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33"/>
  </p:notesMasterIdLst>
  <p:sldIdLst>
    <p:sldId id="256" r:id="rId5"/>
    <p:sldId id="257" r:id="rId6"/>
    <p:sldId id="258" r:id="rId7"/>
    <p:sldId id="259" r:id="rId8"/>
    <p:sldId id="260" r:id="rId9"/>
    <p:sldId id="261" r:id="rId10"/>
    <p:sldId id="290" r:id="rId11"/>
    <p:sldId id="263" r:id="rId12"/>
    <p:sldId id="292" r:id="rId13"/>
    <p:sldId id="262" r:id="rId14"/>
    <p:sldId id="293" r:id="rId15"/>
    <p:sldId id="294" r:id="rId16"/>
    <p:sldId id="295" r:id="rId17"/>
    <p:sldId id="291" r:id="rId18"/>
    <p:sldId id="264" r:id="rId19"/>
    <p:sldId id="265" r:id="rId20"/>
    <p:sldId id="283" r:id="rId21"/>
    <p:sldId id="284" r:id="rId22"/>
    <p:sldId id="266" r:id="rId23"/>
    <p:sldId id="267" r:id="rId24"/>
    <p:sldId id="268" r:id="rId25"/>
    <p:sldId id="275" r:id="rId26"/>
    <p:sldId id="270" r:id="rId27"/>
    <p:sldId id="271" r:id="rId28"/>
    <p:sldId id="272" r:id="rId29"/>
    <p:sldId id="273" r:id="rId30"/>
    <p:sldId id="279" r:id="rId31"/>
    <p:sldId id="296" r:id="rId3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3885" userDrawn="1">
          <p15:clr>
            <a:srgbClr val="A4A3A4"/>
          </p15:clr>
        </p15:guide>
        <p15:guide id="3" orient="horz" pos="4319">
          <p15:clr>
            <a:srgbClr val="A4A3A4"/>
          </p15:clr>
        </p15:guide>
        <p15:guide id="4" pos="121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/>
  <p:cmAuthor id="2" name="Andrzej Pruchlat | MCN Cogiteon" initials="AP|MC" lastIdx="2" clrIdx="1">
    <p:extLst>
      <p:ext uri="{19B8F6BF-5375-455C-9EA6-DF929625EA0E}">
        <p15:presenceInfo xmlns:p15="http://schemas.microsoft.com/office/powerpoint/2012/main" userId="S::Andrzej.Pruchlat@cogiteon.pl::254a46c7-ee73-42c9-8884-2e3e00f87fe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21C2D"/>
    <a:srgbClr val="005B7F"/>
    <a:srgbClr val="C37B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7E9957-3F9C-4E6B-947F-90CA0EAB2759}" v="3" dt="2021-10-15T08:00:01.4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67" autoAdjust="0"/>
    <p:restoredTop sz="86390"/>
  </p:normalViewPr>
  <p:slideViewPr>
    <p:cSldViewPr snapToGrid="0" snapToObjects="1">
      <p:cViewPr varScale="1">
        <p:scale>
          <a:sx n="114" d="100"/>
          <a:sy n="114" d="100"/>
        </p:scale>
        <p:origin x="834" y="84"/>
      </p:cViewPr>
      <p:guideLst>
        <p:guide orient="horz" pos="4320"/>
        <p:guide pos="3885"/>
        <p:guide orient="horz" pos="4319"/>
        <p:guide pos="12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otr Koziarz | MCN Cogiteon" userId="a68ab03a-157c-4c43-a6bf-dc2d5f3f1ce9" providerId="ADAL" clId="{FD7E9957-3F9C-4E6B-947F-90CA0EAB2759}"/>
    <pc:docChg chg="custSel modSld">
      <pc:chgData name="Piotr Koziarz | MCN Cogiteon" userId="a68ab03a-157c-4c43-a6bf-dc2d5f3f1ce9" providerId="ADAL" clId="{FD7E9957-3F9C-4E6B-947F-90CA0EAB2759}" dt="2021-10-15T08:27:44.015" v="47" actId="1076"/>
      <pc:docMkLst>
        <pc:docMk/>
      </pc:docMkLst>
      <pc:sldChg chg="modSp mod">
        <pc:chgData name="Piotr Koziarz | MCN Cogiteon" userId="a68ab03a-157c-4c43-a6bf-dc2d5f3f1ce9" providerId="ADAL" clId="{FD7E9957-3F9C-4E6B-947F-90CA0EAB2759}" dt="2021-10-15T08:27:44.015" v="47" actId="1076"/>
        <pc:sldMkLst>
          <pc:docMk/>
          <pc:sldMk cId="1242240674" sldId="270"/>
        </pc:sldMkLst>
        <pc:spChg chg="mod">
          <ac:chgData name="Piotr Koziarz | MCN Cogiteon" userId="a68ab03a-157c-4c43-a6bf-dc2d5f3f1ce9" providerId="ADAL" clId="{FD7E9957-3F9C-4E6B-947F-90CA0EAB2759}" dt="2021-10-15T08:27:44.015" v="47" actId="1076"/>
          <ac:spMkLst>
            <pc:docMk/>
            <pc:sldMk cId="1242240674" sldId="270"/>
            <ac:spMk id="59" creationId="{00000000-0000-0000-0000-000000000000}"/>
          </ac:spMkLst>
        </pc:spChg>
        <pc:grpChg chg="mod">
          <ac:chgData name="Piotr Koziarz | MCN Cogiteon" userId="a68ab03a-157c-4c43-a6bf-dc2d5f3f1ce9" providerId="ADAL" clId="{FD7E9957-3F9C-4E6B-947F-90CA0EAB2759}" dt="2021-10-15T08:27:37.330" v="45" actId="14100"/>
          <ac:grpSpMkLst>
            <pc:docMk/>
            <pc:sldMk cId="1242240674" sldId="270"/>
            <ac:grpSpMk id="35" creationId="{00000000-0000-0000-0000-000000000000}"/>
          </ac:grpSpMkLst>
        </pc:grpChg>
      </pc:sldChg>
      <pc:sldChg chg="addSp delSp modSp mod delAnim">
        <pc:chgData name="Piotr Koziarz | MCN Cogiteon" userId="a68ab03a-157c-4c43-a6bf-dc2d5f3f1ce9" providerId="ADAL" clId="{FD7E9957-3F9C-4E6B-947F-90CA0EAB2759}" dt="2021-10-15T08:00:27.392" v="29" actId="1076"/>
        <pc:sldMkLst>
          <pc:docMk/>
          <pc:sldMk cId="3520852955" sldId="271"/>
        </pc:sldMkLst>
        <pc:spChg chg="add mod">
          <ac:chgData name="Piotr Koziarz | MCN Cogiteon" userId="a68ab03a-157c-4c43-a6bf-dc2d5f3f1ce9" providerId="ADAL" clId="{FD7E9957-3F9C-4E6B-947F-90CA0EAB2759}" dt="2021-10-15T08:00:27.392" v="29" actId="1076"/>
          <ac:spMkLst>
            <pc:docMk/>
            <pc:sldMk cId="3520852955" sldId="271"/>
            <ac:spMk id="29" creationId="{D1B5A2D2-88E4-4FCF-A0D0-08CFF900F812}"/>
          </ac:spMkLst>
        </pc:spChg>
        <pc:spChg chg="add mod">
          <ac:chgData name="Piotr Koziarz | MCN Cogiteon" userId="a68ab03a-157c-4c43-a6bf-dc2d5f3f1ce9" providerId="ADAL" clId="{FD7E9957-3F9C-4E6B-947F-90CA0EAB2759}" dt="2021-10-15T08:00:27.392" v="29" actId="1076"/>
          <ac:spMkLst>
            <pc:docMk/>
            <pc:sldMk cId="3520852955" sldId="271"/>
            <ac:spMk id="30" creationId="{D93C291F-2A0B-42CD-874F-81D2B3A48683}"/>
          </ac:spMkLst>
        </pc:spChg>
        <pc:spChg chg="add mod">
          <ac:chgData name="Piotr Koziarz | MCN Cogiteon" userId="a68ab03a-157c-4c43-a6bf-dc2d5f3f1ce9" providerId="ADAL" clId="{FD7E9957-3F9C-4E6B-947F-90CA0EAB2759}" dt="2021-10-15T08:00:27.392" v="29" actId="1076"/>
          <ac:spMkLst>
            <pc:docMk/>
            <pc:sldMk cId="3520852955" sldId="271"/>
            <ac:spMk id="31" creationId="{DB416554-6E15-4524-8508-7EABFF8CC3B6}"/>
          </ac:spMkLst>
        </pc:spChg>
        <pc:picChg chg="add mod ord">
          <ac:chgData name="Piotr Koziarz | MCN Cogiteon" userId="a68ab03a-157c-4c43-a6bf-dc2d5f3f1ce9" providerId="ADAL" clId="{FD7E9957-3F9C-4E6B-947F-90CA0EAB2759}" dt="2021-10-15T07:55:51.467" v="6" actId="167"/>
          <ac:picMkLst>
            <pc:docMk/>
            <pc:sldMk cId="3520852955" sldId="271"/>
            <ac:picMk id="4" creationId="{704E2B90-823E-485B-BF35-41364D17D4E7}"/>
          </ac:picMkLst>
        </pc:picChg>
        <pc:picChg chg="add mod ord">
          <ac:chgData name="Piotr Koziarz | MCN Cogiteon" userId="a68ab03a-157c-4c43-a6bf-dc2d5f3f1ce9" providerId="ADAL" clId="{FD7E9957-3F9C-4E6B-947F-90CA0EAB2759}" dt="2021-10-15T07:59:34.057" v="16" actId="167"/>
          <ac:picMkLst>
            <pc:docMk/>
            <pc:sldMk cId="3520852955" sldId="271"/>
            <ac:picMk id="6" creationId="{0CD7F698-85F5-45C0-A8E9-0E0B20FDD5EE}"/>
          </ac:picMkLst>
        </pc:picChg>
        <pc:picChg chg="del">
          <ac:chgData name="Piotr Koziarz | MCN Cogiteon" userId="a68ab03a-157c-4c43-a6bf-dc2d5f3f1ce9" providerId="ADAL" clId="{FD7E9957-3F9C-4E6B-947F-90CA0EAB2759}" dt="2021-10-15T07:59:26.636" v="14" actId="478"/>
          <ac:picMkLst>
            <pc:docMk/>
            <pc:sldMk cId="3520852955" sldId="271"/>
            <ac:picMk id="14" creationId="{D13DB85C-6434-4456-96AD-A4F506E7A6A1}"/>
          </ac:picMkLst>
        </pc:picChg>
        <pc:picChg chg="del">
          <ac:chgData name="Piotr Koziarz | MCN Cogiteon" userId="a68ab03a-157c-4c43-a6bf-dc2d5f3f1ce9" providerId="ADAL" clId="{FD7E9957-3F9C-4E6B-947F-90CA0EAB2759}" dt="2021-10-15T07:54:19.257" v="0" actId="478"/>
          <ac:picMkLst>
            <pc:docMk/>
            <pc:sldMk cId="3520852955" sldId="271"/>
            <ac:picMk id="15" creationId="{875BAABD-DA1F-429C-B1BC-A99CDF9D577F}"/>
          </ac:picMkLst>
        </pc:picChg>
      </pc:sldChg>
      <pc:sldChg chg="addSp delSp modSp mod delAnim">
        <pc:chgData name="Piotr Koziarz | MCN Cogiteon" userId="a68ab03a-157c-4c43-a6bf-dc2d5f3f1ce9" providerId="ADAL" clId="{FD7E9957-3F9C-4E6B-947F-90CA0EAB2759}" dt="2021-10-15T08:05:28.420" v="43" actId="1076"/>
        <pc:sldMkLst>
          <pc:docMk/>
          <pc:sldMk cId="470326770" sldId="272"/>
        </pc:sldMkLst>
        <pc:picChg chg="add mod modCrop">
          <ac:chgData name="Piotr Koziarz | MCN Cogiteon" userId="a68ab03a-157c-4c43-a6bf-dc2d5f3f1ce9" providerId="ADAL" clId="{FD7E9957-3F9C-4E6B-947F-90CA0EAB2759}" dt="2021-10-15T08:05:28.420" v="43" actId="1076"/>
          <ac:picMkLst>
            <pc:docMk/>
            <pc:sldMk cId="470326770" sldId="272"/>
            <ac:picMk id="5" creationId="{E720878A-EE03-463D-8F3F-94FF39469C98}"/>
          </ac:picMkLst>
        </pc:picChg>
        <pc:picChg chg="del">
          <ac:chgData name="Piotr Koziarz | MCN Cogiteon" userId="a68ab03a-157c-4c43-a6bf-dc2d5f3f1ce9" providerId="ADAL" clId="{FD7E9957-3F9C-4E6B-947F-90CA0EAB2759}" dt="2021-10-15T08:04:44.071" v="30" actId="478"/>
          <ac:picMkLst>
            <pc:docMk/>
            <pc:sldMk cId="470326770" sldId="272"/>
            <ac:picMk id="28" creationId="{B85C8470-2520-4B3A-A46D-5D76E65080A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ABE7D-6998-364D-98AE-6A54E00EBE4A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2F515-6073-BC44-A5A6-182D025BD41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77226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21955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5634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E35AF-9799-0245-92D6-0286ED9D3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77EE05-34FE-4546-8910-F9FD5C9F2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8B479-88D5-9D49-8880-7B23A1AC9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F55B8-A9AC-D241-8732-E1518E43F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380C9-25FA-C348-88EE-DD0ABAB42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3871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C52BE-6D5A-6C49-B93D-F12EB83BB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BF9396-817B-2644-94DE-40BDA5FE2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5269C-3812-A04A-968A-71EBA981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A3507-B771-3943-B334-A0E808065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EBF19-FD0A-8240-85A6-5EAB1B9B7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37602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D1D55D-9644-9E4C-8E3A-0EF462C0A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E7A5FB-BD9B-514C-9ABC-476E8F1E4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D023D-FC67-0841-A2B8-895770967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D6A91-6B17-A64D-B45C-5F714EB0C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CC527-8223-B446-817F-11CEBA6CB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50840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60C07-806A-6B48-A91E-74C15B6D0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5B7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0BEC0-B6A6-3748-B08E-B7154B756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908D3-FA4E-024E-AEFF-074F2DB2DD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23DFB-8E9F-1845-B452-279615365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B726B-F090-624D-9FD1-1E0208807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82360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26DAB-6CEB-7940-828C-42139C667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A523D-A309-2B42-9E8E-EA50BFDE5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69BD4-5603-2C46-ABC1-FA343537A2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A7FAB-8CD0-534F-BC60-7ACC412AB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F1914-0919-CC44-945B-26F0FF377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2921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76965-334E-DD47-B544-224900DD1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59217-F8B7-AA47-B91A-4D43D2F47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3ADC64-9598-0949-8D8C-0C76F70E1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78C7C-D845-B64F-8AFE-6587E924D8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72E4AF-0578-1F49-9940-70ACDFF10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E8767-8A3A-D64A-80E0-A03003007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94235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079F2-2ED9-CA4C-B979-169187CBF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2DF1FA-53E9-8C46-95A4-162064412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A2D02-F773-E84E-B4CC-2E4763F0A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BF91E3-6358-E441-8AAF-B95640CBF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99A7BB-34B5-4840-A290-C4082EFA46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A78300-F3A3-0448-9B57-BF23A9863A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ADC6B0-C980-D943-940D-4815B177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667B21-7E15-3B45-AADF-CC96C2319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17987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7AD30-BAA8-E846-B6FE-4AF27D61C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D2E3C-805C-DE41-8D82-C2F06788A5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4D62E1-B398-8841-9091-74687DB90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9830F9-4D34-2F4C-9935-9DCB92B2A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47193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16B37-8095-9F4D-A30C-8CA456AA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770C34-59ED-3647-BC82-6FB83EB58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17DE3-3D6A-8548-BC47-569605FAA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75383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14875-1134-F54B-92BE-DE018D494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A9B72-9EF9-0348-9555-9F4BCE5DE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11EF6B-7F6E-E547-BFCF-DEB2259996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E3EF73-54F1-8143-9B3A-74EC100CAE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B36B1-0379-7C4D-B761-AD612FB0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D188B-AEFF-3E4D-AF24-4736DB061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27159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10C8C-921F-B349-8B85-98A1B60BA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847AAB-21D5-0F42-9DE7-FC0F863130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31B2E9-AB77-704B-9651-E6FD42502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E6C017-2C1F-2540-A6BE-6856D9D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BE84C-969D-1D4C-8B51-984D7C09E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0C160D-3DBB-DC4F-A174-84C1F05C4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9855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78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K Grotesk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wa.mat.agh.edu.pl/galeria/gallery.html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aius.uj.edu.pl/en_GB/wystawy/stale/pokoj-kopernika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DBB759-3B5F-7E4D-AC59-789E2FDA3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37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aphic 4">
            <a:extLst>
              <a:ext uri="{FF2B5EF4-FFF2-40B4-BE49-F238E27FC236}">
                <a16:creationId xmlns:a16="http://schemas.microsoft.com/office/drawing/2014/main" id="{81372FA4-CA27-4673-9606-39183A726D0C}"/>
              </a:ext>
            </a:extLst>
          </p:cNvPr>
          <p:cNvGrpSpPr/>
          <p:nvPr/>
        </p:nvGrpSpPr>
        <p:grpSpPr>
          <a:xfrm rot="2644219">
            <a:off x="-743879" y="5178772"/>
            <a:ext cx="3714353" cy="2644680"/>
            <a:chOff x="456484" y="3280447"/>
            <a:chExt cx="6113164" cy="4352671"/>
          </a:xfrm>
        </p:grpSpPr>
        <p:sp>
          <p:nvSpPr>
            <p:cNvPr id="24" name="Freeform: Shape 9">
              <a:extLst>
                <a:ext uri="{FF2B5EF4-FFF2-40B4-BE49-F238E27FC236}">
                  <a16:creationId xmlns:a16="http://schemas.microsoft.com/office/drawing/2014/main" id="{53248DDF-49C1-4572-A68D-66790D9AC085}"/>
                </a:ext>
              </a:extLst>
            </p:cNvPr>
            <p:cNvSpPr/>
            <p:nvPr/>
          </p:nvSpPr>
          <p:spPr>
            <a:xfrm>
              <a:off x="669692" y="5541388"/>
              <a:ext cx="5899956" cy="2091730"/>
            </a:xfrm>
            <a:custGeom>
              <a:avLst/>
              <a:gdLst>
                <a:gd name="connsiteX0" fmla="*/ 5889334 w 5899955"/>
                <a:gd name="connsiteY0" fmla="*/ 1015158 h 2091729"/>
                <a:gd name="connsiteX1" fmla="*/ 3661210 w 5899955"/>
                <a:gd name="connsiteY1" fmla="*/ 768669 h 2091729"/>
                <a:gd name="connsiteX2" fmla="*/ 1795275 w 5899955"/>
                <a:gd name="connsiteY2" fmla="*/ 751696 h 2091729"/>
                <a:gd name="connsiteX3" fmla="*/ 1722088 w 5899955"/>
                <a:gd name="connsiteY3" fmla="*/ 27502 h 2091729"/>
                <a:gd name="connsiteX4" fmla="*/ 2111342 w 5899955"/>
                <a:gd name="connsiteY4" fmla="*/ 532176 h 2091729"/>
                <a:gd name="connsiteX5" fmla="*/ 1267943 w 5899955"/>
                <a:gd name="connsiteY5" fmla="*/ 1260201 h 2091729"/>
                <a:gd name="connsiteX6" fmla="*/ 17544 w 5899955"/>
                <a:gd name="connsiteY6" fmla="*/ 2078802 h 20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955" h="2091729">
                  <a:moveTo>
                    <a:pt x="5889334" y="1015158"/>
                  </a:moveTo>
                  <a:cubicBezTo>
                    <a:pt x="5391454" y="825058"/>
                    <a:pt x="4770609" y="641936"/>
                    <a:pt x="3661210" y="768669"/>
                  </a:cubicBezTo>
                  <a:cubicBezTo>
                    <a:pt x="2631105" y="886341"/>
                    <a:pt x="2129449" y="959902"/>
                    <a:pt x="1795275" y="751696"/>
                  </a:cubicBezTo>
                  <a:cubicBezTo>
                    <a:pt x="1352698" y="475946"/>
                    <a:pt x="1516021" y="75316"/>
                    <a:pt x="1722088" y="27502"/>
                  </a:cubicBezTo>
                  <a:cubicBezTo>
                    <a:pt x="2004983" y="-38124"/>
                    <a:pt x="2207777" y="230903"/>
                    <a:pt x="2111342" y="532176"/>
                  </a:cubicBezTo>
                  <a:cubicBezTo>
                    <a:pt x="2034475" y="772334"/>
                    <a:pt x="1742024" y="1079155"/>
                    <a:pt x="1267943" y="1260201"/>
                  </a:cubicBezTo>
                  <a:cubicBezTo>
                    <a:pt x="392427" y="1594567"/>
                    <a:pt x="17544" y="2078802"/>
                    <a:pt x="17544" y="2078802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5" name="Freeform: Shape 10">
              <a:extLst>
                <a:ext uri="{FF2B5EF4-FFF2-40B4-BE49-F238E27FC236}">
                  <a16:creationId xmlns:a16="http://schemas.microsoft.com/office/drawing/2014/main" id="{33236220-68A8-4072-9C8A-1C8EDDD1E9E7}"/>
                </a:ext>
              </a:extLst>
            </p:cNvPr>
            <p:cNvSpPr/>
            <p:nvPr/>
          </p:nvSpPr>
          <p:spPr>
            <a:xfrm>
              <a:off x="3227617" y="4081763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16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0" y="260299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44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16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6" name="Freeform: Shape 11">
              <a:extLst>
                <a:ext uri="{FF2B5EF4-FFF2-40B4-BE49-F238E27FC236}">
                  <a16:creationId xmlns:a16="http://schemas.microsoft.com/office/drawing/2014/main" id="{F3DF8CE1-3319-48EC-AB31-950ED34E133A}"/>
                </a:ext>
              </a:extLst>
            </p:cNvPr>
            <p:cNvSpPr/>
            <p:nvPr/>
          </p:nvSpPr>
          <p:spPr>
            <a:xfrm>
              <a:off x="1736639" y="707109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0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2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7" name="Freeform: Shape 12">
              <a:extLst>
                <a:ext uri="{FF2B5EF4-FFF2-40B4-BE49-F238E27FC236}">
                  <a16:creationId xmlns:a16="http://schemas.microsoft.com/office/drawing/2014/main" id="{E580999C-F554-4CE0-8D8D-B89E69B22C39}"/>
                </a:ext>
              </a:extLst>
            </p:cNvPr>
            <p:cNvSpPr/>
            <p:nvPr/>
          </p:nvSpPr>
          <p:spPr>
            <a:xfrm>
              <a:off x="3618110" y="6592809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8 h 407168"/>
                <a:gd name="connsiteX3" fmla="*/ 323906 w 327331"/>
                <a:gd name="connsiteY3" fmla="*/ 158979 h 407168"/>
                <a:gd name="connsiteX4" fmla="*/ 268602 w 327331"/>
                <a:gd name="connsiteY4" fmla="*/ 213364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5 h 407168"/>
                <a:gd name="connsiteX9" fmla="*/ 5013 w 327331"/>
                <a:gd name="connsiteY9" fmla="*/ 249513 h 407168"/>
                <a:gd name="connsiteX10" fmla="*/ 60308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8"/>
                  </a:cubicBezTo>
                  <a:lnTo>
                    <a:pt x="323906" y="158979"/>
                  </a:lnTo>
                  <a:lnTo>
                    <a:pt x="268602" y="213364"/>
                  </a:lnTo>
                  <a:cubicBezTo>
                    <a:pt x="248084" y="233554"/>
                    <a:pt x="235271" y="260300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2"/>
                    <a:pt x="80642" y="266735"/>
                  </a:cubicBezTo>
                  <a:lnTo>
                    <a:pt x="5013" y="249513"/>
                  </a:lnTo>
                  <a:lnTo>
                    <a:pt x="60308" y="195121"/>
                  </a:lnTo>
                  <a:cubicBezTo>
                    <a:pt x="80842" y="174946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8" name="Freeform: Shape 13">
              <a:extLst>
                <a:ext uri="{FF2B5EF4-FFF2-40B4-BE49-F238E27FC236}">
                  <a16:creationId xmlns:a16="http://schemas.microsoft.com/office/drawing/2014/main" id="{BB0E36B9-5010-4492-94E9-0D3FD7794ACE}"/>
                </a:ext>
              </a:extLst>
            </p:cNvPr>
            <p:cNvSpPr/>
            <p:nvPr/>
          </p:nvSpPr>
          <p:spPr>
            <a:xfrm>
              <a:off x="3279306" y="5669686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914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5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914" y="158978"/>
                  </a:lnTo>
                  <a:lnTo>
                    <a:pt x="268602" y="213371"/>
                  </a:lnTo>
                  <a:cubicBezTo>
                    <a:pt x="248084" y="233554"/>
                    <a:pt x="235270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5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9" name="Freeform: Shape 14">
              <a:extLst>
                <a:ext uri="{FF2B5EF4-FFF2-40B4-BE49-F238E27FC236}">
                  <a16:creationId xmlns:a16="http://schemas.microsoft.com/office/drawing/2014/main" id="{9B8B1592-1B80-474E-95B8-03A2665C829E}"/>
                </a:ext>
              </a:extLst>
            </p:cNvPr>
            <p:cNvSpPr/>
            <p:nvPr/>
          </p:nvSpPr>
          <p:spPr>
            <a:xfrm>
              <a:off x="4183691" y="5263411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6 h 407168"/>
                <a:gd name="connsiteX3" fmla="*/ 323906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66"/>
                  </a:cubicBezTo>
                  <a:lnTo>
                    <a:pt x="323906" y="158978"/>
                  </a:lnTo>
                  <a:lnTo>
                    <a:pt x="268602" y="213371"/>
                  </a:lnTo>
                  <a:cubicBezTo>
                    <a:pt x="248084" y="233554"/>
                    <a:pt x="235271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61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1" name="Freeform: Shape 15">
              <a:extLst>
                <a:ext uri="{FF2B5EF4-FFF2-40B4-BE49-F238E27FC236}">
                  <a16:creationId xmlns:a16="http://schemas.microsoft.com/office/drawing/2014/main" id="{8D9991E7-B6A8-427E-A389-AC61C2A01D0D}"/>
                </a:ext>
              </a:extLst>
            </p:cNvPr>
            <p:cNvSpPr/>
            <p:nvPr/>
          </p:nvSpPr>
          <p:spPr>
            <a:xfrm>
              <a:off x="2132036" y="3695340"/>
              <a:ext cx="327333" cy="407170"/>
            </a:xfrm>
            <a:custGeom>
              <a:avLst/>
              <a:gdLst>
                <a:gd name="connsiteX0" fmla="*/ 109168 w 327331"/>
                <a:gd name="connsiteY0" fmla="*/ 5013 h 407168"/>
                <a:gd name="connsiteX1" fmla="*/ 178562 w 327331"/>
                <a:gd name="connsiteY1" fmla="*/ 96817 h 407168"/>
                <a:gd name="connsiteX2" fmla="*/ 248827 w 327331"/>
                <a:gd name="connsiteY2" fmla="*/ 142484 h 407168"/>
                <a:gd name="connsiteX3" fmla="*/ 324368 w 327331"/>
                <a:gd name="connsiteY3" fmla="*/ 160096 h 407168"/>
                <a:gd name="connsiteX4" fmla="*/ 268786 w 327331"/>
                <a:gd name="connsiteY4" fmla="*/ 214193 h 407168"/>
                <a:gd name="connsiteX5" fmla="*/ 232213 w 327331"/>
                <a:gd name="connsiteY5" fmla="*/ 289592 h 407168"/>
                <a:gd name="connsiteX6" fmla="*/ 220213 w 327331"/>
                <a:gd name="connsiteY6" fmla="*/ 404054 h 407168"/>
                <a:gd name="connsiteX7" fmla="*/ 150819 w 327331"/>
                <a:gd name="connsiteY7" fmla="*/ 312241 h 407168"/>
                <a:gd name="connsiteX8" fmla="*/ 80554 w 327331"/>
                <a:gd name="connsiteY8" fmla="*/ 266583 h 407168"/>
                <a:gd name="connsiteX9" fmla="*/ 5013 w 327331"/>
                <a:gd name="connsiteY9" fmla="*/ 248970 h 407168"/>
                <a:gd name="connsiteX10" fmla="*/ 60595 w 327331"/>
                <a:gd name="connsiteY10" fmla="*/ 194865 h 407168"/>
                <a:gd name="connsiteX11" fmla="*/ 97168 w 327331"/>
                <a:gd name="connsiteY11" fmla="*/ 119467 h 407168"/>
                <a:gd name="connsiteX12" fmla="*/ 10916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9168" y="5013"/>
                  </a:moveTo>
                  <a:lnTo>
                    <a:pt x="178562" y="96817"/>
                  </a:lnTo>
                  <a:cubicBezTo>
                    <a:pt x="195927" y="119786"/>
                    <a:pt x="220788" y="135945"/>
                    <a:pt x="248827" y="142484"/>
                  </a:cubicBezTo>
                  <a:lnTo>
                    <a:pt x="324368" y="160096"/>
                  </a:lnTo>
                  <a:lnTo>
                    <a:pt x="268786" y="214193"/>
                  </a:lnTo>
                  <a:cubicBezTo>
                    <a:pt x="248156" y="234281"/>
                    <a:pt x="235215" y="260954"/>
                    <a:pt x="232213" y="289592"/>
                  </a:cubicBezTo>
                  <a:lnTo>
                    <a:pt x="220213" y="404054"/>
                  </a:lnTo>
                  <a:lnTo>
                    <a:pt x="150819" y="312241"/>
                  </a:lnTo>
                  <a:cubicBezTo>
                    <a:pt x="133454" y="289272"/>
                    <a:pt x="108593" y="273113"/>
                    <a:pt x="80554" y="266583"/>
                  </a:cubicBezTo>
                  <a:lnTo>
                    <a:pt x="5013" y="248970"/>
                  </a:lnTo>
                  <a:lnTo>
                    <a:pt x="60595" y="194865"/>
                  </a:lnTo>
                  <a:cubicBezTo>
                    <a:pt x="81225" y="174786"/>
                    <a:pt x="94167" y="148104"/>
                    <a:pt x="97168" y="119467"/>
                  </a:cubicBezTo>
                  <a:lnTo>
                    <a:pt x="10916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8" name="Freeform: Shape 16">
              <a:extLst>
                <a:ext uri="{FF2B5EF4-FFF2-40B4-BE49-F238E27FC236}">
                  <a16:creationId xmlns:a16="http://schemas.microsoft.com/office/drawing/2014/main" id="{F999E58F-DC83-4D8C-8ECE-844A29DFFCFD}"/>
                </a:ext>
              </a:extLst>
            </p:cNvPr>
            <p:cNvSpPr/>
            <p:nvPr/>
          </p:nvSpPr>
          <p:spPr>
            <a:xfrm>
              <a:off x="456484" y="4405946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5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0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65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1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1"/>
                    <a:pt x="80642" y="266734"/>
                  </a:cubicBezTo>
                  <a:lnTo>
                    <a:pt x="5013" y="249513"/>
                  </a:lnTo>
                  <a:lnTo>
                    <a:pt x="60316" y="195120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9" name="Freeform: Shape 17">
              <a:extLst>
                <a:ext uri="{FF2B5EF4-FFF2-40B4-BE49-F238E27FC236}">
                  <a16:creationId xmlns:a16="http://schemas.microsoft.com/office/drawing/2014/main" id="{269D6EC2-680E-413E-B81D-7CC321D66F0B}"/>
                </a:ext>
              </a:extLst>
            </p:cNvPr>
            <p:cNvSpPr/>
            <p:nvPr/>
          </p:nvSpPr>
          <p:spPr>
            <a:xfrm>
              <a:off x="5407318" y="3716839"/>
              <a:ext cx="327333" cy="407170"/>
            </a:xfrm>
            <a:custGeom>
              <a:avLst/>
              <a:gdLst>
                <a:gd name="connsiteX0" fmla="*/ 107906 w 327331"/>
                <a:gd name="connsiteY0" fmla="*/ 5013 h 407168"/>
                <a:gd name="connsiteX1" fmla="*/ 177780 w 327331"/>
                <a:gd name="connsiteY1" fmla="*/ 96458 h 407168"/>
                <a:gd name="connsiteX2" fmla="*/ 248284 w 327331"/>
                <a:gd name="connsiteY2" fmla="*/ 141757 h 407168"/>
                <a:gd name="connsiteX3" fmla="*/ 323906 w 327331"/>
                <a:gd name="connsiteY3" fmla="*/ 158978 h 407168"/>
                <a:gd name="connsiteX4" fmla="*/ 268610 w 327331"/>
                <a:gd name="connsiteY4" fmla="*/ 213363 h 407168"/>
                <a:gd name="connsiteX5" fmla="*/ 232428 w 327331"/>
                <a:gd name="connsiteY5" fmla="*/ 288953 h 407168"/>
                <a:gd name="connsiteX6" fmla="*/ 221019 w 327331"/>
                <a:gd name="connsiteY6" fmla="*/ 403471 h 407168"/>
                <a:gd name="connsiteX7" fmla="*/ 151146 w 327331"/>
                <a:gd name="connsiteY7" fmla="*/ 312026 h 407168"/>
                <a:gd name="connsiteX8" fmla="*/ 80650 w 327331"/>
                <a:gd name="connsiteY8" fmla="*/ 266726 h 407168"/>
                <a:gd name="connsiteX9" fmla="*/ 5013 w 327331"/>
                <a:gd name="connsiteY9" fmla="*/ 249505 h 407168"/>
                <a:gd name="connsiteX10" fmla="*/ 60307 w 327331"/>
                <a:gd name="connsiteY10" fmla="*/ 195113 h 407168"/>
                <a:gd name="connsiteX11" fmla="*/ 96498 w 327331"/>
                <a:gd name="connsiteY11" fmla="*/ 119531 h 407168"/>
                <a:gd name="connsiteX12" fmla="*/ 107906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906" y="5013"/>
                  </a:moveTo>
                  <a:lnTo>
                    <a:pt x="177780" y="96458"/>
                  </a:lnTo>
                  <a:cubicBezTo>
                    <a:pt x="195256" y="119339"/>
                    <a:pt x="220197" y="135362"/>
                    <a:pt x="248284" y="141757"/>
                  </a:cubicBezTo>
                  <a:lnTo>
                    <a:pt x="323906" y="158978"/>
                  </a:lnTo>
                  <a:lnTo>
                    <a:pt x="268610" y="213363"/>
                  </a:lnTo>
                  <a:cubicBezTo>
                    <a:pt x="248084" y="233554"/>
                    <a:pt x="235278" y="260299"/>
                    <a:pt x="232428" y="288953"/>
                  </a:cubicBezTo>
                  <a:lnTo>
                    <a:pt x="221019" y="403471"/>
                  </a:lnTo>
                  <a:lnTo>
                    <a:pt x="151146" y="312026"/>
                  </a:lnTo>
                  <a:cubicBezTo>
                    <a:pt x="133670" y="289144"/>
                    <a:pt x="108721" y="273113"/>
                    <a:pt x="80650" y="266726"/>
                  </a:cubicBezTo>
                  <a:lnTo>
                    <a:pt x="5013" y="249505"/>
                  </a:lnTo>
                  <a:lnTo>
                    <a:pt x="60307" y="195113"/>
                  </a:lnTo>
                  <a:cubicBezTo>
                    <a:pt x="80842" y="174930"/>
                    <a:pt x="93648" y="148184"/>
                    <a:pt x="96498" y="119531"/>
                  </a:cubicBezTo>
                  <a:lnTo>
                    <a:pt x="107906" y="5013"/>
                  </a:lnTo>
                  <a:close/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3" name="Freeform: Shape 18">
              <a:extLst>
                <a:ext uri="{FF2B5EF4-FFF2-40B4-BE49-F238E27FC236}">
                  <a16:creationId xmlns:a16="http://schemas.microsoft.com/office/drawing/2014/main" id="{827B266E-9FFF-4A31-A270-D8C50EAD56CB}"/>
                </a:ext>
              </a:extLst>
            </p:cNvPr>
            <p:cNvSpPr/>
            <p:nvPr/>
          </p:nvSpPr>
          <p:spPr>
            <a:xfrm>
              <a:off x="5291286" y="445226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08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48" y="119339"/>
                    <a:pt x="220190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1" y="260300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53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08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9" name="Freeform: Shape 19">
              <a:extLst>
                <a:ext uri="{FF2B5EF4-FFF2-40B4-BE49-F238E27FC236}">
                  <a16:creationId xmlns:a16="http://schemas.microsoft.com/office/drawing/2014/main" id="{247D2AC6-FF5A-432C-9E94-0A274B14BEA5}"/>
                </a:ext>
              </a:extLst>
            </p:cNvPr>
            <p:cNvSpPr/>
            <p:nvPr/>
          </p:nvSpPr>
          <p:spPr>
            <a:xfrm>
              <a:off x="678817" y="4120566"/>
              <a:ext cx="5524722" cy="2251404"/>
            </a:xfrm>
            <a:custGeom>
              <a:avLst/>
              <a:gdLst>
                <a:gd name="connsiteX0" fmla="*/ 17544 w 5524721"/>
                <a:gd name="connsiteY0" fmla="*/ 2239916 h 2251403"/>
                <a:gd name="connsiteX1" fmla="*/ 2597477 w 5524721"/>
                <a:gd name="connsiteY1" fmla="*/ 972583 h 2251403"/>
                <a:gd name="connsiteX2" fmla="*/ 4156750 w 5524721"/>
                <a:gd name="connsiteY2" fmla="*/ 379650 h 2251403"/>
                <a:gd name="connsiteX3" fmla="*/ 3878398 w 5524721"/>
                <a:gd name="connsiteY3" fmla="*/ 17557 h 2251403"/>
                <a:gd name="connsiteX4" fmla="*/ 3629443 w 5524721"/>
                <a:gd name="connsiteY4" fmla="*/ 411337 h 2251403"/>
                <a:gd name="connsiteX5" fmla="*/ 4776924 w 5524721"/>
                <a:gd name="connsiteY5" fmla="*/ 1055430 h 2251403"/>
                <a:gd name="connsiteX6" fmla="*/ 5512351 w 5524721"/>
                <a:gd name="connsiteY6" fmla="*/ 1133631 h 225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4721" h="2251403">
                  <a:moveTo>
                    <a:pt x="17544" y="2239916"/>
                  </a:moveTo>
                  <a:cubicBezTo>
                    <a:pt x="578790" y="1588143"/>
                    <a:pt x="1284877" y="1186044"/>
                    <a:pt x="2597477" y="972583"/>
                  </a:cubicBezTo>
                  <a:cubicBezTo>
                    <a:pt x="3729846" y="788439"/>
                    <a:pt x="4068490" y="707796"/>
                    <a:pt x="4156750" y="379650"/>
                  </a:cubicBezTo>
                  <a:cubicBezTo>
                    <a:pt x="4221506" y="138893"/>
                    <a:pt x="4044340" y="16088"/>
                    <a:pt x="3878398" y="17557"/>
                  </a:cubicBezTo>
                  <a:cubicBezTo>
                    <a:pt x="3707092" y="19066"/>
                    <a:pt x="3566084" y="180496"/>
                    <a:pt x="3629443" y="411337"/>
                  </a:cubicBezTo>
                  <a:cubicBezTo>
                    <a:pt x="3719275" y="738581"/>
                    <a:pt x="4201156" y="946804"/>
                    <a:pt x="4776924" y="1055430"/>
                  </a:cubicBezTo>
                  <a:cubicBezTo>
                    <a:pt x="5352693" y="1164048"/>
                    <a:pt x="5331297" y="1059302"/>
                    <a:pt x="5512351" y="1133631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0" name="Freeform: Shape 20">
              <a:extLst>
                <a:ext uri="{FF2B5EF4-FFF2-40B4-BE49-F238E27FC236}">
                  <a16:creationId xmlns:a16="http://schemas.microsoft.com/office/drawing/2014/main" id="{64840A69-D517-4F65-B31F-E2A483E519F0}"/>
                </a:ext>
              </a:extLst>
            </p:cNvPr>
            <p:cNvSpPr/>
            <p:nvPr/>
          </p:nvSpPr>
          <p:spPr>
            <a:xfrm>
              <a:off x="949747" y="3280447"/>
              <a:ext cx="1852220" cy="1948023"/>
            </a:xfrm>
            <a:custGeom>
              <a:avLst/>
              <a:gdLst>
                <a:gd name="connsiteX0" fmla="*/ 1784107 w 1852218"/>
                <a:gd name="connsiteY0" fmla="*/ 1352277 h 1948023"/>
                <a:gd name="connsiteX1" fmla="*/ 1785241 w 1852218"/>
                <a:gd name="connsiteY1" fmla="*/ 1351519 h 1948023"/>
                <a:gd name="connsiteX2" fmla="*/ 1836640 w 1852218"/>
                <a:gd name="connsiteY2" fmla="*/ 1396156 h 1948023"/>
                <a:gd name="connsiteX3" fmla="*/ 1510458 w 1852218"/>
                <a:gd name="connsiteY3" fmla="*/ 1769131 h 1948023"/>
                <a:gd name="connsiteX4" fmla="*/ 177794 w 1852218"/>
                <a:gd name="connsiteY4" fmla="*/ 1502395 h 1948023"/>
                <a:gd name="connsiteX5" fmla="*/ 442941 w 1852218"/>
                <a:gd name="connsiteY5" fmla="*/ 178074 h 1948023"/>
                <a:gd name="connsiteX6" fmla="*/ 911928 w 1852218"/>
                <a:gd name="connsiteY6" fmla="*/ 17634 h 1948023"/>
                <a:gd name="connsiteX7" fmla="*/ 933723 w 1852218"/>
                <a:gd name="connsiteY7" fmla="*/ 82023 h 1948023"/>
                <a:gd name="connsiteX8" fmla="*/ 932414 w 1852218"/>
                <a:gd name="connsiteY8" fmla="*/ 82893 h 1948023"/>
                <a:gd name="connsiteX9" fmla="*/ 723496 w 1852218"/>
                <a:gd name="connsiteY9" fmla="*/ 1143424 h 1948023"/>
                <a:gd name="connsiteX10" fmla="*/ 1784107 w 1852218"/>
                <a:gd name="connsiteY10" fmla="*/ 1352277 h 194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52218" h="1948023">
                  <a:moveTo>
                    <a:pt x="1784107" y="1352277"/>
                  </a:moveTo>
                  <a:cubicBezTo>
                    <a:pt x="1784482" y="1352022"/>
                    <a:pt x="1784858" y="1351775"/>
                    <a:pt x="1785241" y="1351519"/>
                  </a:cubicBezTo>
                  <a:cubicBezTo>
                    <a:pt x="1815355" y="1331232"/>
                    <a:pt x="1852623" y="1363543"/>
                    <a:pt x="1836640" y="1396156"/>
                  </a:cubicBezTo>
                  <a:cubicBezTo>
                    <a:pt x="1765034" y="1542226"/>
                    <a:pt x="1655234" y="1671985"/>
                    <a:pt x="1510458" y="1769131"/>
                  </a:cubicBezTo>
                  <a:cubicBezTo>
                    <a:pt x="1069494" y="2065030"/>
                    <a:pt x="471475" y="1945898"/>
                    <a:pt x="177794" y="1502395"/>
                  </a:cubicBezTo>
                  <a:cubicBezTo>
                    <a:pt x="-114210" y="1061415"/>
                    <a:pt x="3742" y="472753"/>
                    <a:pt x="442941" y="178074"/>
                  </a:cubicBezTo>
                  <a:cubicBezTo>
                    <a:pt x="587781" y="80889"/>
                    <a:pt x="749555" y="28484"/>
                    <a:pt x="911928" y="17634"/>
                  </a:cubicBezTo>
                  <a:cubicBezTo>
                    <a:pt x="948118" y="15223"/>
                    <a:pt x="963878" y="61880"/>
                    <a:pt x="933723" y="82023"/>
                  </a:cubicBezTo>
                  <a:cubicBezTo>
                    <a:pt x="933284" y="82310"/>
                    <a:pt x="932853" y="82605"/>
                    <a:pt x="932414" y="82893"/>
                  </a:cubicBezTo>
                  <a:cubicBezTo>
                    <a:pt x="581905" y="318069"/>
                    <a:pt x="488320" y="792915"/>
                    <a:pt x="723496" y="1143424"/>
                  </a:cubicBezTo>
                  <a:cubicBezTo>
                    <a:pt x="958736" y="1494028"/>
                    <a:pt x="1433599" y="1587453"/>
                    <a:pt x="1784107" y="1352277"/>
                  </a:cubicBezTo>
                  <a:close/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grpSp>
        <p:nvGrpSpPr>
          <p:cNvPr id="51" name="Group 2">
            <a:extLst>
              <a:ext uri="{FF2B5EF4-FFF2-40B4-BE49-F238E27FC236}">
                <a16:creationId xmlns:a16="http://schemas.microsoft.com/office/drawing/2014/main" id="{84A2F665-6861-423B-8C58-0A16A0801310}"/>
              </a:ext>
            </a:extLst>
          </p:cNvPr>
          <p:cNvGrpSpPr/>
          <p:nvPr/>
        </p:nvGrpSpPr>
        <p:grpSpPr>
          <a:xfrm>
            <a:off x="2421134" y="960666"/>
            <a:ext cx="9546595" cy="5581399"/>
            <a:chOff x="365759" y="239151"/>
            <a:chExt cx="10996247" cy="6428935"/>
          </a:xfrm>
        </p:grpSpPr>
        <p:sp>
          <p:nvSpPr>
            <p:cNvPr id="52" name="Prostokąt 51">
              <a:extLst>
                <a:ext uri="{FF2B5EF4-FFF2-40B4-BE49-F238E27FC236}">
                  <a16:creationId xmlns:a16="http://schemas.microsoft.com/office/drawing/2014/main" id="{A4D15533-0B1D-4053-A4A4-241CA164AA0B}"/>
                </a:ext>
              </a:extLst>
            </p:cNvPr>
            <p:cNvSpPr/>
            <p:nvPr/>
          </p:nvSpPr>
          <p:spPr>
            <a:xfrm>
              <a:off x="365759" y="239151"/>
              <a:ext cx="10996247" cy="642893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53" name="Gwiazda: 5 punktów 11">
              <a:extLst>
                <a:ext uri="{FF2B5EF4-FFF2-40B4-BE49-F238E27FC236}">
                  <a16:creationId xmlns:a16="http://schemas.microsoft.com/office/drawing/2014/main" id="{CA2509AD-085A-4043-AB8D-55A4E6E6FE47}"/>
                </a:ext>
              </a:extLst>
            </p:cNvPr>
            <p:cNvSpPr/>
            <p:nvPr/>
          </p:nvSpPr>
          <p:spPr>
            <a:xfrm>
              <a:off x="717452" y="2067951"/>
              <a:ext cx="267286" cy="281354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cxnSp>
          <p:nvCxnSpPr>
            <p:cNvPr id="54" name="Łącznik prosty 13">
              <a:extLst>
                <a:ext uri="{FF2B5EF4-FFF2-40B4-BE49-F238E27FC236}">
                  <a16:creationId xmlns:a16="http://schemas.microsoft.com/office/drawing/2014/main" id="{8BE2D578-21B0-482D-9DEE-F08BA8D74723}"/>
                </a:ext>
              </a:extLst>
            </p:cNvPr>
            <p:cNvCxnSpPr/>
            <p:nvPr/>
          </p:nvCxnSpPr>
          <p:spPr>
            <a:xfrm flipV="1">
              <a:off x="829994" y="1730326"/>
              <a:ext cx="844061" cy="4923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Gwiazda: 5 punktów 14">
              <a:extLst>
                <a:ext uri="{FF2B5EF4-FFF2-40B4-BE49-F238E27FC236}">
                  <a16:creationId xmlns:a16="http://schemas.microsoft.com/office/drawing/2014/main" id="{9FE66F11-8650-4738-9195-A5E54F87DB03}"/>
                </a:ext>
              </a:extLst>
            </p:cNvPr>
            <p:cNvSpPr/>
            <p:nvPr/>
          </p:nvSpPr>
          <p:spPr>
            <a:xfrm>
              <a:off x="1561514" y="1603716"/>
              <a:ext cx="225083" cy="267287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cxnSp>
          <p:nvCxnSpPr>
            <p:cNvPr id="56" name="Łącznik prosty 16">
              <a:extLst>
                <a:ext uri="{FF2B5EF4-FFF2-40B4-BE49-F238E27FC236}">
                  <a16:creationId xmlns:a16="http://schemas.microsoft.com/office/drawing/2014/main" id="{CF214274-FCC6-4257-A5EF-21935F6590D5}"/>
                </a:ext>
              </a:extLst>
            </p:cNvPr>
            <p:cNvCxnSpPr/>
            <p:nvPr/>
          </p:nvCxnSpPr>
          <p:spPr>
            <a:xfrm>
              <a:off x="1674055" y="1730326"/>
              <a:ext cx="84406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Gwiazda: 5 punktów 17">
              <a:extLst>
                <a:ext uri="{FF2B5EF4-FFF2-40B4-BE49-F238E27FC236}">
                  <a16:creationId xmlns:a16="http://schemas.microsoft.com/office/drawing/2014/main" id="{B7ECF0D1-3DBE-4875-9822-9FE6944767E3}"/>
                </a:ext>
              </a:extLst>
            </p:cNvPr>
            <p:cNvSpPr/>
            <p:nvPr/>
          </p:nvSpPr>
          <p:spPr>
            <a:xfrm>
              <a:off x="2419643" y="1603716"/>
              <a:ext cx="225083" cy="267287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cxnSp>
          <p:nvCxnSpPr>
            <p:cNvPr id="58" name="Łącznik prosty 19">
              <a:extLst>
                <a:ext uri="{FF2B5EF4-FFF2-40B4-BE49-F238E27FC236}">
                  <a16:creationId xmlns:a16="http://schemas.microsoft.com/office/drawing/2014/main" id="{4BC5F987-F35F-4B1B-834B-03FED318EFEF}"/>
                </a:ext>
              </a:extLst>
            </p:cNvPr>
            <p:cNvCxnSpPr>
              <a:stCxn id="57" idx="1"/>
            </p:cNvCxnSpPr>
            <p:nvPr/>
          </p:nvCxnSpPr>
          <p:spPr>
            <a:xfrm>
              <a:off x="2419643" y="1705810"/>
              <a:ext cx="970671" cy="245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Gwiazda: 5 punktów 20">
              <a:extLst>
                <a:ext uri="{FF2B5EF4-FFF2-40B4-BE49-F238E27FC236}">
                  <a16:creationId xmlns:a16="http://schemas.microsoft.com/office/drawing/2014/main" id="{0AE11B60-72C2-474B-9365-CA96AEB28409}"/>
                </a:ext>
              </a:extLst>
            </p:cNvPr>
            <p:cNvSpPr/>
            <p:nvPr/>
          </p:nvSpPr>
          <p:spPr>
            <a:xfrm>
              <a:off x="3263705" y="1603715"/>
              <a:ext cx="225083" cy="267287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cxnSp>
          <p:nvCxnSpPr>
            <p:cNvPr id="60" name="Łącznik prosty 22">
              <a:extLst>
                <a:ext uri="{FF2B5EF4-FFF2-40B4-BE49-F238E27FC236}">
                  <a16:creationId xmlns:a16="http://schemas.microsoft.com/office/drawing/2014/main" id="{032BCD1E-5AE1-407C-A565-760BE79EC3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63705" y="1111348"/>
              <a:ext cx="2005818" cy="62259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Gwiazda: 5 punktów 23">
              <a:extLst>
                <a:ext uri="{FF2B5EF4-FFF2-40B4-BE49-F238E27FC236}">
                  <a16:creationId xmlns:a16="http://schemas.microsoft.com/office/drawing/2014/main" id="{EAA1689B-5CD7-4114-8A8D-9AEAE9EAE308}"/>
                </a:ext>
              </a:extLst>
            </p:cNvPr>
            <p:cNvSpPr/>
            <p:nvPr/>
          </p:nvSpPr>
          <p:spPr>
            <a:xfrm>
              <a:off x="5220282" y="984739"/>
              <a:ext cx="223910" cy="239151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cxnSp>
          <p:nvCxnSpPr>
            <p:cNvPr id="62" name="Łącznik prosty 25">
              <a:extLst>
                <a:ext uri="{FF2B5EF4-FFF2-40B4-BE49-F238E27FC236}">
                  <a16:creationId xmlns:a16="http://schemas.microsoft.com/office/drawing/2014/main" id="{34D5A952-5F08-4BAD-BF3B-8E879B212296}"/>
                </a:ext>
              </a:extLst>
            </p:cNvPr>
            <p:cNvCxnSpPr>
              <a:cxnSpLocks/>
            </p:cNvCxnSpPr>
            <p:nvPr/>
          </p:nvCxnSpPr>
          <p:spPr>
            <a:xfrm>
              <a:off x="3418450" y="1740976"/>
              <a:ext cx="436098" cy="8440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Łącznik prosty 27">
              <a:extLst>
                <a:ext uri="{FF2B5EF4-FFF2-40B4-BE49-F238E27FC236}">
                  <a16:creationId xmlns:a16="http://schemas.microsoft.com/office/drawing/2014/main" id="{D9878817-F170-406E-9FB4-8122C9C6A8F3}"/>
                </a:ext>
              </a:extLst>
            </p:cNvPr>
            <p:cNvCxnSpPr/>
            <p:nvPr/>
          </p:nvCxnSpPr>
          <p:spPr>
            <a:xfrm flipV="1">
              <a:off x="3882683" y="2184111"/>
              <a:ext cx="1449559" cy="3657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Łącznik prosty 29">
              <a:extLst>
                <a:ext uri="{FF2B5EF4-FFF2-40B4-BE49-F238E27FC236}">
                  <a16:creationId xmlns:a16="http://schemas.microsoft.com/office/drawing/2014/main" id="{B1DDF615-7B85-48AD-A5D0-A3502B796AD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19317" y="1153549"/>
              <a:ext cx="69194" cy="10269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Gwiazda: 5 punktów 31">
              <a:extLst>
                <a:ext uri="{FF2B5EF4-FFF2-40B4-BE49-F238E27FC236}">
                  <a16:creationId xmlns:a16="http://schemas.microsoft.com/office/drawing/2014/main" id="{14F96AE6-3CCB-493D-8847-B8F8A80554CC}"/>
                </a:ext>
              </a:extLst>
            </p:cNvPr>
            <p:cNvSpPr/>
            <p:nvPr/>
          </p:nvSpPr>
          <p:spPr>
            <a:xfrm>
              <a:off x="3678703" y="2423262"/>
              <a:ext cx="246182" cy="225078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66" name="Gwiazda: 5 punktów 32">
              <a:extLst>
                <a:ext uri="{FF2B5EF4-FFF2-40B4-BE49-F238E27FC236}">
                  <a16:creationId xmlns:a16="http://schemas.microsoft.com/office/drawing/2014/main" id="{92FBBC62-ADD6-4ADD-87D6-B89D7BB6A6A1}"/>
                </a:ext>
              </a:extLst>
            </p:cNvPr>
            <p:cNvSpPr/>
            <p:nvPr/>
          </p:nvSpPr>
          <p:spPr>
            <a:xfrm>
              <a:off x="5220287" y="2067950"/>
              <a:ext cx="266114" cy="239151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cxnSp>
          <p:nvCxnSpPr>
            <p:cNvPr id="67" name="Łącznik prosty 34">
              <a:extLst>
                <a:ext uri="{FF2B5EF4-FFF2-40B4-BE49-F238E27FC236}">
                  <a16:creationId xmlns:a16="http://schemas.microsoft.com/office/drawing/2014/main" id="{29E30AF5-7473-4219-A984-78B0CB75B2C9}"/>
                </a:ext>
              </a:extLst>
            </p:cNvPr>
            <p:cNvCxnSpPr>
              <a:cxnSpLocks/>
            </p:cNvCxnSpPr>
            <p:nvPr/>
          </p:nvCxnSpPr>
          <p:spPr>
            <a:xfrm>
              <a:off x="3812341" y="2509234"/>
              <a:ext cx="0" cy="9197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Łącznik prosty 36">
              <a:extLst>
                <a:ext uri="{FF2B5EF4-FFF2-40B4-BE49-F238E27FC236}">
                  <a16:creationId xmlns:a16="http://schemas.microsoft.com/office/drawing/2014/main" id="{B767CA3F-01DB-4759-B8CB-02C492C47D27}"/>
                </a:ext>
              </a:extLst>
            </p:cNvPr>
            <p:cNvCxnSpPr/>
            <p:nvPr/>
          </p:nvCxnSpPr>
          <p:spPr>
            <a:xfrm>
              <a:off x="3854548" y="3429000"/>
              <a:ext cx="773723" cy="28170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Łącznik prosty 38">
              <a:extLst>
                <a:ext uri="{FF2B5EF4-FFF2-40B4-BE49-F238E27FC236}">
                  <a16:creationId xmlns:a16="http://schemas.microsoft.com/office/drawing/2014/main" id="{9639B8DD-52EB-4138-9EFA-5B82289B66AE}"/>
                </a:ext>
              </a:extLst>
            </p:cNvPr>
            <p:cNvCxnSpPr/>
            <p:nvPr/>
          </p:nvCxnSpPr>
          <p:spPr>
            <a:xfrm>
              <a:off x="3854548" y="3429000"/>
              <a:ext cx="956603" cy="6787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Łącznik prosty 40">
              <a:extLst>
                <a:ext uri="{FF2B5EF4-FFF2-40B4-BE49-F238E27FC236}">
                  <a16:creationId xmlns:a16="http://schemas.microsoft.com/office/drawing/2014/main" id="{73615B19-962A-41B8-B5BC-99D6A3D877BC}"/>
                </a:ext>
              </a:extLst>
            </p:cNvPr>
            <p:cNvCxnSpPr/>
            <p:nvPr/>
          </p:nvCxnSpPr>
          <p:spPr>
            <a:xfrm>
              <a:off x="4811150" y="4138429"/>
              <a:ext cx="1589650" cy="3060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Łącznik prosty 42">
              <a:extLst>
                <a:ext uri="{FF2B5EF4-FFF2-40B4-BE49-F238E27FC236}">
                  <a16:creationId xmlns:a16="http://schemas.microsoft.com/office/drawing/2014/main" id="{7B300B52-944E-4F75-9A1C-4F70927763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7453" y="627917"/>
              <a:ext cx="2671133" cy="4834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Łącznik prosty 44">
              <a:extLst>
                <a:ext uri="{FF2B5EF4-FFF2-40B4-BE49-F238E27FC236}">
                  <a16:creationId xmlns:a16="http://schemas.microsoft.com/office/drawing/2014/main" id="{438DB6E0-FB03-4820-8687-1EC8479960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36399" y="1422400"/>
              <a:ext cx="2486799" cy="73689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Łącznik prosty 46">
              <a:extLst>
                <a:ext uri="{FF2B5EF4-FFF2-40B4-BE49-F238E27FC236}">
                  <a16:creationId xmlns:a16="http://schemas.microsoft.com/office/drawing/2014/main" id="{AF159EFE-563A-43FD-AFFA-4ED1E9C88AC0}"/>
                </a:ext>
              </a:extLst>
            </p:cNvPr>
            <p:cNvCxnSpPr/>
            <p:nvPr/>
          </p:nvCxnSpPr>
          <p:spPr>
            <a:xfrm>
              <a:off x="8007418" y="627917"/>
              <a:ext cx="156913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Łącznik prosty 48">
              <a:extLst>
                <a:ext uri="{FF2B5EF4-FFF2-40B4-BE49-F238E27FC236}">
                  <a16:creationId xmlns:a16="http://schemas.microsoft.com/office/drawing/2014/main" id="{2FAC7510-6790-4E9C-8126-3BFC3C2FC585}"/>
                </a:ext>
              </a:extLst>
            </p:cNvPr>
            <p:cNvCxnSpPr/>
            <p:nvPr/>
          </p:nvCxnSpPr>
          <p:spPr>
            <a:xfrm flipV="1">
              <a:off x="7823198" y="627917"/>
              <a:ext cx="1816073" cy="7944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Łącznik prosty 50">
              <a:extLst>
                <a:ext uri="{FF2B5EF4-FFF2-40B4-BE49-F238E27FC236}">
                  <a16:creationId xmlns:a16="http://schemas.microsoft.com/office/drawing/2014/main" id="{E5B005E7-89A8-4B11-9B37-844046FA3DE7}"/>
                </a:ext>
              </a:extLst>
            </p:cNvPr>
            <p:cNvCxnSpPr/>
            <p:nvPr/>
          </p:nvCxnSpPr>
          <p:spPr>
            <a:xfrm>
              <a:off x="7840280" y="1422399"/>
              <a:ext cx="940863" cy="12259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Łącznik prosty 52">
              <a:extLst>
                <a:ext uri="{FF2B5EF4-FFF2-40B4-BE49-F238E27FC236}">
                  <a16:creationId xmlns:a16="http://schemas.microsoft.com/office/drawing/2014/main" id="{89C9ADDD-BADA-4FDF-807F-42DF0F4CF10D}"/>
                </a:ext>
              </a:extLst>
            </p:cNvPr>
            <p:cNvCxnSpPr/>
            <p:nvPr/>
          </p:nvCxnSpPr>
          <p:spPr>
            <a:xfrm>
              <a:off x="8779408" y="2648340"/>
              <a:ext cx="1321363" cy="5157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Gwiazda: 5 punktów 53">
              <a:extLst>
                <a:ext uri="{FF2B5EF4-FFF2-40B4-BE49-F238E27FC236}">
                  <a16:creationId xmlns:a16="http://schemas.microsoft.com/office/drawing/2014/main" id="{D1F2C68C-491E-4AB9-9197-91C2E7AE3BC7}"/>
                </a:ext>
              </a:extLst>
            </p:cNvPr>
            <p:cNvSpPr/>
            <p:nvPr/>
          </p:nvSpPr>
          <p:spPr>
            <a:xfrm>
              <a:off x="7840280" y="522514"/>
              <a:ext cx="256236" cy="217710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78" name="Gwiazda: 5 punktów 54">
              <a:extLst>
                <a:ext uri="{FF2B5EF4-FFF2-40B4-BE49-F238E27FC236}">
                  <a16:creationId xmlns:a16="http://schemas.microsoft.com/office/drawing/2014/main" id="{4C6CB85D-02D4-49FA-AF5F-CE5F183A9834}"/>
                </a:ext>
              </a:extLst>
            </p:cNvPr>
            <p:cNvSpPr/>
            <p:nvPr/>
          </p:nvSpPr>
          <p:spPr>
            <a:xfrm>
              <a:off x="9409414" y="522513"/>
              <a:ext cx="334276" cy="217710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79" name="Gwiazda: 5 punktów 55">
              <a:extLst>
                <a:ext uri="{FF2B5EF4-FFF2-40B4-BE49-F238E27FC236}">
                  <a16:creationId xmlns:a16="http://schemas.microsoft.com/office/drawing/2014/main" id="{C35C8550-6C77-408B-963D-1D82B5EF94C6}"/>
                </a:ext>
              </a:extLst>
            </p:cNvPr>
            <p:cNvSpPr/>
            <p:nvPr/>
          </p:nvSpPr>
          <p:spPr>
            <a:xfrm>
              <a:off x="7718779" y="1316996"/>
              <a:ext cx="177770" cy="210807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80" name="Gwiazda: 5 punktów 56">
              <a:extLst>
                <a:ext uri="{FF2B5EF4-FFF2-40B4-BE49-F238E27FC236}">
                  <a16:creationId xmlns:a16="http://schemas.microsoft.com/office/drawing/2014/main" id="{A1E162EE-D655-4DA7-9369-059138499487}"/>
                </a:ext>
              </a:extLst>
            </p:cNvPr>
            <p:cNvSpPr/>
            <p:nvPr/>
          </p:nvSpPr>
          <p:spPr>
            <a:xfrm>
              <a:off x="3678703" y="3323771"/>
              <a:ext cx="246182" cy="225078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81" name="Gwiazda: 5 punktów 57">
              <a:extLst>
                <a:ext uri="{FF2B5EF4-FFF2-40B4-BE49-F238E27FC236}">
                  <a16:creationId xmlns:a16="http://schemas.microsoft.com/office/drawing/2014/main" id="{B04ABEE0-A83D-42B3-BD2A-A8D03310F1C7}"/>
                </a:ext>
              </a:extLst>
            </p:cNvPr>
            <p:cNvSpPr/>
            <p:nvPr/>
          </p:nvSpPr>
          <p:spPr>
            <a:xfrm>
              <a:off x="4452426" y="6140826"/>
              <a:ext cx="346474" cy="210458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82" name="Gwiazda: 5 punktów 58">
              <a:extLst>
                <a:ext uri="{FF2B5EF4-FFF2-40B4-BE49-F238E27FC236}">
                  <a16:creationId xmlns:a16="http://schemas.microsoft.com/office/drawing/2014/main" id="{31D76639-26B3-4B21-82C9-DC3E1C99F322}"/>
                </a:ext>
              </a:extLst>
            </p:cNvPr>
            <p:cNvSpPr/>
            <p:nvPr/>
          </p:nvSpPr>
          <p:spPr>
            <a:xfrm>
              <a:off x="4670477" y="4005943"/>
              <a:ext cx="232842" cy="207052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83" name="Gwiazda: 5 punktów 59">
              <a:extLst>
                <a:ext uri="{FF2B5EF4-FFF2-40B4-BE49-F238E27FC236}">
                  <a16:creationId xmlns:a16="http://schemas.microsoft.com/office/drawing/2014/main" id="{D4F4EE2C-8146-4626-80A1-0AFE28B13890}"/>
                </a:ext>
              </a:extLst>
            </p:cNvPr>
            <p:cNvSpPr/>
            <p:nvPr/>
          </p:nvSpPr>
          <p:spPr>
            <a:xfrm>
              <a:off x="6260127" y="4308131"/>
              <a:ext cx="185947" cy="268852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84" name="Gwiazda: 5 punktów 60">
              <a:extLst>
                <a:ext uri="{FF2B5EF4-FFF2-40B4-BE49-F238E27FC236}">
                  <a16:creationId xmlns:a16="http://schemas.microsoft.com/office/drawing/2014/main" id="{50F5CF58-6F16-40F8-841E-12A31A26E86B}"/>
                </a:ext>
              </a:extLst>
            </p:cNvPr>
            <p:cNvSpPr/>
            <p:nvPr/>
          </p:nvSpPr>
          <p:spPr>
            <a:xfrm>
              <a:off x="8606971" y="2474826"/>
              <a:ext cx="362996" cy="225078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85" name="Gwiazda: 5 punktów 61">
              <a:extLst>
                <a:ext uri="{FF2B5EF4-FFF2-40B4-BE49-F238E27FC236}">
                  <a16:creationId xmlns:a16="http://schemas.microsoft.com/office/drawing/2014/main" id="{E0C9F6ED-C888-4244-A5A6-7B2C13F10258}"/>
                </a:ext>
              </a:extLst>
            </p:cNvPr>
            <p:cNvSpPr/>
            <p:nvPr/>
          </p:nvSpPr>
          <p:spPr>
            <a:xfrm>
              <a:off x="9885013" y="3098693"/>
              <a:ext cx="388188" cy="225078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</p:grpSp>
      <p:sp>
        <p:nvSpPr>
          <p:cNvPr id="90" name="Prostokąt 89"/>
          <p:cNvSpPr/>
          <p:nvPr/>
        </p:nvSpPr>
        <p:spPr>
          <a:xfrm>
            <a:off x="537228" y="326249"/>
            <a:ext cx="5823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chemeClr val="accent5">
                    <a:lumMod val="50000"/>
                  </a:schemeClr>
                </a:solidFill>
              </a:rPr>
              <a:t>Jak nazywa się ten gwiazdozbiór? </a:t>
            </a:r>
          </a:p>
        </p:txBody>
      </p:sp>
    </p:spTree>
    <p:extLst>
      <p:ext uri="{BB962C8B-B14F-4D97-AF65-F5344CB8AC3E}">
        <p14:creationId xmlns:p14="http://schemas.microsoft.com/office/powerpoint/2010/main" val="80851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aphic 4">
            <a:extLst>
              <a:ext uri="{FF2B5EF4-FFF2-40B4-BE49-F238E27FC236}">
                <a16:creationId xmlns:a16="http://schemas.microsoft.com/office/drawing/2014/main" id="{81372FA4-CA27-4673-9606-39183A726D0C}"/>
              </a:ext>
            </a:extLst>
          </p:cNvPr>
          <p:cNvGrpSpPr/>
          <p:nvPr/>
        </p:nvGrpSpPr>
        <p:grpSpPr>
          <a:xfrm rot="2644219">
            <a:off x="-743879" y="5178772"/>
            <a:ext cx="3714353" cy="2644680"/>
            <a:chOff x="456484" y="3280447"/>
            <a:chExt cx="6113164" cy="4352671"/>
          </a:xfrm>
        </p:grpSpPr>
        <p:sp>
          <p:nvSpPr>
            <p:cNvPr id="24" name="Freeform: Shape 9">
              <a:extLst>
                <a:ext uri="{FF2B5EF4-FFF2-40B4-BE49-F238E27FC236}">
                  <a16:creationId xmlns:a16="http://schemas.microsoft.com/office/drawing/2014/main" id="{53248DDF-49C1-4572-A68D-66790D9AC085}"/>
                </a:ext>
              </a:extLst>
            </p:cNvPr>
            <p:cNvSpPr/>
            <p:nvPr/>
          </p:nvSpPr>
          <p:spPr>
            <a:xfrm>
              <a:off x="669692" y="5541388"/>
              <a:ext cx="5899956" cy="2091730"/>
            </a:xfrm>
            <a:custGeom>
              <a:avLst/>
              <a:gdLst>
                <a:gd name="connsiteX0" fmla="*/ 5889334 w 5899955"/>
                <a:gd name="connsiteY0" fmla="*/ 1015158 h 2091729"/>
                <a:gd name="connsiteX1" fmla="*/ 3661210 w 5899955"/>
                <a:gd name="connsiteY1" fmla="*/ 768669 h 2091729"/>
                <a:gd name="connsiteX2" fmla="*/ 1795275 w 5899955"/>
                <a:gd name="connsiteY2" fmla="*/ 751696 h 2091729"/>
                <a:gd name="connsiteX3" fmla="*/ 1722088 w 5899955"/>
                <a:gd name="connsiteY3" fmla="*/ 27502 h 2091729"/>
                <a:gd name="connsiteX4" fmla="*/ 2111342 w 5899955"/>
                <a:gd name="connsiteY4" fmla="*/ 532176 h 2091729"/>
                <a:gd name="connsiteX5" fmla="*/ 1267943 w 5899955"/>
                <a:gd name="connsiteY5" fmla="*/ 1260201 h 2091729"/>
                <a:gd name="connsiteX6" fmla="*/ 17544 w 5899955"/>
                <a:gd name="connsiteY6" fmla="*/ 2078802 h 20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955" h="2091729">
                  <a:moveTo>
                    <a:pt x="5889334" y="1015158"/>
                  </a:moveTo>
                  <a:cubicBezTo>
                    <a:pt x="5391454" y="825058"/>
                    <a:pt x="4770609" y="641936"/>
                    <a:pt x="3661210" y="768669"/>
                  </a:cubicBezTo>
                  <a:cubicBezTo>
                    <a:pt x="2631105" y="886341"/>
                    <a:pt x="2129449" y="959902"/>
                    <a:pt x="1795275" y="751696"/>
                  </a:cubicBezTo>
                  <a:cubicBezTo>
                    <a:pt x="1352698" y="475946"/>
                    <a:pt x="1516021" y="75316"/>
                    <a:pt x="1722088" y="27502"/>
                  </a:cubicBezTo>
                  <a:cubicBezTo>
                    <a:pt x="2004983" y="-38124"/>
                    <a:pt x="2207777" y="230903"/>
                    <a:pt x="2111342" y="532176"/>
                  </a:cubicBezTo>
                  <a:cubicBezTo>
                    <a:pt x="2034475" y="772334"/>
                    <a:pt x="1742024" y="1079155"/>
                    <a:pt x="1267943" y="1260201"/>
                  </a:cubicBezTo>
                  <a:cubicBezTo>
                    <a:pt x="392427" y="1594567"/>
                    <a:pt x="17544" y="2078802"/>
                    <a:pt x="17544" y="2078802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5" name="Freeform: Shape 10">
              <a:extLst>
                <a:ext uri="{FF2B5EF4-FFF2-40B4-BE49-F238E27FC236}">
                  <a16:creationId xmlns:a16="http://schemas.microsoft.com/office/drawing/2014/main" id="{33236220-68A8-4072-9C8A-1C8EDDD1E9E7}"/>
                </a:ext>
              </a:extLst>
            </p:cNvPr>
            <p:cNvSpPr/>
            <p:nvPr/>
          </p:nvSpPr>
          <p:spPr>
            <a:xfrm>
              <a:off x="3227617" y="4081763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16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0" y="260299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44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16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6" name="Freeform: Shape 11">
              <a:extLst>
                <a:ext uri="{FF2B5EF4-FFF2-40B4-BE49-F238E27FC236}">
                  <a16:creationId xmlns:a16="http://schemas.microsoft.com/office/drawing/2014/main" id="{F3DF8CE1-3319-48EC-AB31-950ED34E133A}"/>
                </a:ext>
              </a:extLst>
            </p:cNvPr>
            <p:cNvSpPr/>
            <p:nvPr/>
          </p:nvSpPr>
          <p:spPr>
            <a:xfrm>
              <a:off x="1736639" y="707109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0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2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7" name="Freeform: Shape 12">
              <a:extLst>
                <a:ext uri="{FF2B5EF4-FFF2-40B4-BE49-F238E27FC236}">
                  <a16:creationId xmlns:a16="http://schemas.microsoft.com/office/drawing/2014/main" id="{E580999C-F554-4CE0-8D8D-B89E69B22C39}"/>
                </a:ext>
              </a:extLst>
            </p:cNvPr>
            <p:cNvSpPr/>
            <p:nvPr/>
          </p:nvSpPr>
          <p:spPr>
            <a:xfrm>
              <a:off x="3618110" y="6592809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8 h 407168"/>
                <a:gd name="connsiteX3" fmla="*/ 323906 w 327331"/>
                <a:gd name="connsiteY3" fmla="*/ 158979 h 407168"/>
                <a:gd name="connsiteX4" fmla="*/ 268602 w 327331"/>
                <a:gd name="connsiteY4" fmla="*/ 213364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5 h 407168"/>
                <a:gd name="connsiteX9" fmla="*/ 5013 w 327331"/>
                <a:gd name="connsiteY9" fmla="*/ 249513 h 407168"/>
                <a:gd name="connsiteX10" fmla="*/ 60308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8"/>
                  </a:cubicBezTo>
                  <a:lnTo>
                    <a:pt x="323906" y="158979"/>
                  </a:lnTo>
                  <a:lnTo>
                    <a:pt x="268602" y="213364"/>
                  </a:lnTo>
                  <a:cubicBezTo>
                    <a:pt x="248084" y="233554"/>
                    <a:pt x="235271" y="260300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2"/>
                    <a:pt x="80642" y="266735"/>
                  </a:cubicBezTo>
                  <a:lnTo>
                    <a:pt x="5013" y="249513"/>
                  </a:lnTo>
                  <a:lnTo>
                    <a:pt x="60308" y="195121"/>
                  </a:lnTo>
                  <a:cubicBezTo>
                    <a:pt x="80842" y="174946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8" name="Freeform: Shape 13">
              <a:extLst>
                <a:ext uri="{FF2B5EF4-FFF2-40B4-BE49-F238E27FC236}">
                  <a16:creationId xmlns:a16="http://schemas.microsoft.com/office/drawing/2014/main" id="{BB0E36B9-5010-4492-94E9-0D3FD7794ACE}"/>
                </a:ext>
              </a:extLst>
            </p:cNvPr>
            <p:cNvSpPr/>
            <p:nvPr/>
          </p:nvSpPr>
          <p:spPr>
            <a:xfrm>
              <a:off x="3279306" y="5669686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914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5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914" y="158978"/>
                  </a:lnTo>
                  <a:lnTo>
                    <a:pt x="268602" y="213371"/>
                  </a:lnTo>
                  <a:cubicBezTo>
                    <a:pt x="248084" y="233554"/>
                    <a:pt x="235270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5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9" name="Freeform: Shape 14">
              <a:extLst>
                <a:ext uri="{FF2B5EF4-FFF2-40B4-BE49-F238E27FC236}">
                  <a16:creationId xmlns:a16="http://schemas.microsoft.com/office/drawing/2014/main" id="{9B8B1592-1B80-474E-95B8-03A2665C829E}"/>
                </a:ext>
              </a:extLst>
            </p:cNvPr>
            <p:cNvSpPr/>
            <p:nvPr/>
          </p:nvSpPr>
          <p:spPr>
            <a:xfrm>
              <a:off x="4183691" y="5263411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6 h 407168"/>
                <a:gd name="connsiteX3" fmla="*/ 323906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66"/>
                  </a:cubicBezTo>
                  <a:lnTo>
                    <a:pt x="323906" y="158978"/>
                  </a:lnTo>
                  <a:lnTo>
                    <a:pt x="268602" y="213371"/>
                  </a:lnTo>
                  <a:cubicBezTo>
                    <a:pt x="248084" y="233554"/>
                    <a:pt x="235271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61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1" name="Freeform: Shape 15">
              <a:extLst>
                <a:ext uri="{FF2B5EF4-FFF2-40B4-BE49-F238E27FC236}">
                  <a16:creationId xmlns:a16="http://schemas.microsoft.com/office/drawing/2014/main" id="{8D9991E7-B6A8-427E-A389-AC61C2A01D0D}"/>
                </a:ext>
              </a:extLst>
            </p:cNvPr>
            <p:cNvSpPr/>
            <p:nvPr/>
          </p:nvSpPr>
          <p:spPr>
            <a:xfrm>
              <a:off x="2132036" y="3695340"/>
              <a:ext cx="327333" cy="407170"/>
            </a:xfrm>
            <a:custGeom>
              <a:avLst/>
              <a:gdLst>
                <a:gd name="connsiteX0" fmla="*/ 109168 w 327331"/>
                <a:gd name="connsiteY0" fmla="*/ 5013 h 407168"/>
                <a:gd name="connsiteX1" fmla="*/ 178562 w 327331"/>
                <a:gd name="connsiteY1" fmla="*/ 96817 h 407168"/>
                <a:gd name="connsiteX2" fmla="*/ 248827 w 327331"/>
                <a:gd name="connsiteY2" fmla="*/ 142484 h 407168"/>
                <a:gd name="connsiteX3" fmla="*/ 324368 w 327331"/>
                <a:gd name="connsiteY3" fmla="*/ 160096 h 407168"/>
                <a:gd name="connsiteX4" fmla="*/ 268786 w 327331"/>
                <a:gd name="connsiteY4" fmla="*/ 214193 h 407168"/>
                <a:gd name="connsiteX5" fmla="*/ 232213 w 327331"/>
                <a:gd name="connsiteY5" fmla="*/ 289592 h 407168"/>
                <a:gd name="connsiteX6" fmla="*/ 220213 w 327331"/>
                <a:gd name="connsiteY6" fmla="*/ 404054 h 407168"/>
                <a:gd name="connsiteX7" fmla="*/ 150819 w 327331"/>
                <a:gd name="connsiteY7" fmla="*/ 312241 h 407168"/>
                <a:gd name="connsiteX8" fmla="*/ 80554 w 327331"/>
                <a:gd name="connsiteY8" fmla="*/ 266583 h 407168"/>
                <a:gd name="connsiteX9" fmla="*/ 5013 w 327331"/>
                <a:gd name="connsiteY9" fmla="*/ 248970 h 407168"/>
                <a:gd name="connsiteX10" fmla="*/ 60595 w 327331"/>
                <a:gd name="connsiteY10" fmla="*/ 194865 h 407168"/>
                <a:gd name="connsiteX11" fmla="*/ 97168 w 327331"/>
                <a:gd name="connsiteY11" fmla="*/ 119467 h 407168"/>
                <a:gd name="connsiteX12" fmla="*/ 10916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9168" y="5013"/>
                  </a:moveTo>
                  <a:lnTo>
                    <a:pt x="178562" y="96817"/>
                  </a:lnTo>
                  <a:cubicBezTo>
                    <a:pt x="195927" y="119786"/>
                    <a:pt x="220788" y="135945"/>
                    <a:pt x="248827" y="142484"/>
                  </a:cubicBezTo>
                  <a:lnTo>
                    <a:pt x="324368" y="160096"/>
                  </a:lnTo>
                  <a:lnTo>
                    <a:pt x="268786" y="214193"/>
                  </a:lnTo>
                  <a:cubicBezTo>
                    <a:pt x="248156" y="234281"/>
                    <a:pt x="235215" y="260954"/>
                    <a:pt x="232213" y="289592"/>
                  </a:cubicBezTo>
                  <a:lnTo>
                    <a:pt x="220213" y="404054"/>
                  </a:lnTo>
                  <a:lnTo>
                    <a:pt x="150819" y="312241"/>
                  </a:lnTo>
                  <a:cubicBezTo>
                    <a:pt x="133454" y="289272"/>
                    <a:pt x="108593" y="273113"/>
                    <a:pt x="80554" y="266583"/>
                  </a:cubicBezTo>
                  <a:lnTo>
                    <a:pt x="5013" y="248970"/>
                  </a:lnTo>
                  <a:lnTo>
                    <a:pt x="60595" y="194865"/>
                  </a:lnTo>
                  <a:cubicBezTo>
                    <a:pt x="81225" y="174786"/>
                    <a:pt x="94167" y="148104"/>
                    <a:pt x="97168" y="119467"/>
                  </a:cubicBezTo>
                  <a:lnTo>
                    <a:pt x="10916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8" name="Freeform: Shape 16">
              <a:extLst>
                <a:ext uri="{FF2B5EF4-FFF2-40B4-BE49-F238E27FC236}">
                  <a16:creationId xmlns:a16="http://schemas.microsoft.com/office/drawing/2014/main" id="{F999E58F-DC83-4D8C-8ECE-844A29DFFCFD}"/>
                </a:ext>
              </a:extLst>
            </p:cNvPr>
            <p:cNvSpPr/>
            <p:nvPr/>
          </p:nvSpPr>
          <p:spPr>
            <a:xfrm>
              <a:off x="456484" y="4405946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5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0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65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1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1"/>
                    <a:pt x="80642" y="266734"/>
                  </a:cubicBezTo>
                  <a:lnTo>
                    <a:pt x="5013" y="249513"/>
                  </a:lnTo>
                  <a:lnTo>
                    <a:pt x="60316" y="195120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9" name="Freeform: Shape 17">
              <a:extLst>
                <a:ext uri="{FF2B5EF4-FFF2-40B4-BE49-F238E27FC236}">
                  <a16:creationId xmlns:a16="http://schemas.microsoft.com/office/drawing/2014/main" id="{269D6EC2-680E-413E-B81D-7CC321D66F0B}"/>
                </a:ext>
              </a:extLst>
            </p:cNvPr>
            <p:cNvSpPr/>
            <p:nvPr/>
          </p:nvSpPr>
          <p:spPr>
            <a:xfrm>
              <a:off x="5407318" y="3716839"/>
              <a:ext cx="327333" cy="407170"/>
            </a:xfrm>
            <a:custGeom>
              <a:avLst/>
              <a:gdLst>
                <a:gd name="connsiteX0" fmla="*/ 107906 w 327331"/>
                <a:gd name="connsiteY0" fmla="*/ 5013 h 407168"/>
                <a:gd name="connsiteX1" fmla="*/ 177780 w 327331"/>
                <a:gd name="connsiteY1" fmla="*/ 96458 h 407168"/>
                <a:gd name="connsiteX2" fmla="*/ 248284 w 327331"/>
                <a:gd name="connsiteY2" fmla="*/ 141757 h 407168"/>
                <a:gd name="connsiteX3" fmla="*/ 323906 w 327331"/>
                <a:gd name="connsiteY3" fmla="*/ 158978 h 407168"/>
                <a:gd name="connsiteX4" fmla="*/ 268610 w 327331"/>
                <a:gd name="connsiteY4" fmla="*/ 213363 h 407168"/>
                <a:gd name="connsiteX5" fmla="*/ 232428 w 327331"/>
                <a:gd name="connsiteY5" fmla="*/ 288953 h 407168"/>
                <a:gd name="connsiteX6" fmla="*/ 221019 w 327331"/>
                <a:gd name="connsiteY6" fmla="*/ 403471 h 407168"/>
                <a:gd name="connsiteX7" fmla="*/ 151146 w 327331"/>
                <a:gd name="connsiteY7" fmla="*/ 312026 h 407168"/>
                <a:gd name="connsiteX8" fmla="*/ 80650 w 327331"/>
                <a:gd name="connsiteY8" fmla="*/ 266726 h 407168"/>
                <a:gd name="connsiteX9" fmla="*/ 5013 w 327331"/>
                <a:gd name="connsiteY9" fmla="*/ 249505 h 407168"/>
                <a:gd name="connsiteX10" fmla="*/ 60307 w 327331"/>
                <a:gd name="connsiteY10" fmla="*/ 195113 h 407168"/>
                <a:gd name="connsiteX11" fmla="*/ 96498 w 327331"/>
                <a:gd name="connsiteY11" fmla="*/ 119531 h 407168"/>
                <a:gd name="connsiteX12" fmla="*/ 107906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906" y="5013"/>
                  </a:moveTo>
                  <a:lnTo>
                    <a:pt x="177780" y="96458"/>
                  </a:lnTo>
                  <a:cubicBezTo>
                    <a:pt x="195256" y="119339"/>
                    <a:pt x="220197" y="135362"/>
                    <a:pt x="248284" y="141757"/>
                  </a:cubicBezTo>
                  <a:lnTo>
                    <a:pt x="323906" y="158978"/>
                  </a:lnTo>
                  <a:lnTo>
                    <a:pt x="268610" y="213363"/>
                  </a:lnTo>
                  <a:cubicBezTo>
                    <a:pt x="248084" y="233554"/>
                    <a:pt x="235278" y="260299"/>
                    <a:pt x="232428" y="288953"/>
                  </a:cubicBezTo>
                  <a:lnTo>
                    <a:pt x="221019" y="403471"/>
                  </a:lnTo>
                  <a:lnTo>
                    <a:pt x="151146" y="312026"/>
                  </a:lnTo>
                  <a:cubicBezTo>
                    <a:pt x="133670" y="289144"/>
                    <a:pt x="108721" y="273113"/>
                    <a:pt x="80650" y="266726"/>
                  </a:cubicBezTo>
                  <a:lnTo>
                    <a:pt x="5013" y="249505"/>
                  </a:lnTo>
                  <a:lnTo>
                    <a:pt x="60307" y="195113"/>
                  </a:lnTo>
                  <a:cubicBezTo>
                    <a:pt x="80842" y="174930"/>
                    <a:pt x="93648" y="148184"/>
                    <a:pt x="96498" y="119531"/>
                  </a:cubicBezTo>
                  <a:lnTo>
                    <a:pt x="107906" y="5013"/>
                  </a:lnTo>
                  <a:close/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3" name="Freeform: Shape 18">
              <a:extLst>
                <a:ext uri="{FF2B5EF4-FFF2-40B4-BE49-F238E27FC236}">
                  <a16:creationId xmlns:a16="http://schemas.microsoft.com/office/drawing/2014/main" id="{827B266E-9FFF-4A31-A270-D8C50EAD56CB}"/>
                </a:ext>
              </a:extLst>
            </p:cNvPr>
            <p:cNvSpPr/>
            <p:nvPr/>
          </p:nvSpPr>
          <p:spPr>
            <a:xfrm>
              <a:off x="5291286" y="445226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08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48" y="119339"/>
                    <a:pt x="220190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1" y="260300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53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08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9" name="Freeform: Shape 19">
              <a:extLst>
                <a:ext uri="{FF2B5EF4-FFF2-40B4-BE49-F238E27FC236}">
                  <a16:creationId xmlns:a16="http://schemas.microsoft.com/office/drawing/2014/main" id="{247D2AC6-FF5A-432C-9E94-0A274B14BEA5}"/>
                </a:ext>
              </a:extLst>
            </p:cNvPr>
            <p:cNvSpPr/>
            <p:nvPr/>
          </p:nvSpPr>
          <p:spPr>
            <a:xfrm>
              <a:off x="678817" y="4120566"/>
              <a:ext cx="5524722" cy="2251404"/>
            </a:xfrm>
            <a:custGeom>
              <a:avLst/>
              <a:gdLst>
                <a:gd name="connsiteX0" fmla="*/ 17544 w 5524721"/>
                <a:gd name="connsiteY0" fmla="*/ 2239916 h 2251403"/>
                <a:gd name="connsiteX1" fmla="*/ 2597477 w 5524721"/>
                <a:gd name="connsiteY1" fmla="*/ 972583 h 2251403"/>
                <a:gd name="connsiteX2" fmla="*/ 4156750 w 5524721"/>
                <a:gd name="connsiteY2" fmla="*/ 379650 h 2251403"/>
                <a:gd name="connsiteX3" fmla="*/ 3878398 w 5524721"/>
                <a:gd name="connsiteY3" fmla="*/ 17557 h 2251403"/>
                <a:gd name="connsiteX4" fmla="*/ 3629443 w 5524721"/>
                <a:gd name="connsiteY4" fmla="*/ 411337 h 2251403"/>
                <a:gd name="connsiteX5" fmla="*/ 4776924 w 5524721"/>
                <a:gd name="connsiteY5" fmla="*/ 1055430 h 2251403"/>
                <a:gd name="connsiteX6" fmla="*/ 5512351 w 5524721"/>
                <a:gd name="connsiteY6" fmla="*/ 1133631 h 225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4721" h="2251403">
                  <a:moveTo>
                    <a:pt x="17544" y="2239916"/>
                  </a:moveTo>
                  <a:cubicBezTo>
                    <a:pt x="578790" y="1588143"/>
                    <a:pt x="1284877" y="1186044"/>
                    <a:pt x="2597477" y="972583"/>
                  </a:cubicBezTo>
                  <a:cubicBezTo>
                    <a:pt x="3729846" y="788439"/>
                    <a:pt x="4068490" y="707796"/>
                    <a:pt x="4156750" y="379650"/>
                  </a:cubicBezTo>
                  <a:cubicBezTo>
                    <a:pt x="4221506" y="138893"/>
                    <a:pt x="4044340" y="16088"/>
                    <a:pt x="3878398" y="17557"/>
                  </a:cubicBezTo>
                  <a:cubicBezTo>
                    <a:pt x="3707092" y="19066"/>
                    <a:pt x="3566084" y="180496"/>
                    <a:pt x="3629443" y="411337"/>
                  </a:cubicBezTo>
                  <a:cubicBezTo>
                    <a:pt x="3719275" y="738581"/>
                    <a:pt x="4201156" y="946804"/>
                    <a:pt x="4776924" y="1055430"/>
                  </a:cubicBezTo>
                  <a:cubicBezTo>
                    <a:pt x="5352693" y="1164048"/>
                    <a:pt x="5331297" y="1059302"/>
                    <a:pt x="5512351" y="1133631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0" name="Freeform: Shape 20">
              <a:extLst>
                <a:ext uri="{FF2B5EF4-FFF2-40B4-BE49-F238E27FC236}">
                  <a16:creationId xmlns:a16="http://schemas.microsoft.com/office/drawing/2014/main" id="{64840A69-D517-4F65-B31F-E2A483E519F0}"/>
                </a:ext>
              </a:extLst>
            </p:cNvPr>
            <p:cNvSpPr/>
            <p:nvPr/>
          </p:nvSpPr>
          <p:spPr>
            <a:xfrm>
              <a:off x="949747" y="3280447"/>
              <a:ext cx="1852220" cy="1948023"/>
            </a:xfrm>
            <a:custGeom>
              <a:avLst/>
              <a:gdLst>
                <a:gd name="connsiteX0" fmla="*/ 1784107 w 1852218"/>
                <a:gd name="connsiteY0" fmla="*/ 1352277 h 1948023"/>
                <a:gd name="connsiteX1" fmla="*/ 1785241 w 1852218"/>
                <a:gd name="connsiteY1" fmla="*/ 1351519 h 1948023"/>
                <a:gd name="connsiteX2" fmla="*/ 1836640 w 1852218"/>
                <a:gd name="connsiteY2" fmla="*/ 1396156 h 1948023"/>
                <a:gd name="connsiteX3" fmla="*/ 1510458 w 1852218"/>
                <a:gd name="connsiteY3" fmla="*/ 1769131 h 1948023"/>
                <a:gd name="connsiteX4" fmla="*/ 177794 w 1852218"/>
                <a:gd name="connsiteY4" fmla="*/ 1502395 h 1948023"/>
                <a:gd name="connsiteX5" fmla="*/ 442941 w 1852218"/>
                <a:gd name="connsiteY5" fmla="*/ 178074 h 1948023"/>
                <a:gd name="connsiteX6" fmla="*/ 911928 w 1852218"/>
                <a:gd name="connsiteY6" fmla="*/ 17634 h 1948023"/>
                <a:gd name="connsiteX7" fmla="*/ 933723 w 1852218"/>
                <a:gd name="connsiteY7" fmla="*/ 82023 h 1948023"/>
                <a:gd name="connsiteX8" fmla="*/ 932414 w 1852218"/>
                <a:gd name="connsiteY8" fmla="*/ 82893 h 1948023"/>
                <a:gd name="connsiteX9" fmla="*/ 723496 w 1852218"/>
                <a:gd name="connsiteY9" fmla="*/ 1143424 h 1948023"/>
                <a:gd name="connsiteX10" fmla="*/ 1784107 w 1852218"/>
                <a:gd name="connsiteY10" fmla="*/ 1352277 h 194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52218" h="1948023">
                  <a:moveTo>
                    <a:pt x="1784107" y="1352277"/>
                  </a:moveTo>
                  <a:cubicBezTo>
                    <a:pt x="1784482" y="1352022"/>
                    <a:pt x="1784858" y="1351775"/>
                    <a:pt x="1785241" y="1351519"/>
                  </a:cubicBezTo>
                  <a:cubicBezTo>
                    <a:pt x="1815355" y="1331232"/>
                    <a:pt x="1852623" y="1363543"/>
                    <a:pt x="1836640" y="1396156"/>
                  </a:cubicBezTo>
                  <a:cubicBezTo>
                    <a:pt x="1765034" y="1542226"/>
                    <a:pt x="1655234" y="1671985"/>
                    <a:pt x="1510458" y="1769131"/>
                  </a:cubicBezTo>
                  <a:cubicBezTo>
                    <a:pt x="1069494" y="2065030"/>
                    <a:pt x="471475" y="1945898"/>
                    <a:pt x="177794" y="1502395"/>
                  </a:cubicBezTo>
                  <a:cubicBezTo>
                    <a:pt x="-114210" y="1061415"/>
                    <a:pt x="3742" y="472753"/>
                    <a:pt x="442941" y="178074"/>
                  </a:cubicBezTo>
                  <a:cubicBezTo>
                    <a:pt x="587781" y="80889"/>
                    <a:pt x="749555" y="28484"/>
                    <a:pt x="911928" y="17634"/>
                  </a:cubicBezTo>
                  <a:cubicBezTo>
                    <a:pt x="948118" y="15223"/>
                    <a:pt x="963878" y="61880"/>
                    <a:pt x="933723" y="82023"/>
                  </a:cubicBezTo>
                  <a:cubicBezTo>
                    <a:pt x="933284" y="82310"/>
                    <a:pt x="932853" y="82605"/>
                    <a:pt x="932414" y="82893"/>
                  </a:cubicBezTo>
                  <a:cubicBezTo>
                    <a:pt x="581905" y="318069"/>
                    <a:pt x="488320" y="792915"/>
                    <a:pt x="723496" y="1143424"/>
                  </a:cubicBezTo>
                  <a:cubicBezTo>
                    <a:pt x="958736" y="1494028"/>
                    <a:pt x="1433599" y="1587453"/>
                    <a:pt x="1784107" y="1352277"/>
                  </a:cubicBezTo>
                  <a:close/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grpSp>
        <p:nvGrpSpPr>
          <p:cNvPr id="51" name="Group 2">
            <a:extLst>
              <a:ext uri="{FF2B5EF4-FFF2-40B4-BE49-F238E27FC236}">
                <a16:creationId xmlns:a16="http://schemas.microsoft.com/office/drawing/2014/main" id="{84A2F665-6861-423B-8C58-0A16A0801310}"/>
              </a:ext>
            </a:extLst>
          </p:cNvPr>
          <p:cNvGrpSpPr/>
          <p:nvPr/>
        </p:nvGrpSpPr>
        <p:grpSpPr>
          <a:xfrm>
            <a:off x="2421134" y="960666"/>
            <a:ext cx="9546595" cy="5581399"/>
            <a:chOff x="365759" y="239151"/>
            <a:chExt cx="10996247" cy="6428935"/>
          </a:xfrm>
        </p:grpSpPr>
        <p:sp>
          <p:nvSpPr>
            <p:cNvPr id="52" name="Prostokąt 51">
              <a:extLst>
                <a:ext uri="{FF2B5EF4-FFF2-40B4-BE49-F238E27FC236}">
                  <a16:creationId xmlns:a16="http://schemas.microsoft.com/office/drawing/2014/main" id="{A4D15533-0B1D-4053-A4A4-241CA164AA0B}"/>
                </a:ext>
              </a:extLst>
            </p:cNvPr>
            <p:cNvSpPr/>
            <p:nvPr/>
          </p:nvSpPr>
          <p:spPr>
            <a:xfrm>
              <a:off x="365759" y="239151"/>
              <a:ext cx="10996247" cy="642893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53" name="Gwiazda: 5 punktów 11">
              <a:extLst>
                <a:ext uri="{FF2B5EF4-FFF2-40B4-BE49-F238E27FC236}">
                  <a16:creationId xmlns:a16="http://schemas.microsoft.com/office/drawing/2014/main" id="{CA2509AD-085A-4043-AB8D-55A4E6E6FE47}"/>
                </a:ext>
              </a:extLst>
            </p:cNvPr>
            <p:cNvSpPr/>
            <p:nvPr/>
          </p:nvSpPr>
          <p:spPr>
            <a:xfrm>
              <a:off x="717452" y="2067951"/>
              <a:ext cx="267286" cy="281354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cxnSp>
          <p:nvCxnSpPr>
            <p:cNvPr id="54" name="Łącznik prosty 13">
              <a:extLst>
                <a:ext uri="{FF2B5EF4-FFF2-40B4-BE49-F238E27FC236}">
                  <a16:creationId xmlns:a16="http://schemas.microsoft.com/office/drawing/2014/main" id="{8BE2D578-21B0-482D-9DEE-F08BA8D74723}"/>
                </a:ext>
              </a:extLst>
            </p:cNvPr>
            <p:cNvCxnSpPr/>
            <p:nvPr/>
          </p:nvCxnSpPr>
          <p:spPr>
            <a:xfrm flipV="1">
              <a:off x="829994" y="1730326"/>
              <a:ext cx="844061" cy="4923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Gwiazda: 5 punktów 14">
              <a:extLst>
                <a:ext uri="{FF2B5EF4-FFF2-40B4-BE49-F238E27FC236}">
                  <a16:creationId xmlns:a16="http://schemas.microsoft.com/office/drawing/2014/main" id="{9FE66F11-8650-4738-9195-A5E54F87DB03}"/>
                </a:ext>
              </a:extLst>
            </p:cNvPr>
            <p:cNvSpPr/>
            <p:nvPr/>
          </p:nvSpPr>
          <p:spPr>
            <a:xfrm>
              <a:off x="1561514" y="1603716"/>
              <a:ext cx="225083" cy="267287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cxnSp>
          <p:nvCxnSpPr>
            <p:cNvPr id="56" name="Łącznik prosty 16">
              <a:extLst>
                <a:ext uri="{FF2B5EF4-FFF2-40B4-BE49-F238E27FC236}">
                  <a16:creationId xmlns:a16="http://schemas.microsoft.com/office/drawing/2014/main" id="{CF214274-FCC6-4257-A5EF-21935F6590D5}"/>
                </a:ext>
              </a:extLst>
            </p:cNvPr>
            <p:cNvCxnSpPr/>
            <p:nvPr/>
          </p:nvCxnSpPr>
          <p:spPr>
            <a:xfrm>
              <a:off x="1674055" y="1730326"/>
              <a:ext cx="84406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Gwiazda: 5 punktów 17">
              <a:extLst>
                <a:ext uri="{FF2B5EF4-FFF2-40B4-BE49-F238E27FC236}">
                  <a16:creationId xmlns:a16="http://schemas.microsoft.com/office/drawing/2014/main" id="{B7ECF0D1-3DBE-4875-9822-9FE6944767E3}"/>
                </a:ext>
              </a:extLst>
            </p:cNvPr>
            <p:cNvSpPr/>
            <p:nvPr/>
          </p:nvSpPr>
          <p:spPr>
            <a:xfrm>
              <a:off x="2419643" y="1603716"/>
              <a:ext cx="225083" cy="267287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cxnSp>
          <p:nvCxnSpPr>
            <p:cNvPr id="58" name="Łącznik prosty 19">
              <a:extLst>
                <a:ext uri="{FF2B5EF4-FFF2-40B4-BE49-F238E27FC236}">
                  <a16:creationId xmlns:a16="http://schemas.microsoft.com/office/drawing/2014/main" id="{4BC5F987-F35F-4B1B-834B-03FED318EFEF}"/>
                </a:ext>
              </a:extLst>
            </p:cNvPr>
            <p:cNvCxnSpPr>
              <a:stCxn id="57" idx="1"/>
            </p:cNvCxnSpPr>
            <p:nvPr/>
          </p:nvCxnSpPr>
          <p:spPr>
            <a:xfrm>
              <a:off x="2419643" y="1705810"/>
              <a:ext cx="970671" cy="245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Gwiazda: 5 punktów 20">
              <a:extLst>
                <a:ext uri="{FF2B5EF4-FFF2-40B4-BE49-F238E27FC236}">
                  <a16:creationId xmlns:a16="http://schemas.microsoft.com/office/drawing/2014/main" id="{0AE11B60-72C2-474B-9365-CA96AEB28409}"/>
                </a:ext>
              </a:extLst>
            </p:cNvPr>
            <p:cNvSpPr/>
            <p:nvPr/>
          </p:nvSpPr>
          <p:spPr>
            <a:xfrm>
              <a:off x="3263705" y="1603715"/>
              <a:ext cx="225083" cy="267287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cxnSp>
          <p:nvCxnSpPr>
            <p:cNvPr id="60" name="Łącznik prosty 22">
              <a:extLst>
                <a:ext uri="{FF2B5EF4-FFF2-40B4-BE49-F238E27FC236}">
                  <a16:creationId xmlns:a16="http://schemas.microsoft.com/office/drawing/2014/main" id="{032BCD1E-5AE1-407C-A565-760BE79EC3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63705" y="1111348"/>
              <a:ext cx="2005818" cy="62259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Gwiazda: 5 punktów 23">
              <a:extLst>
                <a:ext uri="{FF2B5EF4-FFF2-40B4-BE49-F238E27FC236}">
                  <a16:creationId xmlns:a16="http://schemas.microsoft.com/office/drawing/2014/main" id="{EAA1689B-5CD7-4114-8A8D-9AEAE9EAE308}"/>
                </a:ext>
              </a:extLst>
            </p:cNvPr>
            <p:cNvSpPr/>
            <p:nvPr/>
          </p:nvSpPr>
          <p:spPr>
            <a:xfrm>
              <a:off x="5220282" y="984739"/>
              <a:ext cx="223910" cy="239151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cxnSp>
          <p:nvCxnSpPr>
            <p:cNvPr id="62" name="Łącznik prosty 25">
              <a:extLst>
                <a:ext uri="{FF2B5EF4-FFF2-40B4-BE49-F238E27FC236}">
                  <a16:creationId xmlns:a16="http://schemas.microsoft.com/office/drawing/2014/main" id="{34D5A952-5F08-4BAD-BF3B-8E879B212296}"/>
                </a:ext>
              </a:extLst>
            </p:cNvPr>
            <p:cNvCxnSpPr>
              <a:cxnSpLocks/>
            </p:cNvCxnSpPr>
            <p:nvPr/>
          </p:nvCxnSpPr>
          <p:spPr>
            <a:xfrm>
              <a:off x="3418450" y="1740976"/>
              <a:ext cx="436098" cy="8440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Łącznik prosty 27">
              <a:extLst>
                <a:ext uri="{FF2B5EF4-FFF2-40B4-BE49-F238E27FC236}">
                  <a16:creationId xmlns:a16="http://schemas.microsoft.com/office/drawing/2014/main" id="{D9878817-F170-406E-9FB4-8122C9C6A8F3}"/>
                </a:ext>
              </a:extLst>
            </p:cNvPr>
            <p:cNvCxnSpPr/>
            <p:nvPr/>
          </p:nvCxnSpPr>
          <p:spPr>
            <a:xfrm flipV="1">
              <a:off x="3882683" y="2184111"/>
              <a:ext cx="1449559" cy="3657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Łącznik prosty 29">
              <a:extLst>
                <a:ext uri="{FF2B5EF4-FFF2-40B4-BE49-F238E27FC236}">
                  <a16:creationId xmlns:a16="http://schemas.microsoft.com/office/drawing/2014/main" id="{B1DDF615-7B85-48AD-A5D0-A3502B796AD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19317" y="1153549"/>
              <a:ext cx="69194" cy="10269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Gwiazda: 5 punktów 31">
              <a:extLst>
                <a:ext uri="{FF2B5EF4-FFF2-40B4-BE49-F238E27FC236}">
                  <a16:creationId xmlns:a16="http://schemas.microsoft.com/office/drawing/2014/main" id="{14F96AE6-3CCB-493D-8847-B8F8A80554CC}"/>
                </a:ext>
              </a:extLst>
            </p:cNvPr>
            <p:cNvSpPr/>
            <p:nvPr/>
          </p:nvSpPr>
          <p:spPr>
            <a:xfrm>
              <a:off x="3678703" y="2423262"/>
              <a:ext cx="246182" cy="225078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66" name="Gwiazda: 5 punktów 32">
              <a:extLst>
                <a:ext uri="{FF2B5EF4-FFF2-40B4-BE49-F238E27FC236}">
                  <a16:creationId xmlns:a16="http://schemas.microsoft.com/office/drawing/2014/main" id="{92FBBC62-ADD6-4ADD-87D6-B89D7BB6A6A1}"/>
                </a:ext>
              </a:extLst>
            </p:cNvPr>
            <p:cNvSpPr/>
            <p:nvPr/>
          </p:nvSpPr>
          <p:spPr>
            <a:xfrm>
              <a:off x="5220287" y="2067950"/>
              <a:ext cx="266114" cy="239151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cxnSp>
          <p:nvCxnSpPr>
            <p:cNvPr id="67" name="Łącznik prosty 34">
              <a:extLst>
                <a:ext uri="{FF2B5EF4-FFF2-40B4-BE49-F238E27FC236}">
                  <a16:creationId xmlns:a16="http://schemas.microsoft.com/office/drawing/2014/main" id="{29E30AF5-7473-4219-A984-78B0CB75B2C9}"/>
                </a:ext>
              </a:extLst>
            </p:cNvPr>
            <p:cNvCxnSpPr>
              <a:cxnSpLocks/>
            </p:cNvCxnSpPr>
            <p:nvPr/>
          </p:nvCxnSpPr>
          <p:spPr>
            <a:xfrm>
              <a:off x="3812341" y="2509234"/>
              <a:ext cx="0" cy="9197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Łącznik prosty 36">
              <a:extLst>
                <a:ext uri="{FF2B5EF4-FFF2-40B4-BE49-F238E27FC236}">
                  <a16:creationId xmlns:a16="http://schemas.microsoft.com/office/drawing/2014/main" id="{B767CA3F-01DB-4759-B8CB-02C492C47D27}"/>
                </a:ext>
              </a:extLst>
            </p:cNvPr>
            <p:cNvCxnSpPr/>
            <p:nvPr/>
          </p:nvCxnSpPr>
          <p:spPr>
            <a:xfrm>
              <a:off x="3854548" y="3429000"/>
              <a:ext cx="773723" cy="28170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Łącznik prosty 38">
              <a:extLst>
                <a:ext uri="{FF2B5EF4-FFF2-40B4-BE49-F238E27FC236}">
                  <a16:creationId xmlns:a16="http://schemas.microsoft.com/office/drawing/2014/main" id="{9639B8DD-52EB-4138-9EFA-5B82289B66AE}"/>
                </a:ext>
              </a:extLst>
            </p:cNvPr>
            <p:cNvCxnSpPr/>
            <p:nvPr/>
          </p:nvCxnSpPr>
          <p:spPr>
            <a:xfrm>
              <a:off x="3854548" y="3429000"/>
              <a:ext cx="956603" cy="6787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Łącznik prosty 40">
              <a:extLst>
                <a:ext uri="{FF2B5EF4-FFF2-40B4-BE49-F238E27FC236}">
                  <a16:creationId xmlns:a16="http://schemas.microsoft.com/office/drawing/2014/main" id="{73615B19-962A-41B8-B5BC-99D6A3D877BC}"/>
                </a:ext>
              </a:extLst>
            </p:cNvPr>
            <p:cNvCxnSpPr/>
            <p:nvPr/>
          </p:nvCxnSpPr>
          <p:spPr>
            <a:xfrm>
              <a:off x="4811150" y="4138429"/>
              <a:ext cx="1589650" cy="3060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Łącznik prosty 42">
              <a:extLst>
                <a:ext uri="{FF2B5EF4-FFF2-40B4-BE49-F238E27FC236}">
                  <a16:creationId xmlns:a16="http://schemas.microsoft.com/office/drawing/2014/main" id="{7B300B52-944E-4F75-9A1C-4F70927763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7453" y="627917"/>
              <a:ext cx="2671133" cy="4834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Łącznik prosty 44">
              <a:extLst>
                <a:ext uri="{FF2B5EF4-FFF2-40B4-BE49-F238E27FC236}">
                  <a16:creationId xmlns:a16="http://schemas.microsoft.com/office/drawing/2014/main" id="{438DB6E0-FB03-4820-8687-1EC8479960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36399" y="1422400"/>
              <a:ext cx="2486799" cy="73689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Łącznik prosty 46">
              <a:extLst>
                <a:ext uri="{FF2B5EF4-FFF2-40B4-BE49-F238E27FC236}">
                  <a16:creationId xmlns:a16="http://schemas.microsoft.com/office/drawing/2014/main" id="{AF159EFE-563A-43FD-AFFA-4ED1E9C88AC0}"/>
                </a:ext>
              </a:extLst>
            </p:cNvPr>
            <p:cNvCxnSpPr/>
            <p:nvPr/>
          </p:nvCxnSpPr>
          <p:spPr>
            <a:xfrm>
              <a:off x="8007418" y="627917"/>
              <a:ext cx="156913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Łącznik prosty 48">
              <a:extLst>
                <a:ext uri="{FF2B5EF4-FFF2-40B4-BE49-F238E27FC236}">
                  <a16:creationId xmlns:a16="http://schemas.microsoft.com/office/drawing/2014/main" id="{2FAC7510-6790-4E9C-8126-3BFC3C2FC585}"/>
                </a:ext>
              </a:extLst>
            </p:cNvPr>
            <p:cNvCxnSpPr/>
            <p:nvPr/>
          </p:nvCxnSpPr>
          <p:spPr>
            <a:xfrm flipV="1">
              <a:off x="7823198" y="627917"/>
              <a:ext cx="1816073" cy="7944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Łącznik prosty 50">
              <a:extLst>
                <a:ext uri="{FF2B5EF4-FFF2-40B4-BE49-F238E27FC236}">
                  <a16:creationId xmlns:a16="http://schemas.microsoft.com/office/drawing/2014/main" id="{E5B005E7-89A8-4B11-9B37-844046FA3DE7}"/>
                </a:ext>
              </a:extLst>
            </p:cNvPr>
            <p:cNvCxnSpPr/>
            <p:nvPr/>
          </p:nvCxnSpPr>
          <p:spPr>
            <a:xfrm>
              <a:off x="7840280" y="1422399"/>
              <a:ext cx="940863" cy="12259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Łącznik prosty 52">
              <a:extLst>
                <a:ext uri="{FF2B5EF4-FFF2-40B4-BE49-F238E27FC236}">
                  <a16:creationId xmlns:a16="http://schemas.microsoft.com/office/drawing/2014/main" id="{89C9ADDD-BADA-4FDF-807F-42DF0F4CF10D}"/>
                </a:ext>
              </a:extLst>
            </p:cNvPr>
            <p:cNvCxnSpPr/>
            <p:nvPr/>
          </p:nvCxnSpPr>
          <p:spPr>
            <a:xfrm>
              <a:off x="8779408" y="2648340"/>
              <a:ext cx="1321363" cy="5157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Gwiazda: 5 punktów 53">
              <a:extLst>
                <a:ext uri="{FF2B5EF4-FFF2-40B4-BE49-F238E27FC236}">
                  <a16:creationId xmlns:a16="http://schemas.microsoft.com/office/drawing/2014/main" id="{D1F2C68C-491E-4AB9-9197-91C2E7AE3BC7}"/>
                </a:ext>
              </a:extLst>
            </p:cNvPr>
            <p:cNvSpPr/>
            <p:nvPr/>
          </p:nvSpPr>
          <p:spPr>
            <a:xfrm>
              <a:off x="7840280" y="522514"/>
              <a:ext cx="256236" cy="217710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78" name="Gwiazda: 5 punktów 54">
              <a:extLst>
                <a:ext uri="{FF2B5EF4-FFF2-40B4-BE49-F238E27FC236}">
                  <a16:creationId xmlns:a16="http://schemas.microsoft.com/office/drawing/2014/main" id="{4C6CB85D-02D4-49FA-AF5F-CE5F183A9834}"/>
                </a:ext>
              </a:extLst>
            </p:cNvPr>
            <p:cNvSpPr/>
            <p:nvPr/>
          </p:nvSpPr>
          <p:spPr>
            <a:xfrm>
              <a:off x="9409414" y="522513"/>
              <a:ext cx="334276" cy="217710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79" name="Gwiazda: 5 punktów 55">
              <a:extLst>
                <a:ext uri="{FF2B5EF4-FFF2-40B4-BE49-F238E27FC236}">
                  <a16:creationId xmlns:a16="http://schemas.microsoft.com/office/drawing/2014/main" id="{C35C8550-6C77-408B-963D-1D82B5EF94C6}"/>
                </a:ext>
              </a:extLst>
            </p:cNvPr>
            <p:cNvSpPr/>
            <p:nvPr/>
          </p:nvSpPr>
          <p:spPr>
            <a:xfrm>
              <a:off x="7718779" y="1316996"/>
              <a:ext cx="177770" cy="210807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80" name="Gwiazda: 5 punktów 56">
              <a:extLst>
                <a:ext uri="{FF2B5EF4-FFF2-40B4-BE49-F238E27FC236}">
                  <a16:creationId xmlns:a16="http://schemas.microsoft.com/office/drawing/2014/main" id="{A1E162EE-D655-4DA7-9369-059138499487}"/>
                </a:ext>
              </a:extLst>
            </p:cNvPr>
            <p:cNvSpPr/>
            <p:nvPr/>
          </p:nvSpPr>
          <p:spPr>
            <a:xfrm>
              <a:off x="3678703" y="3323771"/>
              <a:ext cx="246182" cy="225078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81" name="Gwiazda: 5 punktów 57">
              <a:extLst>
                <a:ext uri="{FF2B5EF4-FFF2-40B4-BE49-F238E27FC236}">
                  <a16:creationId xmlns:a16="http://schemas.microsoft.com/office/drawing/2014/main" id="{B04ABEE0-A83D-42B3-BD2A-A8D03310F1C7}"/>
                </a:ext>
              </a:extLst>
            </p:cNvPr>
            <p:cNvSpPr/>
            <p:nvPr/>
          </p:nvSpPr>
          <p:spPr>
            <a:xfrm>
              <a:off x="4452426" y="6140826"/>
              <a:ext cx="346474" cy="210458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82" name="Gwiazda: 5 punktów 58">
              <a:extLst>
                <a:ext uri="{FF2B5EF4-FFF2-40B4-BE49-F238E27FC236}">
                  <a16:creationId xmlns:a16="http://schemas.microsoft.com/office/drawing/2014/main" id="{31D76639-26B3-4B21-82C9-DC3E1C99F322}"/>
                </a:ext>
              </a:extLst>
            </p:cNvPr>
            <p:cNvSpPr/>
            <p:nvPr/>
          </p:nvSpPr>
          <p:spPr>
            <a:xfrm>
              <a:off x="4670477" y="4005943"/>
              <a:ext cx="232842" cy="207052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83" name="Gwiazda: 5 punktów 59">
              <a:extLst>
                <a:ext uri="{FF2B5EF4-FFF2-40B4-BE49-F238E27FC236}">
                  <a16:creationId xmlns:a16="http://schemas.microsoft.com/office/drawing/2014/main" id="{D4F4EE2C-8146-4626-80A1-0AFE28B13890}"/>
                </a:ext>
              </a:extLst>
            </p:cNvPr>
            <p:cNvSpPr/>
            <p:nvPr/>
          </p:nvSpPr>
          <p:spPr>
            <a:xfrm>
              <a:off x="6260127" y="4308131"/>
              <a:ext cx="185947" cy="268852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84" name="Gwiazda: 5 punktów 60">
              <a:extLst>
                <a:ext uri="{FF2B5EF4-FFF2-40B4-BE49-F238E27FC236}">
                  <a16:creationId xmlns:a16="http://schemas.microsoft.com/office/drawing/2014/main" id="{50F5CF58-6F16-40F8-841E-12A31A26E86B}"/>
                </a:ext>
              </a:extLst>
            </p:cNvPr>
            <p:cNvSpPr/>
            <p:nvPr/>
          </p:nvSpPr>
          <p:spPr>
            <a:xfrm>
              <a:off x="8606971" y="2474826"/>
              <a:ext cx="362996" cy="225078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85" name="Gwiazda: 5 punktów 61">
              <a:extLst>
                <a:ext uri="{FF2B5EF4-FFF2-40B4-BE49-F238E27FC236}">
                  <a16:creationId xmlns:a16="http://schemas.microsoft.com/office/drawing/2014/main" id="{E0C9F6ED-C888-4244-A5A6-7B2C13F10258}"/>
                </a:ext>
              </a:extLst>
            </p:cNvPr>
            <p:cNvSpPr/>
            <p:nvPr/>
          </p:nvSpPr>
          <p:spPr>
            <a:xfrm>
              <a:off x="9885013" y="3098693"/>
              <a:ext cx="388188" cy="225078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</p:grpSp>
      <p:sp>
        <p:nvSpPr>
          <p:cNvPr id="90" name="Prostokąt 89"/>
          <p:cNvSpPr/>
          <p:nvPr/>
        </p:nvSpPr>
        <p:spPr>
          <a:xfrm>
            <a:off x="537228" y="326249"/>
            <a:ext cx="5823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chemeClr val="accent5">
                    <a:lumMod val="50000"/>
                  </a:schemeClr>
                </a:solidFill>
              </a:rPr>
              <a:t>Wielka Niedźwiedzica</a:t>
            </a:r>
          </a:p>
        </p:txBody>
      </p:sp>
    </p:spTree>
    <p:extLst>
      <p:ext uri="{BB962C8B-B14F-4D97-AF65-F5344CB8AC3E}">
        <p14:creationId xmlns:p14="http://schemas.microsoft.com/office/powerpoint/2010/main" val="135020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aphic 4">
            <a:extLst>
              <a:ext uri="{FF2B5EF4-FFF2-40B4-BE49-F238E27FC236}">
                <a16:creationId xmlns:a16="http://schemas.microsoft.com/office/drawing/2014/main" id="{81372FA4-CA27-4673-9606-39183A726D0C}"/>
              </a:ext>
            </a:extLst>
          </p:cNvPr>
          <p:cNvGrpSpPr/>
          <p:nvPr/>
        </p:nvGrpSpPr>
        <p:grpSpPr>
          <a:xfrm rot="2644219">
            <a:off x="-743879" y="5178772"/>
            <a:ext cx="3714353" cy="2644680"/>
            <a:chOff x="456484" y="3280447"/>
            <a:chExt cx="6113164" cy="4352671"/>
          </a:xfrm>
        </p:grpSpPr>
        <p:sp>
          <p:nvSpPr>
            <p:cNvPr id="70" name="Freeform: Shape 9">
              <a:extLst>
                <a:ext uri="{FF2B5EF4-FFF2-40B4-BE49-F238E27FC236}">
                  <a16:creationId xmlns:a16="http://schemas.microsoft.com/office/drawing/2014/main" id="{53248DDF-49C1-4572-A68D-66790D9AC085}"/>
                </a:ext>
              </a:extLst>
            </p:cNvPr>
            <p:cNvSpPr/>
            <p:nvPr/>
          </p:nvSpPr>
          <p:spPr>
            <a:xfrm>
              <a:off x="669692" y="5541388"/>
              <a:ext cx="5899956" cy="2091730"/>
            </a:xfrm>
            <a:custGeom>
              <a:avLst/>
              <a:gdLst>
                <a:gd name="connsiteX0" fmla="*/ 5889334 w 5899955"/>
                <a:gd name="connsiteY0" fmla="*/ 1015158 h 2091729"/>
                <a:gd name="connsiteX1" fmla="*/ 3661210 w 5899955"/>
                <a:gd name="connsiteY1" fmla="*/ 768669 h 2091729"/>
                <a:gd name="connsiteX2" fmla="*/ 1795275 w 5899955"/>
                <a:gd name="connsiteY2" fmla="*/ 751696 h 2091729"/>
                <a:gd name="connsiteX3" fmla="*/ 1722088 w 5899955"/>
                <a:gd name="connsiteY3" fmla="*/ 27502 h 2091729"/>
                <a:gd name="connsiteX4" fmla="*/ 2111342 w 5899955"/>
                <a:gd name="connsiteY4" fmla="*/ 532176 h 2091729"/>
                <a:gd name="connsiteX5" fmla="*/ 1267943 w 5899955"/>
                <a:gd name="connsiteY5" fmla="*/ 1260201 h 2091729"/>
                <a:gd name="connsiteX6" fmla="*/ 17544 w 5899955"/>
                <a:gd name="connsiteY6" fmla="*/ 2078802 h 20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955" h="2091729">
                  <a:moveTo>
                    <a:pt x="5889334" y="1015158"/>
                  </a:moveTo>
                  <a:cubicBezTo>
                    <a:pt x="5391454" y="825058"/>
                    <a:pt x="4770609" y="641936"/>
                    <a:pt x="3661210" y="768669"/>
                  </a:cubicBezTo>
                  <a:cubicBezTo>
                    <a:pt x="2631105" y="886341"/>
                    <a:pt x="2129449" y="959902"/>
                    <a:pt x="1795275" y="751696"/>
                  </a:cubicBezTo>
                  <a:cubicBezTo>
                    <a:pt x="1352698" y="475946"/>
                    <a:pt x="1516021" y="75316"/>
                    <a:pt x="1722088" y="27502"/>
                  </a:cubicBezTo>
                  <a:cubicBezTo>
                    <a:pt x="2004983" y="-38124"/>
                    <a:pt x="2207777" y="230903"/>
                    <a:pt x="2111342" y="532176"/>
                  </a:cubicBezTo>
                  <a:cubicBezTo>
                    <a:pt x="2034475" y="772334"/>
                    <a:pt x="1742024" y="1079155"/>
                    <a:pt x="1267943" y="1260201"/>
                  </a:cubicBezTo>
                  <a:cubicBezTo>
                    <a:pt x="392427" y="1594567"/>
                    <a:pt x="17544" y="2078802"/>
                    <a:pt x="17544" y="2078802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1" name="Freeform: Shape 10">
              <a:extLst>
                <a:ext uri="{FF2B5EF4-FFF2-40B4-BE49-F238E27FC236}">
                  <a16:creationId xmlns:a16="http://schemas.microsoft.com/office/drawing/2014/main" id="{33236220-68A8-4072-9C8A-1C8EDDD1E9E7}"/>
                </a:ext>
              </a:extLst>
            </p:cNvPr>
            <p:cNvSpPr/>
            <p:nvPr/>
          </p:nvSpPr>
          <p:spPr>
            <a:xfrm>
              <a:off x="3227617" y="4081763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16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0" y="260299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44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16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2" name="Freeform: Shape 11">
              <a:extLst>
                <a:ext uri="{FF2B5EF4-FFF2-40B4-BE49-F238E27FC236}">
                  <a16:creationId xmlns:a16="http://schemas.microsoft.com/office/drawing/2014/main" id="{F3DF8CE1-3319-48EC-AB31-950ED34E133A}"/>
                </a:ext>
              </a:extLst>
            </p:cNvPr>
            <p:cNvSpPr/>
            <p:nvPr/>
          </p:nvSpPr>
          <p:spPr>
            <a:xfrm>
              <a:off x="1736639" y="707109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0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2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3" name="Freeform: Shape 12">
              <a:extLst>
                <a:ext uri="{FF2B5EF4-FFF2-40B4-BE49-F238E27FC236}">
                  <a16:creationId xmlns:a16="http://schemas.microsoft.com/office/drawing/2014/main" id="{E580999C-F554-4CE0-8D8D-B89E69B22C39}"/>
                </a:ext>
              </a:extLst>
            </p:cNvPr>
            <p:cNvSpPr/>
            <p:nvPr/>
          </p:nvSpPr>
          <p:spPr>
            <a:xfrm>
              <a:off x="3618110" y="6592809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8 h 407168"/>
                <a:gd name="connsiteX3" fmla="*/ 323906 w 327331"/>
                <a:gd name="connsiteY3" fmla="*/ 158979 h 407168"/>
                <a:gd name="connsiteX4" fmla="*/ 268602 w 327331"/>
                <a:gd name="connsiteY4" fmla="*/ 213364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5 h 407168"/>
                <a:gd name="connsiteX9" fmla="*/ 5013 w 327331"/>
                <a:gd name="connsiteY9" fmla="*/ 249513 h 407168"/>
                <a:gd name="connsiteX10" fmla="*/ 60308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8"/>
                  </a:cubicBezTo>
                  <a:lnTo>
                    <a:pt x="323906" y="158979"/>
                  </a:lnTo>
                  <a:lnTo>
                    <a:pt x="268602" y="213364"/>
                  </a:lnTo>
                  <a:cubicBezTo>
                    <a:pt x="248084" y="233554"/>
                    <a:pt x="235271" y="260300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2"/>
                    <a:pt x="80642" y="266735"/>
                  </a:cubicBezTo>
                  <a:lnTo>
                    <a:pt x="5013" y="249513"/>
                  </a:lnTo>
                  <a:lnTo>
                    <a:pt x="60308" y="195121"/>
                  </a:lnTo>
                  <a:cubicBezTo>
                    <a:pt x="80842" y="174946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4" name="Freeform: Shape 13">
              <a:extLst>
                <a:ext uri="{FF2B5EF4-FFF2-40B4-BE49-F238E27FC236}">
                  <a16:creationId xmlns:a16="http://schemas.microsoft.com/office/drawing/2014/main" id="{BB0E36B9-5010-4492-94E9-0D3FD7794ACE}"/>
                </a:ext>
              </a:extLst>
            </p:cNvPr>
            <p:cNvSpPr/>
            <p:nvPr/>
          </p:nvSpPr>
          <p:spPr>
            <a:xfrm>
              <a:off x="3279306" y="5669686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914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5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914" y="158978"/>
                  </a:lnTo>
                  <a:lnTo>
                    <a:pt x="268602" y="213371"/>
                  </a:lnTo>
                  <a:cubicBezTo>
                    <a:pt x="248084" y="233554"/>
                    <a:pt x="235270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5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5" name="Freeform: Shape 14">
              <a:extLst>
                <a:ext uri="{FF2B5EF4-FFF2-40B4-BE49-F238E27FC236}">
                  <a16:creationId xmlns:a16="http://schemas.microsoft.com/office/drawing/2014/main" id="{9B8B1592-1B80-474E-95B8-03A2665C829E}"/>
                </a:ext>
              </a:extLst>
            </p:cNvPr>
            <p:cNvSpPr/>
            <p:nvPr/>
          </p:nvSpPr>
          <p:spPr>
            <a:xfrm>
              <a:off x="4183691" y="5263411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6 h 407168"/>
                <a:gd name="connsiteX3" fmla="*/ 323906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66"/>
                  </a:cubicBezTo>
                  <a:lnTo>
                    <a:pt x="323906" y="158978"/>
                  </a:lnTo>
                  <a:lnTo>
                    <a:pt x="268602" y="213371"/>
                  </a:lnTo>
                  <a:cubicBezTo>
                    <a:pt x="248084" y="233554"/>
                    <a:pt x="235271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61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6" name="Freeform: Shape 15">
              <a:extLst>
                <a:ext uri="{FF2B5EF4-FFF2-40B4-BE49-F238E27FC236}">
                  <a16:creationId xmlns:a16="http://schemas.microsoft.com/office/drawing/2014/main" id="{8D9991E7-B6A8-427E-A389-AC61C2A01D0D}"/>
                </a:ext>
              </a:extLst>
            </p:cNvPr>
            <p:cNvSpPr/>
            <p:nvPr/>
          </p:nvSpPr>
          <p:spPr>
            <a:xfrm>
              <a:off x="2132036" y="3695340"/>
              <a:ext cx="327333" cy="407170"/>
            </a:xfrm>
            <a:custGeom>
              <a:avLst/>
              <a:gdLst>
                <a:gd name="connsiteX0" fmla="*/ 109168 w 327331"/>
                <a:gd name="connsiteY0" fmla="*/ 5013 h 407168"/>
                <a:gd name="connsiteX1" fmla="*/ 178562 w 327331"/>
                <a:gd name="connsiteY1" fmla="*/ 96817 h 407168"/>
                <a:gd name="connsiteX2" fmla="*/ 248827 w 327331"/>
                <a:gd name="connsiteY2" fmla="*/ 142484 h 407168"/>
                <a:gd name="connsiteX3" fmla="*/ 324368 w 327331"/>
                <a:gd name="connsiteY3" fmla="*/ 160096 h 407168"/>
                <a:gd name="connsiteX4" fmla="*/ 268786 w 327331"/>
                <a:gd name="connsiteY4" fmla="*/ 214193 h 407168"/>
                <a:gd name="connsiteX5" fmla="*/ 232213 w 327331"/>
                <a:gd name="connsiteY5" fmla="*/ 289592 h 407168"/>
                <a:gd name="connsiteX6" fmla="*/ 220213 w 327331"/>
                <a:gd name="connsiteY6" fmla="*/ 404054 h 407168"/>
                <a:gd name="connsiteX7" fmla="*/ 150819 w 327331"/>
                <a:gd name="connsiteY7" fmla="*/ 312241 h 407168"/>
                <a:gd name="connsiteX8" fmla="*/ 80554 w 327331"/>
                <a:gd name="connsiteY8" fmla="*/ 266583 h 407168"/>
                <a:gd name="connsiteX9" fmla="*/ 5013 w 327331"/>
                <a:gd name="connsiteY9" fmla="*/ 248970 h 407168"/>
                <a:gd name="connsiteX10" fmla="*/ 60595 w 327331"/>
                <a:gd name="connsiteY10" fmla="*/ 194865 h 407168"/>
                <a:gd name="connsiteX11" fmla="*/ 97168 w 327331"/>
                <a:gd name="connsiteY11" fmla="*/ 119467 h 407168"/>
                <a:gd name="connsiteX12" fmla="*/ 10916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9168" y="5013"/>
                  </a:moveTo>
                  <a:lnTo>
                    <a:pt x="178562" y="96817"/>
                  </a:lnTo>
                  <a:cubicBezTo>
                    <a:pt x="195927" y="119786"/>
                    <a:pt x="220788" y="135945"/>
                    <a:pt x="248827" y="142484"/>
                  </a:cubicBezTo>
                  <a:lnTo>
                    <a:pt x="324368" y="160096"/>
                  </a:lnTo>
                  <a:lnTo>
                    <a:pt x="268786" y="214193"/>
                  </a:lnTo>
                  <a:cubicBezTo>
                    <a:pt x="248156" y="234281"/>
                    <a:pt x="235215" y="260954"/>
                    <a:pt x="232213" y="289592"/>
                  </a:cubicBezTo>
                  <a:lnTo>
                    <a:pt x="220213" y="404054"/>
                  </a:lnTo>
                  <a:lnTo>
                    <a:pt x="150819" y="312241"/>
                  </a:lnTo>
                  <a:cubicBezTo>
                    <a:pt x="133454" y="289272"/>
                    <a:pt x="108593" y="273113"/>
                    <a:pt x="80554" y="266583"/>
                  </a:cubicBezTo>
                  <a:lnTo>
                    <a:pt x="5013" y="248970"/>
                  </a:lnTo>
                  <a:lnTo>
                    <a:pt x="60595" y="194865"/>
                  </a:lnTo>
                  <a:cubicBezTo>
                    <a:pt x="81225" y="174786"/>
                    <a:pt x="94167" y="148104"/>
                    <a:pt x="97168" y="119467"/>
                  </a:cubicBezTo>
                  <a:lnTo>
                    <a:pt x="10916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7" name="Freeform: Shape 16">
              <a:extLst>
                <a:ext uri="{FF2B5EF4-FFF2-40B4-BE49-F238E27FC236}">
                  <a16:creationId xmlns:a16="http://schemas.microsoft.com/office/drawing/2014/main" id="{F999E58F-DC83-4D8C-8ECE-844A29DFFCFD}"/>
                </a:ext>
              </a:extLst>
            </p:cNvPr>
            <p:cNvSpPr/>
            <p:nvPr/>
          </p:nvSpPr>
          <p:spPr>
            <a:xfrm>
              <a:off x="456484" y="4405946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5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0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65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1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1"/>
                    <a:pt x="80642" y="266734"/>
                  </a:cubicBezTo>
                  <a:lnTo>
                    <a:pt x="5013" y="249513"/>
                  </a:lnTo>
                  <a:lnTo>
                    <a:pt x="60316" y="195120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8" name="Freeform: Shape 17">
              <a:extLst>
                <a:ext uri="{FF2B5EF4-FFF2-40B4-BE49-F238E27FC236}">
                  <a16:creationId xmlns:a16="http://schemas.microsoft.com/office/drawing/2014/main" id="{269D6EC2-680E-413E-B81D-7CC321D66F0B}"/>
                </a:ext>
              </a:extLst>
            </p:cNvPr>
            <p:cNvSpPr/>
            <p:nvPr/>
          </p:nvSpPr>
          <p:spPr>
            <a:xfrm>
              <a:off x="5407318" y="3716839"/>
              <a:ext cx="327333" cy="407170"/>
            </a:xfrm>
            <a:custGeom>
              <a:avLst/>
              <a:gdLst>
                <a:gd name="connsiteX0" fmla="*/ 107906 w 327331"/>
                <a:gd name="connsiteY0" fmla="*/ 5013 h 407168"/>
                <a:gd name="connsiteX1" fmla="*/ 177780 w 327331"/>
                <a:gd name="connsiteY1" fmla="*/ 96458 h 407168"/>
                <a:gd name="connsiteX2" fmla="*/ 248284 w 327331"/>
                <a:gd name="connsiteY2" fmla="*/ 141757 h 407168"/>
                <a:gd name="connsiteX3" fmla="*/ 323906 w 327331"/>
                <a:gd name="connsiteY3" fmla="*/ 158978 h 407168"/>
                <a:gd name="connsiteX4" fmla="*/ 268610 w 327331"/>
                <a:gd name="connsiteY4" fmla="*/ 213363 h 407168"/>
                <a:gd name="connsiteX5" fmla="*/ 232428 w 327331"/>
                <a:gd name="connsiteY5" fmla="*/ 288953 h 407168"/>
                <a:gd name="connsiteX6" fmla="*/ 221019 w 327331"/>
                <a:gd name="connsiteY6" fmla="*/ 403471 h 407168"/>
                <a:gd name="connsiteX7" fmla="*/ 151146 w 327331"/>
                <a:gd name="connsiteY7" fmla="*/ 312026 h 407168"/>
                <a:gd name="connsiteX8" fmla="*/ 80650 w 327331"/>
                <a:gd name="connsiteY8" fmla="*/ 266726 h 407168"/>
                <a:gd name="connsiteX9" fmla="*/ 5013 w 327331"/>
                <a:gd name="connsiteY9" fmla="*/ 249505 h 407168"/>
                <a:gd name="connsiteX10" fmla="*/ 60307 w 327331"/>
                <a:gd name="connsiteY10" fmla="*/ 195113 h 407168"/>
                <a:gd name="connsiteX11" fmla="*/ 96498 w 327331"/>
                <a:gd name="connsiteY11" fmla="*/ 119531 h 407168"/>
                <a:gd name="connsiteX12" fmla="*/ 107906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906" y="5013"/>
                  </a:moveTo>
                  <a:lnTo>
                    <a:pt x="177780" y="96458"/>
                  </a:lnTo>
                  <a:cubicBezTo>
                    <a:pt x="195256" y="119339"/>
                    <a:pt x="220197" y="135362"/>
                    <a:pt x="248284" y="141757"/>
                  </a:cubicBezTo>
                  <a:lnTo>
                    <a:pt x="323906" y="158978"/>
                  </a:lnTo>
                  <a:lnTo>
                    <a:pt x="268610" y="213363"/>
                  </a:lnTo>
                  <a:cubicBezTo>
                    <a:pt x="248084" y="233554"/>
                    <a:pt x="235278" y="260299"/>
                    <a:pt x="232428" y="288953"/>
                  </a:cubicBezTo>
                  <a:lnTo>
                    <a:pt x="221019" y="403471"/>
                  </a:lnTo>
                  <a:lnTo>
                    <a:pt x="151146" y="312026"/>
                  </a:lnTo>
                  <a:cubicBezTo>
                    <a:pt x="133670" y="289144"/>
                    <a:pt x="108721" y="273113"/>
                    <a:pt x="80650" y="266726"/>
                  </a:cubicBezTo>
                  <a:lnTo>
                    <a:pt x="5013" y="249505"/>
                  </a:lnTo>
                  <a:lnTo>
                    <a:pt x="60307" y="195113"/>
                  </a:lnTo>
                  <a:cubicBezTo>
                    <a:pt x="80842" y="174930"/>
                    <a:pt x="93648" y="148184"/>
                    <a:pt x="96498" y="119531"/>
                  </a:cubicBezTo>
                  <a:lnTo>
                    <a:pt x="107906" y="5013"/>
                  </a:lnTo>
                  <a:close/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9" name="Freeform: Shape 18">
              <a:extLst>
                <a:ext uri="{FF2B5EF4-FFF2-40B4-BE49-F238E27FC236}">
                  <a16:creationId xmlns:a16="http://schemas.microsoft.com/office/drawing/2014/main" id="{827B266E-9FFF-4A31-A270-D8C50EAD56CB}"/>
                </a:ext>
              </a:extLst>
            </p:cNvPr>
            <p:cNvSpPr/>
            <p:nvPr/>
          </p:nvSpPr>
          <p:spPr>
            <a:xfrm>
              <a:off x="5291286" y="445226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08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48" y="119339"/>
                    <a:pt x="220190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1" y="260300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53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08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80" name="Freeform: Shape 19">
              <a:extLst>
                <a:ext uri="{FF2B5EF4-FFF2-40B4-BE49-F238E27FC236}">
                  <a16:creationId xmlns:a16="http://schemas.microsoft.com/office/drawing/2014/main" id="{247D2AC6-FF5A-432C-9E94-0A274B14BEA5}"/>
                </a:ext>
              </a:extLst>
            </p:cNvPr>
            <p:cNvSpPr/>
            <p:nvPr/>
          </p:nvSpPr>
          <p:spPr>
            <a:xfrm>
              <a:off x="678817" y="4120566"/>
              <a:ext cx="5524722" cy="2251404"/>
            </a:xfrm>
            <a:custGeom>
              <a:avLst/>
              <a:gdLst>
                <a:gd name="connsiteX0" fmla="*/ 17544 w 5524721"/>
                <a:gd name="connsiteY0" fmla="*/ 2239916 h 2251403"/>
                <a:gd name="connsiteX1" fmla="*/ 2597477 w 5524721"/>
                <a:gd name="connsiteY1" fmla="*/ 972583 h 2251403"/>
                <a:gd name="connsiteX2" fmla="*/ 4156750 w 5524721"/>
                <a:gd name="connsiteY2" fmla="*/ 379650 h 2251403"/>
                <a:gd name="connsiteX3" fmla="*/ 3878398 w 5524721"/>
                <a:gd name="connsiteY3" fmla="*/ 17557 h 2251403"/>
                <a:gd name="connsiteX4" fmla="*/ 3629443 w 5524721"/>
                <a:gd name="connsiteY4" fmla="*/ 411337 h 2251403"/>
                <a:gd name="connsiteX5" fmla="*/ 4776924 w 5524721"/>
                <a:gd name="connsiteY5" fmla="*/ 1055430 h 2251403"/>
                <a:gd name="connsiteX6" fmla="*/ 5512351 w 5524721"/>
                <a:gd name="connsiteY6" fmla="*/ 1133631 h 225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4721" h="2251403">
                  <a:moveTo>
                    <a:pt x="17544" y="2239916"/>
                  </a:moveTo>
                  <a:cubicBezTo>
                    <a:pt x="578790" y="1588143"/>
                    <a:pt x="1284877" y="1186044"/>
                    <a:pt x="2597477" y="972583"/>
                  </a:cubicBezTo>
                  <a:cubicBezTo>
                    <a:pt x="3729846" y="788439"/>
                    <a:pt x="4068490" y="707796"/>
                    <a:pt x="4156750" y="379650"/>
                  </a:cubicBezTo>
                  <a:cubicBezTo>
                    <a:pt x="4221506" y="138893"/>
                    <a:pt x="4044340" y="16088"/>
                    <a:pt x="3878398" y="17557"/>
                  </a:cubicBezTo>
                  <a:cubicBezTo>
                    <a:pt x="3707092" y="19066"/>
                    <a:pt x="3566084" y="180496"/>
                    <a:pt x="3629443" y="411337"/>
                  </a:cubicBezTo>
                  <a:cubicBezTo>
                    <a:pt x="3719275" y="738581"/>
                    <a:pt x="4201156" y="946804"/>
                    <a:pt x="4776924" y="1055430"/>
                  </a:cubicBezTo>
                  <a:cubicBezTo>
                    <a:pt x="5352693" y="1164048"/>
                    <a:pt x="5331297" y="1059302"/>
                    <a:pt x="5512351" y="1133631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81" name="Freeform: Shape 20">
              <a:extLst>
                <a:ext uri="{FF2B5EF4-FFF2-40B4-BE49-F238E27FC236}">
                  <a16:creationId xmlns:a16="http://schemas.microsoft.com/office/drawing/2014/main" id="{64840A69-D517-4F65-B31F-E2A483E519F0}"/>
                </a:ext>
              </a:extLst>
            </p:cNvPr>
            <p:cNvSpPr/>
            <p:nvPr/>
          </p:nvSpPr>
          <p:spPr>
            <a:xfrm>
              <a:off x="949747" y="3280447"/>
              <a:ext cx="1852220" cy="1948023"/>
            </a:xfrm>
            <a:custGeom>
              <a:avLst/>
              <a:gdLst>
                <a:gd name="connsiteX0" fmla="*/ 1784107 w 1852218"/>
                <a:gd name="connsiteY0" fmla="*/ 1352277 h 1948023"/>
                <a:gd name="connsiteX1" fmla="*/ 1785241 w 1852218"/>
                <a:gd name="connsiteY1" fmla="*/ 1351519 h 1948023"/>
                <a:gd name="connsiteX2" fmla="*/ 1836640 w 1852218"/>
                <a:gd name="connsiteY2" fmla="*/ 1396156 h 1948023"/>
                <a:gd name="connsiteX3" fmla="*/ 1510458 w 1852218"/>
                <a:gd name="connsiteY3" fmla="*/ 1769131 h 1948023"/>
                <a:gd name="connsiteX4" fmla="*/ 177794 w 1852218"/>
                <a:gd name="connsiteY4" fmla="*/ 1502395 h 1948023"/>
                <a:gd name="connsiteX5" fmla="*/ 442941 w 1852218"/>
                <a:gd name="connsiteY5" fmla="*/ 178074 h 1948023"/>
                <a:gd name="connsiteX6" fmla="*/ 911928 w 1852218"/>
                <a:gd name="connsiteY6" fmla="*/ 17634 h 1948023"/>
                <a:gd name="connsiteX7" fmla="*/ 933723 w 1852218"/>
                <a:gd name="connsiteY7" fmla="*/ 82023 h 1948023"/>
                <a:gd name="connsiteX8" fmla="*/ 932414 w 1852218"/>
                <a:gd name="connsiteY8" fmla="*/ 82893 h 1948023"/>
                <a:gd name="connsiteX9" fmla="*/ 723496 w 1852218"/>
                <a:gd name="connsiteY9" fmla="*/ 1143424 h 1948023"/>
                <a:gd name="connsiteX10" fmla="*/ 1784107 w 1852218"/>
                <a:gd name="connsiteY10" fmla="*/ 1352277 h 194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52218" h="1948023">
                  <a:moveTo>
                    <a:pt x="1784107" y="1352277"/>
                  </a:moveTo>
                  <a:cubicBezTo>
                    <a:pt x="1784482" y="1352022"/>
                    <a:pt x="1784858" y="1351775"/>
                    <a:pt x="1785241" y="1351519"/>
                  </a:cubicBezTo>
                  <a:cubicBezTo>
                    <a:pt x="1815355" y="1331232"/>
                    <a:pt x="1852623" y="1363543"/>
                    <a:pt x="1836640" y="1396156"/>
                  </a:cubicBezTo>
                  <a:cubicBezTo>
                    <a:pt x="1765034" y="1542226"/>
                    <a:pt x="1655234" y="1671985"/>
                    <a:pt x="1510458" y="1769131"/>
                  </a:cubicBezTo>
                  <a:cubicBezTo>
                    <a:pt x="1069494" y="2065030"/>
                    <a:pt x="471475" y="1945898"/>
                    <a:pt x="177794" y="1502395"/>
                  </a:cubicBezTo>
                  <a:cubicBezTo>
                    <a:pt x="-114210" y="1061415"/>
                    <a:pt x="3742" y="472753"/>
                    <a:pt x="442941" y="178074"/>
                  </a:cubicBezTo>
                  <a:cubicBezTo>
                    <a:pt x="587781" y="80889"/>
                    <a:pt x="749555" y="28484"/>
                    <a:pt x="911928" y="17634"/>
                  </a:cubicBezTo>
                  <a:cubicBezTo>
                    <a:pt x="948118" y="15223"/>
                    <a:pt x="963878" y="61880"/>
                    <a:pt x="933723" y="82023"/>
                  </a:cubicBezTo>
                  <a:cubicBezTo>
                    <a:pt x="933284" y="82310"/>
                    <a:pt x="932853" y="82605"/>
                    <a:pt x="932414" y="82893"/>
                  </a:cubicBezTo>
                  <a:cubicBezTo>
                    <a:pt x="581905" y="318069"/>
                    <a:pt x="488320" y="792915"/>
                    <a:pt x="723496" y="1143424"/>
                  </a:cubicBezTo>
                  <a:cubicBezTo>
                    <a:pt x="958736" y="1494028"/>
                    <a:pt x="1433599" y="1587453"/>
                    <a:pt x="1784107" y="1352277"/>
                  </a:cubicBezTo>
                  <a:close/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grpSp>
        <p:nvGrpSpPr>
          <p:cNvPr id="82" name="Graphic 25">
            <a:extLst>
              <a:ext uri="{FF2B5EF4-FFF2-40B4-BE49-F238E27FC236}">
                <a16:creationId xmlns:a16="http://schemas.microsoft.com/office/drawing/2014/main" id="{1C083F1F-7F32-6D49-9139-F3258C2388F5}"/>
              </a:ext>
            </a:extLst>
          </p:cNvPr>
          <p:cNvGrpSpPr/>
          <p:nvPr/>
        </p:nvGrpSpPr>
        <p:grpSpPr>
          <a:xfrm>
            <a:off x="478283" y="1165259"/>
            <a:ext cx="3948438" cy="264646"/>
            <a:chOff x="953016" y="4719122"/>
            <a:chExt cx="6241549" cy="264646"/>
          </a:xfrm>
        </p:grpSpPr>
        <p:sp>
          <p:nvSpPr>
            <p:cNvPr id="83" name="Freeform 27">
              <a:extLst>
                <a:ext uri="{FF2B5EF4-FFF2-40B4-BE49-F238E27FC236}">
                  <a16:creationId xmlns:a16="http://schemas.microsoft.com/office/drawing/2014/main" id="{934C56E5-A04C-CF4C-8A45-9E737D3CD523}"/>
                </a:ext>
              </a:extLst>
            </p:cNvPr>
            <p:cNvSpPr/>
            <p:nvPr/>
          </p:nvSpPr>
          <p:spPr>
            <a:xfrm>
              <a:off x="953016" y="4851445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D83D3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84" name="Freeform 28">
              <a:extLst>
                <a:ext uri="{FF2B5EF4-FFF2-40B4-BE49-F238E27FC236}">
                  <a16:creationId xmlns:a16="http://schemas.microsoft.com/office/drawing/2014/main" id="{B3E5F6F1-6CAB-ED48-9DCA-A666D7DF6006}"/>
                </a:ext>
              </a:extLst>
            </p:cNvPr>
            <p:cNvSpPr/>
            <p:nvPr/>
          </p:nvSpPr>
          <p:spPr>
            <a:xfrm>
              <a:off x="3535103" y="4719122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1190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85" name="Freeform 29">
              <a:extLst>
                <a:ext uri="{FF2B5EF4-FFF2-40B4-BE49-F238E27FC236}">
                  <a16:creationId xmlns:a16="http://schemas.microsoft.com/office/drawing/2014/main" id="{A8D76DCD-5F83-C740-8FB1-12D5142F0372}"/>
                </a:ext>
              </a:extLst>
            </p:cNvPr>
            <p:cNvSpPr/>
            <p:nvPr/>
          </p:nvSpPr>
          <p:spPr>
            <a:xfrm>
              <a:off x="6152404" y="4983769"/>
              <a:ext cx="1042161" cy="9519"/>
            </a:xfrm>
            <a:custGeom>
              <a:avLst/>
              <a:gdLst>
                <a:gd name="connsiteX0" fmla="*/ 0 w 1042161"/>
                <a:gd name="connsiteY0" fmla="*/ 0 h 9519"/>
                <a:gd name="connsiteX1" fmla="*/ 1042162 w 1042161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2161" h="9519">
                  <a:moveTo>
                    <a:pt x="0" y="0"/>
                  </a:moveTo>
                  <a:lnTo>
                    <a:pt x="1042162" y="0"/>
                  </a:lnTo>
                </a:path>
              </a:pathLst>
            </a:custGeom>
            <a:ln w="19027" cap="rnd">
              <a:solidFill>
                <a:srgbClr val="FDC3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sp>
        <p:nvSpPr>
          <p:cNvPr id="86" name="Prostokąt 85"/>
          <p:cNvSpPr/>
          <p:nvPr/>
        </p:nvSpPr>
        <p:spPr>
          <a:xfrm>
            <a:off x="478283" y="575561"/>
            <a:ext cx="41681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chemeClr val="accent5">
                    <a:lumMod val="50000"/>
                  </a:schemeClr>
                </a:solidFill>
              </a:rPr>
              <a:t>Jaki to znak zodiaku?</a:t>
            </a:r>
          </a:p>
        </p:txBody>
      </p:sp>
      <p:grpSp>
        <p:nvGrpSpPr>
          <p:cNvPr id="87" name="Group 1">
            <a:extLst>
              <a:ext uri="{FF2B5EF4-FFF2-40B4-BE49-F238E27FC236}">
                <a16:creationId xmlns:a16="http://schemas.microsoft.com/office/drawing/2014/main" id="{9BF96D57-3851-4E58-BF9A-74BCB58F732C}"/>
              </a:ext>
            </a:extLst>
          </p:cNvPr>
          <p:cNvGrpSpPr/>
          <p:nvPr/>
        </p:nvGrpSpPr>
        <p:grpSpPr>
          <a:xfrm>
            <a:off x="6315149" y="164972"/>
            <a:ext cx="4572000" cy="6443003"/>
            <a:chOff x="1092644" y="225082"/>
            <a:chExt cx="4572000" cy="6443003"/>
          </a:xfrm>
        </p:grpSpPr>
        <p:sp>
          <p:nvSpPr>
            <p:cNvPr id="88" name="Prostokąt 87">
              <a:extLst>
                <a:ext uri="{FF2B5EF4-FFF2-40B4-BE49-F238E27FC236}">
                  <a16:creationId xmlns:a16="http://schemas.microsoft.com/office/drawing/2014/main" id="{498E81C4-BB02-43A2-9EB8-C52048D32498}"/>
                </a:ext>
              </a:extLst>
            </p:cNvPr>
            <p:cNvSpPr/>
            <p:nvPr/>
          </p:nvSpPr>
          <p:spPr>
            <a:xfrm>
              <a:off x="1092644" y="225082"/>
              <a:ext cx="4572000" cy="644300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cxnSp>
          <p:nvCxnSpPr>
            <p:cNvPr id="89" name="Łącznik prosty 4">
              <a:extLst>
                <a:ext uri="{FF2B5EF4-FFF2-40B4-BE49-F238E27FC236}">
                  <a16:creationId xmlns:a16="http://schemas.microsoft.com/office/drawing/2014/main" id="{518B079A-66CE-48D7-97B6-18D92E8CA40D}"/>
                </a:ext>
              </a:extLst>
            </p:cNvPr>
            <p:cNvCxnSpPr/>
            <p:nvPr/>
          </p:nvCxnSpPr>
          <p:spPr>
            <a:xfrm flipV="1">
              <a:off x="2293034" y="4121834"/>
              <a:ext cx="1026941" cy="1533378"/>
            </a:xfrm>
            <a:prstGeom prst="line">
              <a:avLst/>
            </a:prstGeom>
            <a:ln>
              <a:solidFill>
                <a:srgbClr val="005B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Łącznik prosty 6">
              <a:extLst>
                <a:ext uri="{FF2B5EF4-FFF2-40B4-BE49-F238E27FC236}">
                  <a16:creationId xmlns:a16="http://schemas.microsoft.com/office/drawing/2014/main" id="{ED8BE02E-A5D2-49BB-9D0F-A4FA00F873EF}"/>
                </a:ext>
              </a:extLst>
            </p:cNvPr>
            <p:cNvCxnSpPr/>
            <p:nvPr/>
          </p:nvCxnSpPr>
          <p:spPr>
            <a:xfrm>
              <a:off x="3319975" y="4121834"/>
              <a:ext cx="1097280" cy="2314135"/>
            </a:xfrm>
            <a:prstGeom prst="line">
              <a:avLst/>
            </a:prstGeom>
            <a:ln>
              <a:solidFill>
                <a:srgbClr val="005B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Łącznik prosty 8">
              <a:extLst>
                <a:ext uri="{FF2B5EF4-FFF2-40B4-BE49-F238E27FC236}">
                  <a16:creationId xmlns:a16="http://schemas.microsoft.com/office/drawing/2014/main" id="{2690CF84-5BC2-45B6-85D3-FE7714FA6ED8}"/>
                </a:ext>
              </a:extLst>
            </p:cNvPr>
            <p:cNvCxnSpPr/>
            <p:nvPr/>
          </p:nvCxnSpPr>
          <p:spPr>
            <a:xfrm flipV="1">
              <a:off x="3305908" y="3158197"/>
              <a:ext cx="196948" cy="914400"/>
            </a:xfrm>
            <a:prstGeom prst="line">
              <a:avLst/>
            </a:prstGeom>
            <a:ln>
              <a:solidFill>
                <a:srgbClr val="005B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Łącznik prosty 10">
              <a:extLst>
                <a:ext uri="{FF2B5EF4-FFF2-40B4-BE49-F238E27FC236}">
                  <a16:creationId xmlns:a16="http://schemas.microsoft.com/office/drawing/2014/main" id="{80BE3E67-2DCD-4037-BC24-A510F3A3EBDF}"/>
                </a:ext>
              </a:extLst>
            </p:cNvPr>
            <p:cNvCxnSpPr/>
            <p:nvPr/>
          </p:nvCxnSpPr>
          <p:spPr>
            <a:xfrm flipH="1" flipV="1">
              <a:off x="3017519" y="513470"/>
              <a:ext cx="499404" cy="2693964"/>
            </a:xfrm>
            <a:prstGeom prst="line">
              <a:avLst/>
            </a:prstGeom>
            <a:ln w="12700">
              <a:solidFill>
                <a:srgbClr val="005B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Gwiazda: 5 punktów 11">
              <a:extLst>
                <a:ext uri="{FF2B5EF4-FFF2-40B4-BE49-F238E27FC236}">
                  <a16:creationId xmlns:a16="http://schemas.microsoft.com/office/drawing/2014/main" id="{ECBCBC12-01E0-4858-BBF9-7C72D2D55521}"/>
                </a:ext>
              </a:extLst>
            </p:cNvPr>
            <p:cNvSpPr/>
            <p:nvPr/>
          </p:nvSpPr>
          <p:spPr>
            <a:xfrm>
              <a:off x="2869808" y="393895"/>
              <a:ext cx="295422" cy="239151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95" name="Gwiazda: 5 punktów 13">
              <a:extLst>
                <a:ext uri="{FF2B5EF4-FFF2-40B4-BE49-F238E27FC236}">
                  <a16:creationId xmlns:a16="http://schemas.microsoft.com/office/drawing/2014/main" id="{956A08BE-775D-4B20-8C8C-0E5F1C94C745}"/>
                </a:ext>
              </a:extLst>
            </p:cNvPr>
            <p:cNvSpPr/>
            <p:nvPr/>
          </p:nvSpPr>
          <p:spPr>
            <a:xfrm>
              <a:off x="3165230" y="3934452"/>
              <a:ext cx="337626" cy="320040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96" name="Gwiazda: 5 punktów 14">
              <a:extLst>
                <a:ext uri="{FF2B5EF4-FFF2-40B4-BE49-F238E27FC236}">
                  <a16:creationId xmlns:a16="http://schemas.microsoft.com/office/drawing/2014/main" id="{992BAD5C-B4AE-4637-9FD8-40CF25113D3F}"/>
                </a:ext>
              </a:extLst>
            </p:cNvPr>
            <p:cNvSpPr/>
            <p:nvPr/>
          </p:nvSpPr>
          <p:spPr>
            <a:xfrm>
              <a:off x="4206875" y="6224954"/>
              <a:ext cx="294785" cy="260252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97" name="Gwiazda: 5 punktów 15">
              <a:extLst>
                <a:ext uri="{FF2B5EF4-FFF2-40B4-BE49-F238E27FC236}">
                  <a16:creationId xmlns:a16="http://schemas.microsoft.com/office/drawing/2014/main" id="{8A56CC1A-2BFB-439F-9271-032CD387E557}"/>
                </a:ext>
              </a:extLst>
            </p:cNvPr>
            <p:cNvSpPr/>
            <p:nvPr/>
          </p:nvSpPr>
          <p:spPr>
            <a:xfrm>
              <a:off x="2194561" y="5486400"/>
              <a:ext cx="295423" cy="294653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98" name="Gwiazda: 5 punktów 11">
              <a:extLst>
                <a:ext uri="{FF2B5EF4-FFF2-40B4-BE49-F238E27FC236}">
                  <a16:creationId xmlns:a16="http://schemas.microsoft.com/office/drawing/2014/main" id="{ECBCBC12-01E0-4858-BBF9-7C72D2D55521}"/>
                </a:ext>
              </a:extLst>
            </p:cNvPr>
            <p:cNvSpPr/>
            <p:nvPr/>
          </p:nvSpPr>
          <p:spPr>
            <a:xfrm>
              <a:off x="3378644" y="3069414"/>
              <a:ext cx="295422" cy="301725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88292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aphic 4">
            <a:extLst>
              <a:ext uri="{FF2B5EF4-FFF2-40B4-BE49-F238E27FC236}">
                <a16:creationId xmlns:a16="http://schemas.microsoft.com/office/drawing/2014/main" id="{81372FA4-CA27-4673-9606-39183A726D0C}"/>
              </a:ext>
            </a:extLst>
          </p:cNvPr>
          <p:cNvGrpSpPr/>
          <p:nvPr/>
        </p:nvGrpSpPr>
        <p:grpSpPr>
          <a:xfrm rot="2644219">
            <a:off x="-743879" y="5178772"/>
            <a:ext cx="3714353" cy="2644680"/>
            <a:chOff x="456484" y="3280447"/>
            <a:chExt cx="6113164" cy="4352671"/>
          </a:xfrm>
        </p:grpSpPr>
        <p:sp>
          <p:nvSpPr>
            <p:cNvPr id="70" name="Freeform: Shape 9">
              <a:extLst>
                <a:ext uri="{FF2B5EF4-FFF2-40B4-BE49-F238E27FC236}">
                  <a16:creationId xmlns:a16="http://schemas.microsoft.com/office/drawing/2014/main" id="{53248DDF-49C1-4572-A68D-66790D9AC085}"/>
                </a:ext>
              </a:extLst>
            </p:cNvPr>
            <p:cNvSpPr/>
            <p:nvPr/>
          </p:nvSpPr>
          <p:spPr>
            <a:xfrm>
              <a:off x="669692" y="5541388"/>
              <a:ext cx="5899956" cy="2091730"/>
            </a:xfrm>
            <a:custGeom>
              <a:avLst/>
              <a:gdLst>
                <a:gd name="connsiteX0" fmla="*/ 5889334 w 5899955"/>
                <a:gd name="connsiteY0" fmla="*/ 1015158 h 2091729"/>
                <a:gd name="connsiteX1" fmla="*/ 3661210 w 5899955"/>
                <a:gd name="connsiteY1" fmla="*/ 768669 h 2091729"/>
                <a:gd name="connsiteX2" fmla="*/ 1795275 w 5899955"/>
                <a:gd name="connsiteY2" fmla="*/ 751696 h 2091729"/>
                <a:gd name="connsiteX3" fmla="*/ 1722088 w 5899955"/>
                <a:gd name="connsiteY3" fmla="*/ 27502 h 2091729"/>
                <a:gd name="connsiteX4" fmla="*/ 2111342 w 5899955"/>
                <a:gd name="connsiteY4" fmla="*/ 532176 h 2091729"/>
                <a:gd name="connsiteX5" fmla="*/ 1267943 w 5899955"/>
                <a:gd name="connsiteY5" fmla="*/ 1260201 h 2091729"/>
                <a:gd name="connsiteX6" fmla="*/ 17544 w 5899955"/>
                <a:gd name="connsiteY6" fmla="*/ 2078802 h 20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955" h="2091729">
                  <a:moveTo>
                    <a:pt x="5889334" y="1015158"/>
                  </a:moveTo>
                  <a:cubicBezTo>
                    <a:pt x="5391454" y="825058"/>
                    <a:pt x="4770609" y="641936"/>
                    <a:pt x="3661210" y="768669"/>
                  </a:cubicBezTo>
                  <a:cubicBezTo>
                    <a:pt x="2631105" y="886341"/>
                    <a:pt x="2129449" y="959902"/>
                    <a:pt x="1795275" y="751696"/>
                  </a:cubicBezTo>
                  <a:cubicBezTo>
                    <a:pt x="1352698" y="475946"/>
                    <a:pt x="1516021" y="75316"/>
                    <a:pt x="1722088" y="27502"/>
                  </a:cubicBezTo>
                  <a:cubicBezTo>
                    <a:pt x="2004983" y="-38124"/>
                    <a:pt x="2207777" y="230903"/>
                    <a:pt x="2111342" y="532176"/>
                  </a:cubicBezTo>
                  <a:cubicBezTo>
                    <a:pt x="2034475" y="772334"/>
                    <a:pt x="1742024" y="1079155"/>
                    <a:pt x="1267943" y="1260201"/>
                  </a:cubicBezTo>
                  <a:cubicBezTo>
                    <a:pt x="392427" y="1594567"/>
                    <a:pt x="17544" y="2078802"/>
                    <a:pt x="17544" y="2078802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1" name="Freeform: Shape 10">
              <a:extLst>
                <a:ext uri="{FF2B5EF4-FFF2-40B4-BE49-F238E27FC236}">
                  <a16:creationId xmlns:a16="http://schemas.microsoft.com/office/drawing/2014/main" id="{33236220-68A8-4072-9C8A-1C8EDDD1E9E7}"/>
                </a:ext>
              </a:extLst>
            </p:cNvPr>
            <p:cNvSpPr/>
            <p:nvPr/>
          </p:nvSpPr>
          <p:spPr>
            <a:xfrm>
              <a:off x="3227617" y="4081763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16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0" y="260299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44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16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2" name="Freeform: Shape 11">
              <a:extLst>
                <a:ext uri="{FF2B5EF4-FFF2-40B4-BE49-F238E27FC236}">
                  <a16:creationId xmlns:a16="http://schemas.microsoft.com/office/drawing/2014/main" id="{F3DF8CE1-3319-48EC-AB31-950ED34E133A}"/>
                </a:ext>
              </a:extLst>
            </p:cNvPr>
            <p:cNvSpPr/>
            <p:nvPr/>
          </p:nvSpPr>
          <p:spPr>
            <a:xfrm>
              <a:off x="1736639" y="707109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0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2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3" name="Freeform: Shape 12">
              <a:extLst>
                <a:ext uri="{FF2B5EF4-FFF2-40B4-BE49-F238E27FC236}">
                  <a16:creationId xmlns:a16="http://schemas.microsoft.com/office/drawing/2014/main" id="{E580999C-F554-4CE0-8D8D-B89E69B22C39}"/>
                </a:ext>
              </a:extLst>
            </p:cNvPr>
            <p:cNvSpPr/>
            <p:nvPr/>
          </p:nvSpPr>
          <p:spPr>
            <a:xfrm>
              <a:off x="3618110" y="6592809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8 h 407168"/>
                <a:gd name="connsiteX3" fmla="*/ 323906 w 327331"/>
                <a:gd name="connsiteY3" fmla="*/ 158979 h 407168"/>
                <a:gd name="connsiteX4" fmla="*/ 268602 w 327331"/>
                <a:gd name="connsiteY4" fmla="*/ 213364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5 h 407168"/>
                <a:gd name="connsiteX9" fmla="*/ 5013 w 327331"/>
                <a:gd name="connsiteY9" fmla="*/ 249513 h 407168"/>
                <a:gd name="connsiteX10" fmla="*/ 60308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8"/>
                  </a:cubicBezTo>
                  <a:lnTo>
                    <a:pt x="323906" y="158979"/>
                  </a:lnTo>
                  <a:lnTo>
                    <a:pt x="268602" y="213364"/>
                  </a:lnTo>
                  <a:cubicBezTo>
                    <a:pt x="248084" y="233554"/>
                    <a:pt x="235271" y="260300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2"/>
                    <a:pt x="80642" y="266735"/>
                  </a:cubicBezTo>
                  <a:lnTo>
                    <a:pt x="5013" y="249513"/>
                  </a:lnTo>
                  <a:lnTo>
                    <a:pt x="60308" y="195121"/>
                  </a:lnTo>
                  <a:cubicBezTo>
                    <a:pt x="80842" y="174946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4" name="Freeform: Shape 13">
              <a:extLst>
                <a:ext uri="{FF2B5EF4-FFF2-40B4-BE49-F238E27FC236}">
                  <a16:creationId xmlns:a16="http://schemas.microsoft.com/office/drawing/2014/main" id="{BB0E36B9-5010-4492-94E9-0D3FD7794ACE}"/>
                </a:ext>
              </a:extLst>
            </p:cNvPr>
            <p:cNvSpPr/>
            <p:nvPr/>
          </p:nvSpPr>
          <p:spPr>
            <a:xfrm>
              <a:off x="3279306" y="5669686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914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5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914" y="158978"/>
                  </a:lnTo>
                  <a:lnTo>
                    <a:pt x="268602" y="213371"/>
                  </a:lnTo>
                  <a:cubicBezTo>
                    <a:pt x="248084" y="233554"/>
                    <a:pt x="235270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5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5" name="Freeform: Shape 14">
              <a:extLst>
                <a:ext uri="{FF2B5EF4-FFF2-40B4-BE49-F238E27FC236}">
                  <a16:creationId xmlns:a16="http://schemas.microsoft.com/office/drawing/2014/main" id="{9B8B1592-1B80-474E-95B8-03A2665C829E}"/>
                </a:ext>
              </a:extLst>
            </p:cNvPr>
            <p:cNvSpPr/>
            <p:nvPr/>
          </p:nvSpPr>
          <p:spPr>
            <a:xfrm>
              <a:off x="4183691" y="5263411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6 h 407168"/>
                <a:gd name="connsiteX3" fmla="*/ 323906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66"/>
                  </a:cubicBezTo>
                  <a:lnTo>
                    <a:pt x="323906" y="158978"/>
                  </a:lnTo>
                  <a:lnTo>
                    <a:pt x="268602" y="213371"/>
                  </a:lnTo>
                  <a:cubicBezTo>
                    <a:pt x="248084" y="233554"/>
                    <a:pt x="235271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61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6" name="Freeform: Shape 15">
              <a:extLst>
                <a:ext uri="{FF2B5EF4-FFF2-40B4-BE49-F238E27FC236}">
                  <a16:creationId xmlns:a16="http://schemas.microsoft.com/office/drawing/2014/main" id="{8D9991E7-B6A8-427E-A389-AC61C2A01D0D}"/>
                </a:ext>
              </a:extLst>
            </p:cNvPr>
            <p:cNvSpPr/>
            <p:nvPr/>
          </p:nvSpPr>
          <p:spPr>
            <a:xfrm>
              <a:off x="2132036" y="3695340"/>
              <a:ext cx="327333" cy="407170"/>
            </a:xfrm>
            <a:custGeom>
              <a:avLst/>
              <a:gdLst>
                <a:gd name="connsiteX0" fmla="*/ 109168 w 327331"/>
                <a:gd name="connsiteY0" fmla="*/ 5013 h 407168"/>
                <a:gd name="connsiteX1" fmla="*/ 178562 w 327331"/>
                <a:gd name="connsiteY1" fmla="*/ 96817 h 407168"/>
                <a:gd name="connsiteX2" fmla="*/ 248827 w 327331"/>
                <a:gd name="connsiteY2" fmla="*/ 142484 h 407168"/>
                <a:gd name="connsiteX3" fmla="*/ 324368 w 327331"/>
                <a:gd name="connsiteY3" fmla="*/ 160096 h 407168"/>
                <a:gd name="connsiteX4" fmla="*/ 268786 w 327331"/>
                <a:gd name="connsiteY4" fmla="*/ 214193 h 407168"/>
                <a:gd name="connsiteX5" fmla="*/ 232213 w 327331"/>
                <a:gd name="connsiteY5" fmla="*/ 289592 h 407168"/>
                <a:gd name="connsiteX6" fmla="*/ 220213 w 327331"/>
                <a:gd name="connsiteY6" fmla="*/ 404054 h 407168"/>
                <a:gd name="connsiteX7" fmla="*/ 150819 w 327331"/>
                <a:gd name="connsiteY7" fmla="*/ 312241 h 407168"/>
                <a:gd name="connsiteX8" fmla="*/ 80554 w 327331"/>
                <a:gd name="connsiteY8" fmla="*/ 266583 h 407168"/>
                <a:gd name="connsiteX9" fmla="*/ 5013 w 327331"/>
                <a:gd name="connsiteY9" fmla="*/ 248970 h 407168"/>
                <a:gd name="connsiteX10" fmla="*/ 60595 w 327331"/>
                <a:gd name="connsiteY10" fmla="*/ 194865 h 407168"/>
                <a:gd name="connsiteX11" fmla="*/ 97168 w 327331"/>
                <a:gd name="connsiteY11" fmla="*/ 119467 h 407168"/>
                <a:gd name="connsiteX12" fmla="*/ 10916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9168" y="5013"/>
                  </a:moveTo>
                  <a:lnTo>
                    <a:pt x="178562" y="96817"/>
                  </a:lnTo>
                  <a:cubicBezTo>
                    <a:pt x="195927" y="119786"/>
                    <a:pt x="220788" y="135945"/>
                    <a:pt x="248827" y="142484"/>
                  </a:cubicBezTo>
                  <a:lnTo>
                    <a:pt x="324368" y="160096"/>
                  </a:lnTo>
                  <a:lnTo>
                    <a:pt x="268786" y="214193"/>
                  </a:lnTo>
                  <a:cubicBezTo>
                    <a:pt x="248156" y="234281"/>
                    <a:pt x="235215" y="260954"/>
                    <a:pt x="232213" y="289592"/>
                  </a:cubicBezTo>
                  <a:lnTo>
                    <a:pt x="220213" y="404054"/>
                  </a:lnTo>
                  <a:lnTo>
                    <a:pt x="150819" y="312241"/>
                  </a:lnTo>
                  <a:cubicBezTo>
                    <a:pt x="133454" y="289272"/>
                    <a:pt x="108593" y="273113"/>
                    <a:pt x="80554" y="266583"/>
                  </a:cubicBezTo>
                  <a:lnTo>
                    <a:pt x="5013" y="248970"/>
                  </a:lnTo>
                  <a:lnTo>
                    <a:pt x="60595" y="194865"/>
                  </a:lnTo>
                  <a:cubicBezTo>
                    <a:pt x="81225" y="174786"/>
                    <a:pt x="94167" y="148104"/>
                    <a:pt x="97168" y="119467"/>
                  </a:cubicBezTo>
                  <a:lnTo>
                    <a:pt x="10916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7" name="Freeform: Shape 16">
              <a:extLst>
                <a:ext uri="{FF2B5EF4-FFF2-40B4-BE49-F238E27FC236}">
                  <a16:creationId xmlns:a16="http://schemas.microsoft.com/office/drawing/2014/main" id="{F999E58F-DC83-4D8C-8ECE-844A29DFFCFD}"/>
                </a:ext>
              </a:extLst>
            </p:cNvPr>
            <p:cNvSpPr/>
            <p:nvPr/>
          </p:nvSpPr>
          <p:spPr>
            <a:xfrm>
              <a:off x="456484" y="4405946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5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0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65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1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1"/>
                    <a:pt x="80642" y="266734"/>
                  </a:cubicBezTo>
                  <a:lnTo>
                    <a:pt x="5013" y="249513"/>
                  </a:lnTo>
                  <a:lnTo>
                    <a:pt x="60316" y="195120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8" name="Freeform: Shape 17">
              <a:extLst>
                <a:ext uri="{FF2B5EF4-FFF2-40B4-BE49-F238E27FC236}">
                  <a16:creationId xmlns:a16="http://schemas.microsoft.com/office/drawing/2014/main" id="{269D6EC2-680E-413E-B81D-7CC321D66F0B}"/>
                </a:ext>
              </a:extLst>
            </p:cNvPr>
            <p:cNvSpPr/>
            <p:nvPr/>
          </p:nvSpPr>
          <p:spPr>
            <a:xfrm>
              <a:off x="5407318" y="3716839"/>
              <a:ext cx="327333" cy="407170"/>
            </a:xfrm>
            <a:custGeom>
              <a:avLst/>
              <a:gdLst>
                <a:gd name="connsiteX0" fmla="*/ 107906 w 327331"/>
                <a:gd name="connsiteY0" fmla="*/ 5013 h 407168"/>
                <a:gd name="connsiteX1" fmla="*/ 177780 w 327331"/>
                <a:gd name="connsiteY1" fmla="*/ 96458 h 407168"/>
                <a:gd name="connsiteX2" fmla="*/ 248284 w 327331"/>
                <a:gd name="connsiteY2" fmla="*/ 141757 h 407168"/>
                <a:gd name="connsiteX3" fmla="*/ 323906 w 327331"/>
                <a:gd name="connsiteY3" fmla="*/ 158978 h 407168"/>
                <a:gd name="connsiteX4" fmla="*/ 268610 w 327331"/>
                <a:gd name="connsiteY4" fmla="*/ 213363 h 407168"/>
                <a:gd name="connsiteX5" fmla="*/ 232428 w 327331"/>
                <a:gd name="connsiteY5" fmla="*/ 288953 h 407168"/>
                <a:gd name="connsiteX6" fmla="*/ 221019 w 327331"/>
                <a:gd name="connsiteY6" fmla="*/ 403471 h 407168"/>
                <a:gd name="connsiteX7" fmla="*/ 151146 w 327331"/>
                <a:gd name="connsiteY7" fmla="*/ 312026 h 407168"/>
                <a:gd name="connsiteX8" fmla="*/ 80650 w 327331"/>
                <a:gd name="connsiteY8" fmla="*/ 266726 h 407168"/>
                <a:gd name="connsiteX9" fmla="*/ 5013 w 327331"/>
                <a:gd name="connsiteY9" fmla="*/ 249505 h 407168"/>
                <a:gd name="connsiteX10" fmla="*/ 60307 w 327331"/>
                <a:gd name="connsiteY10" fmla="*/ 195113 h 407168"/>
                <a:gd name="connsiteX11" fmla="*/ 96498 w 327331"/>
                <a:gd name="connsiteY11" fmla="*/ 119531 h 407168"/>
                <a:gd name="connsiteX12" fmla="*/ 107906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906" y="5013"/>
                  </a:moveTo>
                  <a:lnTo>
                    <a:pt x="177780" y="96458"/>
                  </a:lnTo>
                  <a:cubicBezTo>
                    <a:pt x="195256" y="119339"/>
                    <a:pt x="220197" y="135362"/>
                    <a:pt x="248284" y="141757"/>
                  </a:cubicBezTo>
                  <a:lnTo>
                    <a:pt x="323906" y="158978"/>
                  </a:lnTo>
                  <a:lnTo>
                    <a:pt x="268610" y="213363"/>
                  </a:lnTo>
                  <a:cubicBezTo>
                    <a:pt x="248084" y="233554"/>
                    <a:pt x="235278" y="260299"/>
                    <a:pt x="232428" y="288953"/>
                  </a:cubicBezTo>
                  <a:lnTo>
                    <a:pt x="221019" y="403471"/>
                  </a:lnTo>
                  <a:lnTo>
                    <a:pt x="151146" y="312026"/>
                  </a:lnTo>
                  <a:cubicBezTo>
                    <a:pt x="133670" y="289144"/>
                    <a:pt x="108721" y="273113"/>
                    <a:pt x="80650" y="266726"/>
                  </a:cubicBezTo>
                  <a:lnTo>
                    <a:pt x="5013" y="249505"/>
                  </a:lnTo>
                  <a:lnTo>
                    <a:pt x="60307" y="195113"/>
                  </a:lnTo>
                  <a:cubicBezTo>
                    <a:pt x="80842" y="174930"/>
                    <a:pt x="93648" y="148184"/>
                    <a:pt x="96498" y="119531"/>
                  </a:cubicBezTo>
                  <a:lnTo>
                    <a:pt x="107906" y="5013"/>
                  </a:lnTo>
                  <a:close/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9" name="Freeform: Shape 18">
              <a:extLst>
                <a:ext uri="{FF2B5EF4-FFF2-40B4-BE49-F238E27FC236}">
                  <a16:creationId xmlns:a16="http://schemas.microsoft.com/office/drawing/2014/main" id="{827B266E-9FFF-4A31-A270-D8C50EAD56CB}"/>
                </a:ext>
              </a:extLst>
            </p:cNvPr>
            <p:cNvSpPr/>
            <p:nvPr/>
          </p:nvSpPr>
          <p:spPr>
            <a:xfrm>
              <a:off x="5291286" y="445226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08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48" y="119339"/>
                    <a:pt x="220190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1" y="260300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53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08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80" name="Freeform: Shape 19">
              <a:extLst>
                <a:ext uri="{FF2B5EF4-FFF2-40B4-BE49-F238E27FC236}">
                  <a16:creationId xmlns:a16="http://schemas.microsoft.com/office/drawing/2014/main" id="{247D2AC6-FF5A-432C-9E94-0A274B14BEA5}"/>
                </a:ext>
              </a:extLst>
            </p:cNvPr>
            <p:cNvSpPr/>
            <p:nvPr/>
          </p:nvSpPr>
          <p:spPr>
            <a:xfrm>
              <a:off x="678817" y="4120566"/>
              <a:ext cx="5524722" cy="2251404"/>
            </a:xfrm>
            <a:custGeom>
              <a:avLst/>
              <a:gdLst>
                <a:gd name="connsiteX0" fmla="*/ 17544 w 5524721"/>
                <a:gd name="connsiteY0" fmla="*/ 2239916 h 2251403"/>
                <a:gd name="connsiteX1" fmla="*/ 2597477 w 5524721"/>
                <a:gd name="connsiteY1" fmla="*/ 972583 h 2251403"/>
                <a:gd name="connsiteX2" fmla="*/ 4156750 w 5524721"/>
                <a:gd name="connsiteY2" fmla="*/ 379650 h 2251403"/>
                <a:gd name="connsiteX3" fmla="*/ 3878398 w 5524721"/>
                <a:gd name="connsiteY3" fmla="*/ 17557 h 2251403"/>
                <a:gd name="connsiteX4" fmla="*/ 3629443 w 5524721"/>
                <a:gd name="connsiteY4" fmla="*/ 411337 h 2251403"/>
                <a:gd name="connsiteX5" fmla="*/ 4776924 w 5524721"/>
                <a:gd name="connsiteY5" fmla="*/ 1055430 h 2251403"/>
                <a:gd name="connsiteX6" fmla="*/ 5512351 w 5524721"/>
                <a:gd name="connsiteY6" fmla="*/ 1133631 h 225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4721" h="2251403">
                  <a:moveTo>
                    <a:pt x="17544" y="2239916"/>
                  </a:moveTo>
                  <a:cubicBezTo>
                    <a:pt x="578790" y="1588143"/>
                    <a:pt x="1284877" y="1186044"/>
                    <a:pt x="2597477" y="972583"/>
                  </a:cubicBezTo>
                  <a:cubicBezTo>
                    <a:pt x="3729846" y="788439"/>
                    <a:pt x="4068490" y="707796"/>
                    <a:pt x="4156750" y="379650"/>
                  </a:cubicBezTo>
                  <a:cubicBezTo>
                    <a:pt x="4221506" y="138893"/>
                    <a:pt x="4044340" y="16088"/>
                    <a:pt x="3878398" y="17557"/>
                  </a:cubicBezTo>
                  <a:cubicBezTo>
                    <a:pt x="3707092" y="19066"/>
                    <a:pt x="3566084" y="180496"/>
                    <a:pt x="3629443" y="411337"/>
                  </a:cubicBezTo>
                  <a:cubicBezTo>
                    <a:pt x="3719275" y="738581"/>
                    <a:pt x="4201156" y="946804"/>
                    <a:pt x="4776924" y="1055430"/>
                  </a:cubicBezTo>
                  <a:cubicBezTo>
                    <a:pt x="5352693" y="1164048"/>
                    <a:pt x="5331297" y="1059302"/>
                    <a:pt x="5512351" y="1133631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81" name="Freeform: Shape 20">
              <a:extLst>
                <a:ext uri="{FF2B5EF4-FFF2-40B4-BE49-F238E27FC236}">
                  <a16:creationId xmlns:a16="http://schemas.microsoft.com/office/drawing/2014/main" id="{64840A69-D517-4F65-B31F-E2A483E519F0}"/>
                </a:ext>
              </a:extLst>
            </p:cNvPr>
            <p:cNvSpPr/>
            <p:nvPr/>
          </p:nvSpPr>
          <p:spPr>
            <a:xfrm>
              <a:off x="949747" y="3280447"/>
              <a:ext cx="1852220" cy="1948023"/>
            </a:xfrm>
            <a:custGeom>
              <a:avLst/>
              <a:gdLst>
                <a:gd name="connsiteX0" fmla="*/ 1784107 w 1852218"/>
                <a:gd name="connsiteY0" fmla="*/ 1352277 h 1948023"/>
                <a:gd name="connsiteX1" fmla="*/ 1785241 w 1852218"/>
                <a:gd name="connsiteY1" fmla="*/ 1351519 h 1948023"/>
                <a:gd name="connsiteX2" fmla="*/ 1836640 w 1852218"/>
                <a:gd name="connsiteY2" fmla="*/ 1396156 h 1948023"/>
                <a:gd name="connsiteX3" fmla="*/ 1510458 w 1852218"/>
                <a:gd name="connsiteY3" fmla="*/ 1769131 h 1948023"/>
                <a:gd name="connsiteX4" fmla="*/ 177794 w 1852218"/>
                <a:gd name="connsiteY4" fmla="*/ 1502395 h 1948023"/>
                <a:gd name="connsiteX5" fmla="*/ 442941 w 1852218"/>
                <a:gd name="connsiteY5" fmla="*/ 178074 h 1948023"/>
                <a:gd name="connsiteX6" fmla="*/ 911928 w 1852218"/>
                <a:gd name="connsiteY6" fmla="*/ 17634 h 1948023"/>
                <a:gd name="connsiteX7" fmla="*/ 933723 w 1852218"/>
                <a:gd name="connsiteY7" fmla="*/ 82023 h 1948023"/>
                <a:gd name="connsiteX8" fmla="*/ 932414 w 1852218"/>
                <a:gd name="connsiteY8" fmla="*/ 82893 h 1948023"/>
                <a:gd name="connsiteX9" fmla="*/ 723496 w 1852218"/>
                <a:gd name="connsiteY9" fmla="*/ 1143424 h 1948023"/>
                <a:gd name="connsiteX10" fmla="*/ 1784107 w 1852218"/>
                <a:gd name="connsiteY10" fmla="*/ 1352277 h 194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52218" h="1948023">
                  <a:moveTo>
                    <a:pt x="1784107" y="1352277"/>
                  </a:moveTo>
                  <a:cubicBezTo>
                    <a:pt x="1784482" y="1352022"/>
                    <a:pt x="1784858" y="1351775"/>
                    <a:pt x="1785241" y="1351519"/>
                  </a:cubicBezTo>
                  <a:cubicBezTo>
                    <a:pt x="1815355" y="1331232"/>
                    <a:pt x="1852623" y="1363543"/>
                    <a:pt x="1836640" y="1396156"/>
                  </a:cubicBezTo>
                  <a:cubicBezTo>
                    <a:pt x="1765034" y="1542226"/>
                    <a:pt x="1655234" y="1671985"/>
                    <a:pt x="1510458" y="1769131"/>
                  </a:cubicBezTo>
                  <a:cubicBezTo>
                    <a:pt x="1069494" y="2065030"/>
                    <a:pt x="471475" y="1945898"/>
                    <a:pt x="177794" y="1502395"/>
                  </a:cubicBezTo>
                  <a:cubicBezTo>
                    <a:pt x="-114210" y="1061415"/>
                    <a:pt x="3742" y="472753"/>
                    <a:pt x="442941" y="178074"/>
                  </a:cubicBezTo>
                  <a:cubicBezTo>
                    <a:pt x="587781" y="80889"/>
                    <a:pt x="749555" y="28484"/>
                    <a:pt x="911928" y="17634"/>
                  </a:cubicBezTo>
                  <a:cubicBezTo>
                    <a:pt x="948118" y="15223"/>
                    <a:pt x="963878" y="61880"/>
                    <a:pt x="933723" y="82023"/>
                  </a:cubicBezTo>
                  <a:cubicBezTo>
                    <a:pt x="933284" y="82310"/>
                    <a:pt x="932853" y="82605"/>
                    <a:pt x="932414" y="82893"/>
                  </a:cubicBezTo>
                  <a:cubicBezTo>
                    <a:pt x="581905" y="318069"/>
                    <a:pt x="488320" y="792915"/>
                    <a:pt x="723496" y="1143424"/>
                  </a:cubicBezTo>
                  <a:cubicBezTo>
                    <a:pt x="958736" y="1494028"/>
                    <a:pt x="1433599" y="1587453"/>
                    <a:pt x="1784107" y="1352277"/>
                  </a:cubicBezTo>
                  <a:close/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grpSp>
        <p:nvGrpSpPr>
          <p:cNvPr id="82" name="Graphic 25">
            <a:extLst>
              <a:ext uri="{FF2B5EF4-FFF2-40B4-BE49-F238E27FC236}">
                <a16:creationId xmlns:a16="http://schemas.microsoft.com/office/drawing/2014/main" id="{1C083F1F-7F32-6D49-9139-F3258C2388F5}"/>
              </a:ext>
            </a:extLst>
          </p:cNvPr>
          <p:cNvGrpSpPr/>
          <p:nvPr/>
        </p:nvGrpSpPr>
        <p:grpSpPr>
          <a:xfrm>
            <a:off x="478283" y="1165259"/>
            <a:ext cx="3948438" cy="264646"/>
            <a:chOff x="953016" y="4719122"/>
            <a:chExt cx="6241549" cy="264646"/>
          </a:xfrm>
        </p:grpSpPr>
        <p:sp>
          <p:nvSpPr>
            <p:cNvPr id="83" name="Freeform 27">
              <a:extLst>
                <a:ext uri="{FF2B5EF4-FFF2-40B4-BE49-F238E27FC236}">
                  <a16:creationId xmlns:a16="http://schemas.microsoft.com/office/drawing/2014/main" id="{934C56E5-A04C-CF4C-8A45-9E737D3CD523}"/>
                </a:ext>
              </a:extLst>
            </p:cNvPr>
            <p:cNvSpPr/>
            <p:nvPr/>
          </p:nvSpPr>
          <p:spPr>
            <a:xfrm>
              <a:off x="953016" y="4851445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D83D3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84" name="Freeform 28">
              <a:extLst>
                <a:ext uri="{FF2B5EF4-FFF2-40B4-BE49-F238E27FC236}">
                  <a16:creationId xmlns:a16="http://schemas.microsoft.com/office/drawing/2014/main" id="{B3E5F6F1-6CAB-ED48-9DCA-A666D7DF6006}"/>
                </a:ext>
              </a:extLst>
            </p:cNvPr>
            <p:cNvSpPr/>
            <p:nvPr/>
          </p:nvSpPr>
          <p:spPr>
            <a:xfrm>
              <a:off x="3535103" y="4719122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1190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85" name="Freeform 29">
              <a:extLst>
                <a:ext uri="{FF2B5EF4-FFF2-40B4-BE49-F238E27FC236}">
                  <a16:creationId xmlns:a16="http://schemas.microsoft.com/office/drawing/2014/main" id="{A8D76DCD-5F83-C740-8FB1-12D5142F0372}"/>
                </a:ext>
              </a:extLst>
            </p:cNvPr>
            <p:cNvSpPr/>
            <p:nvPr/>
          </p:nvSpPr>
          <p:spPr>
            <a:xfrm>
              <a:off x="6152404" y="4983769"/>
              <a:ext cx="1042161" cy="9519"/>
            </a:xfrm>
            <a:custGeom>
              <a:avLst/>
              <a:gdLst>
                <a:gd name="connsiteX0" fmla="*/ 0 w 1042161"/>
                <a:gd name="connsiteY0" fmla="*/ 0 h 9519"/>
                <a:gd name="connsiteX1" fmla="*/ 1042162 w 1042161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2161" h="9519">
                  <a:moveTo>
                    <a:pt x="0" y="0"/>
                  </a:moveTo>
                  <a:lnTo>
                    <a:pt x="1042162" y="0"/>
                  </a:lnTo>
                </a:path>
              </a:pathLst>
            </a:custGeom>
            <a:ln w="19027" cap="rnd">
              <a:solidFill>
                <a:srgbClr val="FDC3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sp>
        <p:nvSpPr>
          <p:cNvPr id="86" name="Prostokąt 85"/>
          <p:cNvSpPr/>
          <p:nvPr/>
        </p:nvSpPr>
        <p:spPr>
          <a:xfrm>
            <a:off x="478283" y="575561"/>
            <a:ext cx="41681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chemeClr val="accent5">
                    <a:lumMod val="50000"/>
                  </a:schemeClr>
                </a:solidFill>
              </a:rPr>
              <a:t>Rak</a:t>
            </a:r>
          </a:p>
        </p:txBody>
      </p:sp>
      <p:grpSp>
        <p:nvGrpSpPr>
          <p:cNvPr id="42" name="Group 1">
            <a:extLst>
              <a:ext uri="{FF2B5EF4-FFF2-40B4-BE49-F238E27FC236}">
                <a16:creationId xmlns:a16="http://schemas.microsoft.com/office/drawing/2014/main" id="{9BF96D57-3851-4E58-BF9A-74BCB58F732C}"/>
              </a:ext>
            </a:extLst>
          </p:cNvPr>
          <p:cNvGrpSpPr/>
          <p:nvPr/>
        </p:nvGrpSpPr>
        <p:grpSpPr>
          <a:xfrm>
            <a:off x="6315149" y="164972"/>
            <a:ext cx="4572000" cy="6443003"/>
            <a:chOff x="1092644" y="225082"/>
            <a:chExt cx="4572000" cy="6443003"/>
          </a:xfrm>
        </p:grpSpPr>
        <p:sp>
          <p:nvSpPr>
            <p:cNvPr id="43" name="Prostokąt 42">
              <a:extLst>
                <a:ext uri="{FF2B5EF4-FFF2-40B4-BE49-F238E27FC236}">
                  <a16:creationId xmlns:a16="http://schemas.microsoft.com/office/drawing/2014/main" id="{498E81C4-BB02-43A2-9EB8-C52048D32498}"/>
                </a:ext>
              </a:extLst>
            </p:cNvPr>
            <p:cNvSpPr/>
            <p:nvPr/>
          </p:nvSpPr>
          <p:spPr>
            <a:xfrm>
              <a:off x="1092644" y="225082"/>
              <a:ext cx="4572000" cy="644300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cxnSp>
          <p:nvCxnSpPr>
            <p:cNvPr id="44" name="Łącznik prosty 4">
              <a:extLst>
                <a:ext uri="{FF2B5EF4-FFF2-40B4-BE49-F238E27FC236}">
                  <a16:creationId xmlns:a16="http://schemas.microsoft.com/office/drawing/2014/main" id="{518B079A-66CE-48D7-97B6-18D92E8CA40D}"/>
                </a:ext>
              </a:extLst>
            </p:cNvPr>
            <p:cNvCxnSpPr/>
            <p:nvPr/>
          </p:nvCxnSpPr>
          <p:spPr>
            <a:xfrm flipV="1">
              <a:off x="2293034" y="4121834"/>
              <a:ext cx="1026941" cy="1533378"/>
            </a:xfrm>
            <a:prstGeom prst="line">
              <a:avLst/>
            </a:prstGeom>
            <a:ln>
              <a:solidFill>
                <a:srgbClr val="005B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Łącznik prosty 6">
              <a:extLst>
                <a:ext uri="{FF2B5EF4-FFF2-40B4-BE49-F238E27FC236}">
                  <a16:creationId xmlns:a16="http://schemas.microsoft.com/office/drawing/2014/main" id="{ED8BE02E-A5D2-49BB-9D0F-A4FA00F873EF}"/>
                </a:ext>
              </a:extLst>
            </p:cNvPr>
            <p:cNvCxnSpPr/>
            <p:nvPr/>
          </p:nvCxnSpPr>
          <p:spPr>
            <a:xfrm>
              <a:off x="3319975" y="4121834"/>
              <a:ext cx="1097280" cy="2314135"/>
            </a:xfrm>
            <a:prstGeom prst="line">
              <a:avLst/>
            </a:prstGeom>
            <a:ln>
              <a:solidFill>
                <a:srgbClr val="005B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Łącznik prosty 8">
              <a:extLst>
                <a:ext uri="{FF2B5EF4-FFF2-40B4-BE49-F238E27FC236}">
                  <a16:creationId xmlns:a16="http://schemas.microsoft.com/office/drawing/2014/main" id="{2690CF84-5BC2-45B6-85D3-FE7714FA6ED8}"/>
                </a:ext>
              </a:extLst>
            </p:cNvPr>
            <p:cNvCxnSpPr/>
            <p:nvPr/>
          </p:nvCxnSpPr>
          <p:spPr>
            <a:xfrm flipV="1">
              <a:off x="3305908" y="3158197"/>
              <a:ext cx="196948" cy="914400"/>
            </a:xfrm>
            <a:prstGeom prst="line">
              <a:avLst/>
            </a:prstGeom>
            <a:ln>
              <a:solidFill>
                <a:srgbClr val="005B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Łącznik prosty 10">
              <a:extLst>
                <a:ext uri="{FF2B5EF4-FFF2-40B4-BE49-F238E27FC236}">
                  <a16:creationId xmlns:a16="http://schemas.microsoft.com/office/drawing/2014/main" id="{80BE3E67-2DCD-4037-BC24-A510F3A3EBDF}"/>
                </a:ext>
              </a:extLst>
            </p:cNvPr>
            <p:cNvCxnSpPr/>
            <p:nvPr/>
          </p:nvCxnSpPr>
          <p:spPr>
            <a:xfrm flipH="1" flipV="1">
              <a:off x="3017519" y="513470"/>
              <a:ext cx="499404" cy="2693964"/>
            </a:xfrm>
            <a:prstGeom prst="line">
              <a:avLst/>
            </a:prstGeom>
            <a:ln w="12700">
              <a:solidFill>
                <a:srgbClr val="005B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Gwiazda: 5 punktów 11">
              <a:extLst>
                <a:ext uri="{FF2B5EF4-FFF2-40B4-BE49-F238E27FC236}">
                  <a16:creationId xmlns:a16="http://schemas.microsoft.com/office/drawing/2014/main" id="{ECBCBC12-01E0-4858-BBF9-7C72D2D55521}"/>
                </a:ext>
              </a:extLst>
            </p:cNvPr>
            <p:cNvSpPr/>
            <p:nvPr/>
          </p:nvSpPr>
          <p:spPr>
            <a:xfrm>
              <a:off x="2869808" y="393895"/>
              <a:ext cx="295422" cy="239151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49" name="Gwiazda: 5 punktów 13">
              <a:extLst>
                <a:ext uri="{FF2B5EF4-FFF2-40B4-BE49-F238E27FC236}">
                  <a16:creationId xmlns:a16="http://schemas.microsoft.com/office/drawing/2014/main" id="{956A08BE-775D-4B20-8C8C-0E5F1C94C745}"/>
                </a:ext>
              </a:extLst>
            </p:cNvPr>
            <p:cNvSpPr/>
            <p:nvPr/>
          </p:nvSpPr>
          <p:spPr>
            <a:xfrm>
              <a:off x="3165230" y="3934452"/>
              <a:ext cx="337626" cy="320040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50" name="Gwiazda: 5 punktów 14">
              <a:extLst>
                <a:ext uri="{FF2B5EF4-FFF2-40B4-BE49-F238E27FC236}">
                  <a16:creationId xmlns:a16="http://schemas.microsoft.com/office/drawing/2014/main" id="{992BAD5C-B4AE-4637-9FD8-40CF25113D3F}"/>
                </a:ext>
              </a:extLst>
            </p:cNvPr>
            <p:cNvSpPr/>
            <p:nvPr/>
          </p:nvSpPr>
          <p:spPr>
            <a:xfrm>
              <a:off x="4206875" y="6224954"/>
              <a:ext cx="294785" cy="260252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51" name="Gwiazda: 5 punktów 15">
              <a:extLst>
                <a:ext uri="{FF2B5EF4-FFF2-40B4-BE49-F238E27FC236}">
                  <a16:creationId xmlns:a16="http://schemas.microsoft.com/office/drawing/2014/main" id="{8A56CC1A-2BFB-439F-9271-032CD387E557}"/>
                </a:ext>
              </a:extLst>
            </p:cNvPr>
            <p:cNvSpPr/>
            <p:nvPr/>
          </p:nvSpPr>
          <p:spPr>
            <a:xfrm>
              <a:off x="2194561" y="5486400"/>
              <a:ext cx="295423" cy="294653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52" name="Gwiazda: 5 punktów 11">
              <a:extLst>
                <a:ext uri="{FF2B5EF4-FFF2-40B4-BE49-F238E27FC236}">
                  <a16:creationId xmlns:a16="http://schemas.microsoft.com/office/drawing/2014/main" id="{ECBCBC12-01E0-4858-BBF9-7C72D2D55521}"/>
                </a:ext>
              </a:extLst>
            </p:cNvPr>
            <p:cNvSpPr/>
            <p:nvPr/>
          </p:nvSpPr>
          <p:spPr>
            <a:xfrm>
              <a:off x="3378644" y="3069414"/>
              <a:ext cx="295422" cy="301725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64059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4414"/>
            <a:ext cx="12459768" cy="8306512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B9663411-F964-4F44-B9F7-A85508C4BE63}"/>
              </a:ext>
            </a:extLst>
          </p:cNvPr>
          <p:cNvGrpSpPr/>
          <p:nvPr/>
        </p:nvGrpSpPr>
        <p:grpSpPr>
          <a:xfrm rot="5400000">
            <a:off x="9833733" y="5182756"/>
            <a:ext cx="469040" cy="3518251"/>
            <a:chOff x="11565648" y="2885438"/>
            <a:chExt cx="469040" cy="381903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4FD3FE9-ACD9-2B45-B0F8-F6A368216C79}"/>
                </a:ext>
              </a:extLst>
            </p:cNvPr>
            <p:cNvGrpSpPr/>
            <p:nvPr/>
          </p:nvGrpSpPr>
          <p:grpSpPr>
            <a:xfrm>
              <a:off x="11565648" y="2885438"/>
              <a:ext cx="434856" cy="3818272"/>
              <a:chOff x="11565648" y="2885438"/>
              <a:chExt cx="434856" cy="381827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992720D-611C-3B49-B0EC-95AF595BA9EF}"/>
                  </a:ext>
                </a:extLst>
              </p:cNvPr>
              <p:cNvSpPr/>
              <p:nvPr/>
            </p:nvSpPr>
            <p:spPr>
              <a:xfrm>
                <a:off x="11688762" y="2885438"/>
                <a:ext cx="311742" cy="3818272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D50501-5B89-FC45-B420-A5F7A0718D00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A89CCC0-351B-BA46-BD29-01A991C8416D}"/>
                </a:ext>
              </a:extLst>
            </p:cNvPr>
            <p:cNvSpPr txBox="1"/>
            <p:nvPr/>
          </p:nvSpPr>
          <p:spPr>
            <a:xfrm rot="16200000">
              <a:off x="9971282" y="4641067"/>
              <a:ext cx="3819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/>
                <a:t>https://www.freepik.com/free-photo/beautiful-shining-stars-night-sky_7631083.htm#page=1&amp;query=night%20sky&amp;position=1</a:t>
              </a:r>
            </a:p>
          </p:txBody>
        </p:sp>
      </p:grpSp>
      <p:sp>
        <p:nvSpPr>
          <p:cNvPr id="3" name="Prostokąt 2"/>
          <p:cNvSpPr/>
          <p:nvPr/>
        </p:nvSpPr>
        <p:spPr>
          <a:xfrm>
            <a:off x="1935163" y="1838990"/>
            <a:ext cx="9174370" cy="646331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r>
              <a:rPr lang="pl-PL" dirty="0">
                <a:solidFill>
                  <a:srgbClr val="005B7F"/>
                </a:solidFill>
              </a:rPr>
              <a:t>Jeden </a:t>
            </a:r>
            <a:r>
              <a:rPr lang="pl-PL" b="1" dirty="0">
                <a:solidFill>
                  <a:srgbClr val="005B7F"/>
                </a:solidFill>
              </a:rPr>
              <a:t>rok świetlny </a:t>
            </a:r>
            <a:r>
              <a:rPr lang="pl-PL" dirty="0">
                <a:solidFill>
                  <a:srgbClr val="005B7F"/>
                </a:solidFill>
              </a:rPr>
              <a:t>to odległość, na jaką dotrze światło w próżni w ciągu </a:t>
            </a:r>
            <a:r>
              <a:rPr lang="pl-PL" b="1" dirty="0">
                <a:solidFill>
                  <a:srgbClr val="005B7F"/>
                </a:solidFill>
              </a:rPr>
              <a:t>jednego naszego roku </a:t>
            </a:r>
            <a:r>
              <a:rPr lang="pl-PL" dirty="0">
                <a:solidFill>
                  <a:srgbClr val="005B7F"/>
                </a:solidFill>
              </a:rPr>
              <a:t>(ok. 365 dni i 6 godzin).</a:t>
            </a:r>
          </a:p>
        </p:txBody>
      </p:sp>
      <p:grpSp>
        <p:nvGrpSpPr>
          <p:cNvPr id="17" name="Graphic 4">
            <a:extLst>
              <a:ext uri="{FF2B5EF4-FFF2-40B4-BE49-F238E27FC236}">
                <a16:creationId xmlns:a16="http://schemas.microsoft.com/office/drawing/2014/main" id="{81372FA4-CA27-4673-9606-39183A726D0C}"/>
              </a:ext>
            </a:extLst>
          </p:cNvPr>
          <p:cNvGrpSpPr/>
          <p:nvPr/>
        </p:nvGrpSpPr>
        <p:grpSpPr>
          <a:xfrm rot="2644219">
            <a:off x="-743879" y="5178772"/>
            <a:ext cx="3714353" cy="2644680"/>
            <a:chOff x="456484" y="3280447"/>
            <a:chExt cx="6113164" cy="4352671"/>
          </a:xfrm>
        </p:grpSpPr>
        <p:sp>
          <p:nvSpPr>
            <p:cNvPr id="18" name="Freeform: Shape 9">
              <a:extLst>
                <a:ext uri="{FF2B5EF4-FFF2-40B4-BE49-F238E27FC236}">
                  <a16:creationId xmlns:a16="http://schemas.microsoft.com/office/drawing/2014/main" id="{53248DDF-49C1-4572-A68D-66790D9AC085}"/>
                </a:ext>
              </a:extLst>
            </p:cNvPr>
            <p:cNvSpPr/>
            <p:nvPr/>
          </p:nvSpPr>
          <p:spPr>
            <a:xfrm>
              <a:off x="669692" y="5541388"/>
              <a:ext cx="5899956" cy="2091730"/>
            </a:xfrm>
            <a:custGeom>
              <a:avLst/>
              <a:gdLst>
                <a:gd name="connsiteX0" fmla="*/ 5889334 w 5899955"/>
                <a:gd name="connsiteY0" fmla="*/ 1015158 h 2091729"/>
                <a:gd name="connsiteX1" fmla="*/ 3661210 w 5899955"/>
                <a:gd name="connsiteY1" fmla="*/ 768669 h 2091729"/>
                <a:gd name="connsiteX2" fmla="*/ 1795275 w 5899955"/>
                <a:gd name="connsiteY2" fmla="*/ 751696 h 2091729"/>
                <a:gd name="connsiteX3" fmla="*/ 1722088 w 5899955"/>
                <a:gd name="connsiteY3" fmla="*/ 27502 h 2091729"/>
                <a:gd name="connsiteX4" fmla="*/ 2111342 w 5899955"/>
                <a:gd name="connsiteY4" fmla="*/ 532176 h 2091729"/>
                <a:gd name="connsiteX5" fmla="*/ 1267943 w 5899955"/>
                <a:gd name="connsiteY5" fmla="*/ 1260201 h 2091729"/>
                <a:gd name="connsiteX6" fmla="*/ 17544 w 5899955"/>
                <a:gd name="connsiteY6" fmla="*/ 2078802 h 20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955" h="2091729">
                  <a:moveTo>
                    <a:pt x="5889334" y="1015158"/>
                  </a:moveTo>
                  <a:cubicBezTo>
                    <a:pt x="5391454" y="825058"/>
                    <a:pt x="4770609" y="641936"/>
                    <a:pt x="3661210" y="768669"/>
                  </a:cubicBezTo>
                  <a:cubicBezTo>
                    <a:pt x="2631105" y="886341"/>
                    <a:pt x="2129449" y="959902"/>
                    <a:pt x="1795275" y="751696"/>
                  </a:cubicBezTo>
                  <a:cubicBezTo>
                    <a:pt x="1352698" y="475946"/>
                    <a:pt x="1516021" y="75316"/>
                    <a:pt x="1722088" y="27502"/>
                  </a:cubicBezTo>
                  <a:cubicBezTo>
                    <a:pt x="2004983" y="-38124"/>
                    <a:pt x="2207777" y="230903"/>
                    <a:pt x="2111342" y="532176"/>
                  </a:cubicBezTo>
                  <a:cubicBezTo>
                    <a:pt x="2034475" y="772334"/>
                    <a:pt x="1742024" y="1079155"/>
                    <a:pt x="1267943" y="1260201"/>
                  </a:cubicBezTo>
                  <a:cubicBezTo>
                    <a:pt x="392427" y="1594567"/>
                    <a:pt x="17544" y="2078802"/>
                    <a:pt x="17544" y="2078802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9" name="Freeform: Shape 10">
              <a:extLst>
                <a:ext uri="{FF2B5EF4-FFF2-40B4-BE49-F238E27FC236}">
                  <a16:creationId xmlns:a16="http://schemas.microsoft.com/office/drawing/2014/main" id="{33236220-68A8-4072-9C8A-1C8EDDD1E9E7}"/>
                </a:ext>
              </a:extLst>
            </p:cNvPr>
            <p:cNvSpPr/>
            <p:nvPr/>
          </p:nvSpPr>
          <p:spPr>
            <a:xfrm>
              <a:off x="3227617" y="4081763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16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0" y="260299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44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16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0" name="Freeform: Shape 11">
              <a:extLst>
                <a:ext uri="{FF2B5EF4-FFF2-40B4-BE49-F238E27FC236}">
                  <a16:creationId xmlns:a16="http://schemas.microsoft.com/office/drawing/2014/main" id="{F3DF8CE1-3319-48EC-AB31-950ED34E133A}"/>
                </a:ext>
              </a:extLst>
            </p:cNvPr>
            <p:cNvSpPr/>
            <p:nvPr/>
          </p:nvSpPr>
          <p:spPr>
            <a:xfrm>
              <a:off x="1736639" y="707109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0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2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1" name="Freeform: Shape 12">
              <a:extLst>
                <a:ext uri="{FF2B5EF4-FFF2-40B4-BE49-F238E27FC236}">
                  <a16:creationId xmlns:a16="http://schemas.microsoft.com/office/drawing/2014/main" id="{E580999C-F554-4CE0-8D8D-B89E69B22C39}"/>
                </a:ext>
              </a:extLst>
            </p:cNvPr>
            <p:cNvSpPr/>
            <p:nvPr/>
          </p:nvSpPr>
          <p:spPr>
            <a:xfrm>
              <a:off x="3618110" y="6592809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8 h 407168"/>
                <a:gd name="connsiteX3" fmla="*/ 323906 w 327331"/>
                <a:gd name="connsiteY3" fmla="*/ 158979 h 407168"/>
                <a:gd name="connsiteX4" fmla="*/ 268602 w 327331"/>
                <a:gd name="connsiteY4" fmla="*/ 213364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5 h 407168"/>
                <a:gd name="connsiteX9" fmla="*/ 5013 w 327331"/>
                <a:gd name="connsiteY9" fmla="*/ 249513 h 407168"/>
                <a:gd name="connsiteX10" fmla="*/ 60308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8"/>
                  </a:cubicBezTo>
                  <a:lnTo>
                    <a:pt x="323906" y="158979"/>
                  </a:lnTo>
                  <a:lnTo>
                    <a:pt x="268602" y="213364"/>
                  </a:lnTo>
                  <a:cubicBezTo>
                    <a:pt x="248084" y="233554"/>
                    <a:pt x="235271" y="260300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2"/>
                    <a:pt x="80642" y="266735"/>
                  </a:cubicBezTo>
                  <a:lnTo>
                    <a:pt x="5013" y="249513"/>
                  </a:lnTo>
                  <a:lnTo>
                    <a:pt x="60308" y="195121"/>
                  </a:lnTo>
                  <a:cubicBezTo>
                    <a:pt x="80842" y="174946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2" name="Freeform: Shape 13">
              <a:extLst>
                <a:ext uri="{FF2B5EF4-FFF2-40B4-BE49-F238E27FC236}">
                  <a16:creationId xmlns:a16="http://schemas.microsoft.com/office/drawing/2014/main" id="{BB0E36B9-5010-4492-94E9-0D3FD7794ACE}"/>
                </a:ext>
              </a:extLst>
            </p:cNvPr>
            <p:cNvSpPr/>
            <p:nvPr/>
          </p:nvSpPr>
          <p:spPr>
            <a:xfrm>
              <a:off x="3279306" y="5669686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914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5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914" y="158978"/>
                  </a:lnTo>
                  <a:lnTo>
                    <a:pt x="268602" y="213371"/>
                  </a:lnTo>
                  <a:cubicBezTo>
                    <a:pt x="248084" y="233554"/>
                    <a:pt x="235270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5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3" name="Freeform: Shape 14">
              <a:extLst>
                <a:ext uri="{FF2B5EF4-FFF2-40B4-BE49-F238E27FC236}">
                  <a16:creationId xmlns:a16="http://schemas.microsoft.com/office/drawing/2014/main" id="{9B8B1592-1B80-474E-95B8-03A2665C829E}"/>
                </a:ext>
              </a:extLst>
            </p:cNvPr>
            <p:cNvSpPr/>
            <p:nvPr/>
          </p:nvSpPr>
          <p:spPr>
            <a:xfrm>
              <a:off x="4183691" y="5263411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6 h 407168"/>
                <a:gd name="connsiteX3" fmla="*/ 323906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66"/>
                  </a:cubicBezTo>
                  <a:lnTo>
                    <a:pt x="323906" y="158978"/>
                  </a:lnTo>
                  <a:lnTo>
                    <a:pt x="268602" y="213371"/>
                  </a:lnTo>
                  <a:cubicBezTo>
                    <a:pt x="248084" y="233554"/>
                    <a:pt x="235271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61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4" name="Freeform: Shape 15">
              <a:extLst>
                <a:ext uri="{FF2B5EF4-FFF2-40B4-BE49-F238E27FC236}">
                  <a16:creationId xmlns:a16="http://schemas.microsoft.com/office/drawing/2014/main" id="{8D9991E7-B6A8-427E-A389-AC61C2A01D0D}"/>
                </a:ext>
              </a:extLst>
            </p:cNvPr>
            <p:cNvSpPr/>
            <p:nvPr/>
          </p:nvSpPr>
          <p:spPr>
            <a:xfrm>
              <a:off x="2132036" y="3695340"/>
              <a:ext cx="327333" cy="407170"/>
            </a:xfrm>
            <a:custGeom>
              <a:avLst/>
              <a:gdLst>
                <a:gd name="connsiteX0" fmla="*/ 109168 w 327331"/>
                <a:gd name="connsiteY0" fmla="*/ 5013 h 407168"/>
                <a:gd name="connsiteX1" fmla="*/ 178562 w 327331"/>
                <a:gd name="connsiteY1" fmla="*/ 96817 h 407168"/>
                <a:gd name="connsiteX2" fmla="*/ 248827 w 327331"/>
                <a:gd name="connsiteY2" fmla="*/ 142484 h 407168"/>
                <a:gd name="connsiteX3" fmla="*/ 324368 w 327331"/>
                <a:gd name="connsiteY3" fmla="*/ 160096 h 407168"/>
                <a:gd name="connsiteX4" fmla="*/ 268786 w 327331"/>
                <a:gd name="connsiteY4" fmla="*/ 214193 h 407168"/>
                <a:gd name="connsiteX5" fmla="*/ 232213 w 327331"/>
                <a:gd name="connsiteY5" fmla="*/ 289592 h 407168"/>
                <a:gd name="connsiteX6" fmla="*/ 220213 w 327331"/>
                <a:gd name="connsiteY6" fmla="*/ 404054 h 407168"/>
                <a:gd name="connsiteX7" fmla="*/ 150819 w 327331"/>
                <a:gd name="connsiteY7" fmla="*/ 312241 h 407168"/>
                <a:gd name="connsiteX8" fmla="*/ 80554 w 327331"/>
                <a:gd name="connsiteY8" fmla="*/ 266583 h 407168"/>
                <a:gd name="connsiteX9" fmla="*/ 5013 w 327331"/>
                <a:gd name="connsiteY9" fmla="*/ 248970 h 407168"/>
                <a:gd name="connsiteX10" fmla="*/ 60595 w 327331"/>
                <a:gd name="connsiteY10" fmla="*/ 194865 h 407168"/>
                <a:gd name="connsiteX11" fmla="*/ 97168 w 327331"/>
                <a:gd name="connsiteY11" fmla="*/ 119467 h 407168"/>
                <a:gd name="connsiteX12" fmla="*/ 10916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9168" y="5013"/>
                  </a:moveTo>
                  <a:lnTo>
                    <a:pt x="178562" y="96817"/>
                  </a:lnTo>
                  <a:cubicBezTo>
                    <a:pt x="195927" y="119786"/>
                    <a:pt x="220788" y="135945"/>
                    <a:pt x="248827" y="142484"/>
                  </a:cubicBezTo>
                  <a:lnTo>
                    <a:pt x="324368" y="160096"/>
                  </a:lnTo>
                  <a:lnTo>
                    <a:pt x="268786" y="214193"/>
                  </a:lnTo>
                  <a:cubicBezTo>
                    <a:pt x="248156" y="234281"/>
                    <a:pt x="235215" y="260954"/>
                    <a:pt x="232213" y="289592"/>
                  </a:cubicBezTo>
                  <a:lnTo>
                    <a:pt x="220213" y="404054"/>
                  </a:lnTo>
                  <a:lnTo>
                    <a:pt x="150819" y="312241"/>
                  </a:lnTo>
                  <a:cubicBezTo>
                    <a:pt x="133454" y="289272"/>
                    <a:pt x="108593" y="273113"/>
                    <a:pt x="80554" y="266583"/>
                  </a:cubicBezTo>
                  <a:lnTo>
                    <a:pt x="5013" y="248970"/>
                  </a:lnTo>
                  <a:lnTo>
                    <a:pt x="60595" y="194865"/>
                  </a:lnTo>
                  <a:cubicBezTo>
                    <a:pt x="81225" y="174786"/>
                    <a:pt x="94167" y="148104"/>
                    <a:pt x="97168" y="119467"/>
                  </a:cubicBezTo>
                  <a:lnTo>
                    <a:pt x="10916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5" name="Freeform: Shape 16">
              <a:extLst>
                <a:ext uri="{FF2B5EF4-FFF2-40B4-BE49-F238E27FC236}">
                  <a16:creationId xmlns:a16="http://schemas.microsoft.com/office/drawing/2014/main" id="{F999E58F-DC83-4D8C-8ECE-844A29DFFCFD}"/>
                </a:ext>
              </a:extLst>
            </p:cNvPr>
            <p:cNvSpPr/>
            <p:nvPr/>
          </p:nvSpPr>
          <p:spPr>
            <a:xfrm>
              <a:off x="456484" y="4405946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5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0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65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1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1"/>
                    <a:pt x="80642" y="266734"/>
                  </a:cubicBezTo>
                  <a:lnTo>
                    <a:pt x="5013" y="249513"/>
                  </a:lnTo>
                  <a:lnTo>
                    <a:pt x="60316" y="195120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6" name="Freeform: Shape 17">
              <a:extLst>
                <a:ext uri="{FF2B5EF4-FFF2-40B4-BE49-F238E27FC236}">
                  <a16:creationId xmlns:a16="http://schemas.microsoft.com/office/drawing/2014/main" id="{269D6EC2-680E-413E-B81D-7CC321D66F0B}"/>
                </a:ext>
              </a:extLst>
            </p:cNvPr>
            <p:cNvSpPr/>
            <p:nvPr/>
          </p:nvSpPr>
          <p:spPr>
            <a:xfrm>
              <a:off x="5407318" y="3716839"/>
              <a:ext cx="327333" cy="407170"/>
            </a:xfrm>
            <a:custGeom>
              <a:avLst/>
              <a:gdLst>
                <a:gd name="connsiteX0" fmla="*/ 107906 w 327331"/>
                <a:gd name="connsiteY0" fmla="*/ 5013 h 407168"/>
                <a:gd name="connsiteX1" fmla="*/ 177780 w 327331"/>
                <a:gd name="connsiteY1" fmla="*/ 96458 h 407168"/>
                <a:gd name="connsiteX2" fmla="*/ 248284 w 327331"/>
                <a:gd name="connsiteY2" fmla="*/ 141757 h 407168"/>
                <a:gd name="connsiteX3" fmla="*/ 323906 w 327331"/>
                <a:gd name="connsiteY3" fmla="*/ 158978 h 407168"/>
                <a:gd name="connsiteX4" fmla="*/ 268610 w 327331"/>
                <a:gd name="connsiteY4" fmla="*/ 213363 h 407168"/>
                <a:gd name="connsiteX5" fmla="*/ 232428 w 327331"/>
                <a:gd name="connsiteY5" fmla="*/ 288953 h 407168"/>
                <a:gd name="connsiteX6" fmla="*/ 221019 w 327331"/>
                <a:gd name="connsiteY6" fmla="*/ 403471 h 407168"/>
                <a:gd name="connsiteX7" fmla="*/ 151146 w 327331"/>
                <a:gd name="connsiteY7" fmla="*/ 312026 h 407168"/>
                <a:gd name="connsiteX8" fmla="*/ 80650 w 327331"/>
                <a:gd name="connsiteY8" fmla="*/ 266726 h 407168"/>
                <a:gd name="connsiteX9" fmla="*/ 5013 w 327331"/>
                <a:gd name="connsiteY9" fmla="*/ 249505 h 407168"/>
                <a:gd name="connsiteX10" fmla="*/ 60307 w 327331"/>
                <a:gd name="connsiteY10" fmla="*/ 195113 h 407168"/>
                <a:gd name="connsiteX11" fmla="*/ 96498 w 327331"/>
                <a:gd name="connsiteY11" fmla="*/ 119531 h 407168"/>
                <a:gd name="connsiteX12" fmla="*/ 107906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906" y="5013"/>
                  </a:moveTo>
                  <a:lnTo>
                    <a:pt x="177780" y="96458"/>
                  </a:lnTo>
                  <a:cubicBezTo>
                    <a:pt x="195256" y="119339"/>
                    <a:pt x="220197" y="135362"/>
                    <a:pt x="248284" y="141757"/>
                  </a:cubicBezTo>
                  <a:lnTo>
                    <a:pt x="323906" y="158978"/>
                  </a:lnTo>
                  <a:lnTo>
                    <a:pt x="268610" y="213363"/>
                  </a:lnTo>
                  <a:cubicBezTo>
                    <a:pt x="248084" y="233554"/>
                    <a:pt x="235278" y="260299"/>
                    <a:pt x="232428" y="288953"/>
                  </a:cubicBezTo>
                  <a:lnTo>
                    <a:pt x="221019" y="403471"/>
                  </a:lnTo>
                  <a:lnTo>
                    <a:pt x="151146" y="312026"/>
                  </a:lnTo>
                  <a:cubicBezTo>
                    <a:pt x="133670" y="289144"/>
                    <a:pt x="108721" y="273113"/>
                    <a:pt x="80650" y="266726"/>
                  </a:cubicBezTo>
                  <a:lnTo>
                    <a:pt x="5013" y="249505"/>
                  </a:lnTo>
                  <a:lnTo>
                    <a:pt x="60307" y="195113"/>
                  </a:lnTo>
                  <a:cubicBezTo>
                    <a:pt x="80842" y="174930"/>
                    <a:pt x="93648" y="148184"/>
                    <a:pt x="96498" y="119531"/>
                  </a:cubicBezTo>
                  <a:lnTo>
                    <a:pt x="107906" y="5013"/>
                  </a:lnTo>
                  <a:close/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7" name="Freeform: Shape 18">
              <a:extLst>
                <a:ext uri="{FF2B5EF4-FFF2-40B4-BE49-F238E27FC236}">
                  <a16:creationId xmlns:a16="http://schemas.microsoft.com/office/drawing/2014/main" id="{827B266E-9FFF-4A31-A270-D8C50EAD56CB}"/>
                </a:ext>
              </a:extLst>
            </p:cNvPr>
            <p:cNvSpPr/>
            <p:nvPr/>
          </p:nvSpPr>
          <p:spPr>
            <a:xfrm>
              <a:off x="5291286" y="445226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08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48" y="119339"/>
                    <a:pt x="220190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1" y="260300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53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08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8" name="Freeform: Shape 19">
              <a:extLst>
                <a:ext uri="{FF2B5EF4-FFF2-40B4-BE49-F238E27FC236}">
                  <a16:creationId xmlns:a16="http://schemas.microsoft.com/office/drawing/2014/main" id="{247D2AC6-FF5A-432C-9E94-0A274B14BEA5}"/>
                </a:ext>
              </a:extLst>
            </p:cNvPr>
            <p:cNvSpPr/>
            <p:nvPr/>
          </p:nvSpPr>
          <p:spPr>
            <a:xfrm>
              <a:off x="678817" y="4120566"/>
              <a:ext cx="5524722" cy="2251404"/>
            </a:xfrm>
            <a:custGeom>
              <a:avLst/>
              <a:gdLst>
                <a:gd name="connsiteX0" fmla="*/ 17544 w 5524721"/>
                <a:gd name="connsiteY0" fmla="*/ 2239916 h 2251403"/>
                <a:gd name="connsiteX1" fmla="*/ 2597477 w 5524721"/>
                <a:gd name="connsiteY1" fmla="*/ 972583 h 2251403"/>
                <a:gd name="connsiteX2" fmla="*/ 4156750 w 5524721"/>
                <a:gd name="connsiteY2" fmla="*/ 379650 h 2251403"/>
                <a:gd name="connsiteX3" fmla="*/ 3878398 w 5524721"/>
                <a:gd name="connsiteY3" fmla="*/ 17557 h 2251403"/>
                <a:gd name="connsiteX4" fmla="*/ 3629443 w 5524721"/>
                <a:gd name="connsiteY4" fmla="*/ 411337 h 2251403"/>
                <a:gd name="connsiteX5" fmla="*/ 4776924 w 5524721"/>
                <a:gd name="connsiteY5" fmla="*/ 1055430 h 2251403"/>
                <a:gd name="connsiteX6" fmla="*/ 5512351 w 5524721"/>
                <a:gd name="connsiteY6" fmla="*/ 1133631 h 225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4721" h="2251403">
                  <a:moveTo>
                    <a:pt x="17544" y="2239916"/>
                  </a:moveTo>
                  <a:cubicBezTo>
                    <a:pt x="578790" y="1588143"/>
                    <a:pt x="1284877" y="1186044"/>
                    <a:pt x="2597477" y="972583"/>
                  </a:cubicBezTo>
                  <a:cubicBezTo>
                    <a:pt x="3729846" y="788439"/>
                    <a:pt x="4068490" y="707796"/>
                    <a:pt x="4156750" y="379650"/>
                  </a:cubicBezTo>
                  <a:cubicBezTo>
                    <a:pt x="4221506" y="138893"/>
                    <a:pt x="4044340" y="16088"/>
                    <a:pt x="3878398" y="17557"/>
                  </a:cubicBezTo>
                  <a:cubicBezTo>
                    <a:pt x="3707092" y="19066"/>
                    <a:pt x="3566084" y="180496"/>
                    <a:pt x="3629443" y="411337"/>
                  </a:cubicBezTo>
                  <a:cubicBezTo>
                    <a:pt x="3719275" y="738581"/>
                    <a:pt x="4201156" y="946804"/>
                    <a:pt x="4776924" y="1055430"/>
                  </a:cubicBezTo>
                  <a:cubicBezTo>
                    <a:pt x="5352693" y="1164048"/>
                    <a:pt x="5331297" y="1059302"/>
                    <a:pt x="5512351" y="1133631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9" name="Freeform: Shape 20">
              <a:extLst>
                <a:ext uri="{FF2B5EF4-FFF2-40B4-BE49-F238E27FC236}">
                  <a16:creationId xmlns:a16="http://schemas.microsoft.com/office/drawing/2014/main" id="{64840A69-D517-4F65-B31F-E2A483E519F0}"/>
                </a:ext>
              </a:extLst>
            </p:cNvPr>
            <p:cNvSpPr/>
            <p:nvPr/>
          </p:nvSpPr>
          <p:spPr>
            <a:xfrm>
              <a:off x="949747" y="3280447"/>
              <a:ext cx="1852220" cy="1948023"/>
            </a:xfrm>
            <a:custGeom>
              <a:avLst/>
              <a:gdLst>
                <a:gd name="connsiteX0" fmla="*/ 1784107 w 1852218"/>
                <a:gd name="connsiteY0" fmla="*/ 1352277 h 1948023"/>
                <a:gd name="connsiteX1" fmla="*/ 1785241 w 1852218"/>
                <a:gd name="connsiteY1" fmla="*/ 1351519 h 1948023"/>
                <a:gd name="connsiteX2" fmla="*/ 1836640 w 1852218"/>
                <a:gd name="connsiteY2" fmla="*/ 1396156 h 1948023"/>
                <a:gd name="connsiteX3" fmla="*/ 1510458 w 1852218"/>
                <a:gd name="connsiteY3" fmla="*/ 1769131 h 1948023"/>
                <a:gd name="connsiteX4" fmla="*/ 177794 w 1852218"/>
                <a:gd name="connsiteY4" fmla="*/ 1502395 h 1948023"/>
                <a:gd name="connsiteX5" fmla="*/ 442941 w 1852218"/>
                <a:gd name="connsiteY5" fmla="*/ 178074 h 1948023"/>
                <a:gd name="connsiteX6" fmla="*/ 911928 w 1852218"/>
                <a:gd name="connsiteY6" fmla="*/ 17634 h 1948023"/>
                <a:gd name="connsiteX7" fmla="*/ 933723 w 1852218"/>
                <a:gd name="connsiteY7" fmla="*/ 82023 h 1948023"/>
                <a:gd name="connsiteX8" fmla="*/ 932414 w 1852218"/>
                <a:gd name="connsiteY8" fmla="*/ 82893 h 1948023"/>
                <a:gd name="connsiteX9" fmla="*/ 723496 w 1852218"/>
                <a:gd name="connsiteY9" fmla="*/ 1143424 h 1948023"/>
                <a:gd name="connsiteX10" fmla="*/ 1784107 w 1852218"/>
                <a:gd name="connsiteY10" fmla="*/ 1352277 h 194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52218" h="1948023">
                  <a:moveTo>
                    <a:pt x="1784107" y="1352277"/>
                  </a:moveTo>
                  <a:cubicBezTo>
                    <a:pt x="1784482" y="1352022"/>
                    <a:pt x="1784858" y="1351775"/>
                    <a:pt x="1785241" y="1351519"/>
                  </a:cubicBezTo>
                  <a:cubicBezTo>
                    <a:pt x="1815355" y="1331232"/>
                    <a:pt x="1852623" y="1363543"/>
                    <a:pt x="1836640" y="1396156"/>
                  </a:cubicBezTo>
                  <a:cubicBezTo>
                    <a:pt x="1765034" y="1542226"/>
                    <a:pt x="1655234" y="1671985"/>
                    <a:pt x="1510458" y="1769131"/>
                  </a:cubicBezTo>
                  <a:cubicBezTo>
                    <a:pt x="1069494" y="2065030"/>
                    <a:pt x="471475" y="1945898"/>
                    <a:pt x="177794" y="1502395"/>
                  </a:cubicBezTo>
                  <a:cubicBezTo>
                    <a:pt x="-114210" y="1061415"/>
                    <a:pt x="3742" y="472753"/>
                    <a:pt x="442941" y="178074"/>
                  </a:cubicBezTo>
                  <a:cubicBezTo>
                    <a:pt x="587781" y="80889"/>
                    <a:pt x="749555" y="28484"/>
                    <a:pt x="911928" y="17634"/>
                  </a:cubicBezTo>
                  <a:cubicBezTo>
                    <a:pt x="948118" y="15223"/>
                    <a:pt x="963878" y="61880"/>
                    <a:pt x="933723" y="82023"/>
                  </a:cubicBezTo>
                  <a:cubicBezTo>
                    <a:pt x="933284" y="82310"/>
                    <a:pt x="932853" y="82605"/>
                    <a:pt x="932414" y="82893"/>
                  </a:cubicBezTo>
                  <a:cubicBezTo>
                    <a:pt x="581905" y="318069"/>
                    <a:pt x="488320" y="792915"/>
                    <a:pt x="723496" y="1143424"/>
                  </a:cubicBezTo>
                  <a:cubicBezTo>
                    <a:pt x="958736" y="1494028"/>
                    <a:pt x="1433599" y="1587453"/>
                    <a:pt x="1784107" y="1352277"/>
                  </a:cubicBezTo>
                  <a:close/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grpSp>
        <p:nvGrpSpPr>
          <p:cNvPr id="30" name="Graphic 25">
            <a:extLst>
              <a:ext uri="{FF2B5EF4-FFF2-40B4-BE49-F238E27FC236}">
                <a16:creationId xmlns:a16="http://schemas.microsoft.com/office/drawing/2014/main" id="{1C083F1F-7F32-6D49-9139-F3258C2388F5}"/>
              </a:ext>
            </a:extLst>
          </p:cNvPr>
          <p:cNvGrpSpPr/>
          <p:nvPr/>
        </p:nvGrpSpPr>
        <p:grpSpPr>
          <a:xfrm>
            <a:off x="478283" y="1165259"/>
            <a:ext cx="6382966" cy="264646"/>
            <a:chOff x="953016" y="4719122"/>
            <a:chExt cx="6241549" cy="264646"/>
          </a:xfrm>
        </p:grpSpPr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934C56E5-A04C-CF4C-8A45-9E737D3CD523}"/>
                </a:ext>
              </a:extLst>
            </p:cNvPr>
            <p:cNvSpPr/>
            <p:nvPr/>
          </p:nvSpPr>
          <p:spPr>
            <a:xfrm>
              <a:off x="953016" y="4851445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D83D3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B3E5F6F1-6CAB-ED48-9DCA-A666D7DF6006}"/>
                </a:ext>
              </a:extLst>
            </p:cNvPr>
            <p:cNvSpPr/>
            <p:nvPr/>
          </p:nvSpPr>
          <p:spPr>
            <a:xfrm>
              <a:off x="3535103" y="4719122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1190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A8D76DCD-5F83-C740-8FB1-12D5142F0372}"/>
                </a:ext>
              </a:extLst>
            </p:cNvPr>
            <p:cNvSpPr/>
            <p:nvPr/>
          </p:nvSpPr>
          <p:spPr>
            <a:xfrm>
              <a:off x="6152404" y="4983769"/>
              <a:ext cx="1042161" cy="9519"/>
            </a:xfrm>
            <a:custGeom>
              <a:avLst/>
              <a:gdLst>
                <a:gd name="connsiteX0" fmla="*/ 0 w 1042161"/>
                <a:gd name="connsiteY0" fmla="*/ 0 h 9519"/>
                <a:gd name="connsiteX1" fmla="*/ 1042162 w 1042161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2161" h="9519">
                  <a:moveTo>
                    <a:pt x="0" y="0"/>
                  </a:moveTo>
                  <a:lnTo>
                    <a:pt x="1042162" y="0"/>
                  </a:lnTo>
                </a:path>
              </a:pathLst>
            </a:custGeom>
            <a:ln w="19027" cap="rnd">
              <a:solidFill>
                <a:srgbClr val="FDC3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sp>
        <p:nvSpPr>
          <p:cNvPr id="35" name="Prostokąt 34"/>
          <p:cNvSpPr/>
          <p:nvPr/>
        </p:nvSpPr>
        <p:spPr>
          <a:xfrm>
            <a:off x="478283" y="567172"/>
            <a:ext cx="84849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chemeClr val="accent5">
                    <a:lumMod val="50000"/>
                  </a:schemeClr>
                </a:solidFill>
              </a:rPr>
              <a:t> Kilka ciekawostek o roku świetlnym:</a:t>
            </a:r>
          </a:p>
        </p:txBody>
      </p:sp>
      <p:sp>
        <p:nvSpPr>
          <p:cNvPr id="36" name="Prostokąt 35"/>
          <p:cNvSpPr/>
          <p:nvPr/>
        </p:nvSpPr>
        <p:spPr>
          <a:xfrm>
            <a:off x="1935163" y="2857969"/>
            <a:ext cx="9174370" cy="369332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r>
              <a:rPr lang="pl-PL" dirty="0">
                <a:solidFill>
                  <a:srgbClr val="005B7F"/>
                </a:solidFill>
              </a:rPr>
              <a:t>W ciągu jednej sekundy światło w próżni pokonuje odległość ok</a:t>
            </a:r>
            <a:r>
              <a:rPr lang="pl-PL" b="1" dirty="0">
                <a:solidFill>
                  <a:srgbClr val="005B7F"/>
                </a:solidFill>
              </a:rPr>
              <a:t>. 300 tys. km</a:t>
            </a:r>
            <a:r>
              <a:rPr lang="pl-PL" dirty="0">
                <a:solidFill>
                  <a:srgbClr val="005B7F"/>
                </a:solidFill>
              </a:rPr>
              <a:t>.</a:t>
            </a:r>
          </a:p>
        </p:txBody>
      </p:sp>
      <p:sp>
        <p:nvSpPr>
          <p:cNvPr id="48" name="Prostokąt 47"/>
          <p:cNvSpPr/>
          <p:nvPr/>
        </p:nvSpPr>
        <p:spPr>
          <a:xfrm>
            <a:off x="1917546" y="3567350"/>
            <a:ext cx="9174370" cy="369332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r>
              <a:rPr lang="pl-PL" dirty="0">
                <a:solidFill>
                  <a:srgbClr val="005B7F"/>
                </a:solidFill>
              </a:rPr>
              <a:t>Jeden </a:t>
            </a:r>
            <a:r>
              <a:rPr lang="pl-PL" b="1" dirty="0">
                <a:solidFill>
                  <a:srgbClr val="005B7F"/>
                </a:solidFill>
              </a:rPr>
              <a:t>rok świetlny </a:t>
            </a:r>
            <a:r>
              <a:rPr lang="pl-PL" dirty="0">
                <a:solidFill>
                  <a:srgbClr val="005B7F"/>
                </a:solidFill>
              </a:rPr>
              <a:t>to zatem ok. </a:t>
            </a:r>
            <a:r>
              <a:rPr lang="pl-PL" b="1" dirty="0">
                <a:solidFill>
                  <a:srgbClr val="005B7F"/>
                </a:solidFill>
              </a:rPr>
              <a:t>9,5 biliona kilometrów </a:t>
            </a:r>
            <a:r>
              <a:rPr lang="pl-PL" dirty="0">
                <a:solidFill>
                  <a:srgbClr val="005B7F"/>
                </a:solidFill>
              </a:rPr>
              <a:t>(czyli 9 500 000 000 000 km).</a:t>
            </a:r>
          </a:p>
        </p:txBody>
      </p:sp>
      <p:sp>
        <p:nvSpPr>
          <p:cNvPr id="49" name="Prostokąt 48"/>
          <p:cNvSpPr/>
          <p:nvPr/>
        </p:nvSpPr>
        <p:spPr>
          <a:xfrm>
            <a:off x="1917546" y="5007442"/>
            <a:ext cx="9174370" cy="369332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r>
              <a:rPr lang="pl-PL" dirty="0">
                <a:solidFill>
                  <a:srgbClr val="005B7F"/>
                </a:solidFill>
              </a:rPr>
              <a:t>Światło od Ziemi do Księżyca dociera w czasie ok. </a:t>
            </a:r>
            <a:r>
              <a:rPr lang="pl-PL" b="1" dirty="0">
                <a:solidFill>
                  <a:srgbClr val="005B7F"/>
                </a:solidFill>
              </a:rPr>
              <a:t>1,3 sekundy</a:t>
            </a:r>
            <a:r>
              <a:rPr lang="pl-PL" dirty="0">
                <a:solidFill>
                  <a:srgbClr val="005B7F"/>
                </a:solidFill>
              </a:rPr>
              <a:t>.</a:t>
            </a:r>
          </a:p>
        </p:txBody>
      </p:sp>
      <p:sp>
        <p:nvSpPr>
          <p:cNvPr id="37" name="Prostokąt 36"/>
          <p:cNvSpPr/>
          <p:nvPr/>
        </p:nvSpPr>
        <p:spPr>
          <a:xfrm>
            <a:off x="1917546" y="4283078"/>
            <a:ext cx="9174370" cy="369332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r>
              <a:rPr lang="pl-PL" dirty="0">
                <a:solidFill>
                  <a:srgbClr val="005B7F"/>
                </a:solidFill>
              </a:rPr>
              <a:t>Światło przebywa drogę od Słońca do Ziemi w ok. </a:t>
            </a:r>
            <a:r>
              <a:rPr lang="pl-PL" b="1" dirty="0">
                <a:solidFill>
                  <a:srgbClr val="005B7F"/>
                </a:solidFill>
              </a:rPr>
              <a:t>8 min. 20 sekund</a:t>
            </a:r>
            <a:r>
              <a:rPr lang="pl-PL" dirty="0">
                <a:solidFill>
                  <a:srgbClr val="005B7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57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5" grpId="0"/>
      <p:bldP spid="36" grpId="0" animBg="1"/>
      <p:bldP spid="48" grpId="0" animBg="1"/>
      <p:bldP spid="49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23274" y="562498"/>
            <a:ext cx="2948119" cy="1938992"/>
          </a:xfrm>
          <a:prstGeom prst="rect">
            <a:avLst/>
          </a:prstGeom>
          <a:ln>
            <a:solidFill>
              <a:srgbClr val="005B7F"/>
            </a:solidFill>
          </a:ln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005B7F"/>
                </a:solidFill>
              </a:rPr>
              <a:t>Kazimierz Kordylewski już jako 10-latek bardzo interesował się gwiazdami i wiedział, kim chce zostać, jak będzie dorosły. </a:t>
            </a:r>
          </a:p>
          <a:p>
            <a:endParaRPr lang="pl-PL" sz="2000" b="1" dirty="0">
              <a:solidFill>
                <a:srgbClr val="005B7F"/>
              </a:solidFill>
            </a:endParaRPr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CC73AB35-5A5F-4D62-96CA-5CD736C08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1" y="0"/>
            <a:ext cx="4406265" cy="685800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901690D7-7F75-40E0-A4FD-470FEA83D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933" y="-1"/>
            <a:ext cx="4406265" cy="6791929"/>
          </a:xfrm>
          <a:prstGeom prst="rect">
            <a:avLst/>
          </a:prstGeom>
        </p:spPr>
      </p:pic>
      <p:grpSp>
        <p:nvGrpSpPr>
          <p:cNvPr id="15" name="Graphic 4">
            <a:extLst>
              <a:ext uri="{FF2B5EF4-FFF2-40B4-BE49-F238E27FC236}">
                <a16:creationId xmlns:a16="http://schemas.microsoft.com/office/drawing/2014/main" id="{81372FA4-CA27-4673-9606-39183A726D0C}"/>
              </a:ext>
            </a:extLst>
          </p:cNvPr>
          <p:cNvGrpSpPr/>
          <p:nvPr/>
        </p:nvGrpSpPr>
        <p:grpSpPr>
          <a:xfrm rot="2644219">
            <a:off x="-743879" y="5178772"/>
            <a:ext cx="3714353" cy="2644680"/>
            <a:chOff x="456484" y="3280447"/>
            <a:chExt cx="6113164" cy="4352671"/>
          </a:xfrm>
        </p:grpSpPr>
        <p:sp>
          <p:nvSpPr>
            <p:cNvPr id="16" name="Freeform: Shape 9">
              <a:extLst>
                <a:ext uri="{FF2B5EF4-FFF2-40B4-BE49-F238E27FC236}">
                  <a16:creationId xmlns:a16="http://schemas.microsoft.com/office/drawing/2014/main" id="{53248DDF-49C1-4572-A68D-66790D9AC085}"/>
                </a:ext>
              </a:extLst>
            </p:cNvPr>
            <p:cNvSpPr/>
            <p:nvPr/>
          </p:nvSpPr>
          <p:spPr>
            <a:xfrm>
              <a:off x="669692" y="5541388"/>
              <a:ext cx="5899956" cy="2091730"/>
            </a:xfrm>
            <a:custGeom>
              <a:avLst/>
              <a:gdLst>
                <a:gd name="connsiteX0" fmla="*/ 5889334 w 5899955"/>
                <a:gd name="connsiteY0" fmla="*/ 1015158 h 2091729"/>
                <a:gd name="connsiteX1" fmla="*/ 3661210 w 5899955"/>
                <a:gd name="connsiteY1" fmla="*/ 768669 h 2091729"/>
                <a:gd name="connsiteX2" fmla="*/ 1795275 w 5899955"/>
                <a:gd name="connsiteY2" fmla="*/ 751696 h 2091729"/>
                <a:gd name="connsiteX3" fmla="*/ 1722088 w 5899955"/>
                <a:gd name="connsiteY3" fmla="*/ 27502 h 2091729"/>
                <a:gd name="connsiteX4" fmla="*/ 2111342 w 5899955"/>
                <a:gd name="connsiteY4" fmla="*/ 532176 h 2091729"/>
                <a:gd name="connsiteX5" fmla="*/ 1267943 w 5899955"/>
                <a:gd name="connsiteY5" fmla="*/ 1260201 h 2091729"/>
                <a:gd name="connsiteX6" fmla="*/ 17544 w 5899955"/>
                <a:gd name="connsiteY6" fmla="*/ 2078802 h 20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955" h="2091729">
                  <a:moveTo>
                    <a:pt x="5889334" y="1015158"/>
                  </a:moveTo>
                  <a:cubicBezTo>
                    <a:pt x="5391454" y="825058"/>
                    <a:pt x="4770609" y="641936"/>
                    <a:pt x="3661210" y="768669"/>
                  </a:cubicBezTo>
                  <a:cubicBezTo>
                    <a:pt x="2631105" y="886341"/>
                    <a:pt x="2129449" y="959902"/>
                    <a:pt x="1795275" y="751696"/>
                  </a:cubicBezTo>
                  <a:cubicBezTo>
                    <a:pt x="1352698" y="475946"/>
                    <a:pt x="1516021" y="75316"/>
                    <a:pt x="1722088" y="27502"/>
                  </a:cubicBezTo>
                  <a:cubicBezTo>
                    <a:pt x="2004983" y="-38124"/>
                    <a:pt x="2207777" y="230903"/>
                    <a:pt x="2111342" y="532176"/>
                  </a:cubicBezTo>
                  <a:cubicBezTo>
                    <a:pt x="2034475" y="772334"/>
                    <a:pt x="1742024" y="1079155"/>
                    <a:pt x="1267943" y="1260201"/>
                  </a:cubicBezTo>
                  <a:cubicBezTo>
                    <a:pt x="392427" y="1594567"/>
                    <a:pt x="17544" y="2078802"/>
                    <a:pt x="17544" y="2078802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7" name="Freeform: Shape 10">
              <a:extLst>
                <a:ext uri="{FF2B5EF4-FFF2-40B4-BE49-F238E27FC236}">
                  <a16:creationId xmlns:a16="http://schemas.microsoft.com/office/drawing/2014/main" id="{33236220-68A8-4072-9C8A-1C8EDDD1E9E7}"/>
                </a:ext>
              </a:extLst>
            </p:cNvPr>
            <p:cNvSpPr/>
            <p:nvPr/>
          </p:nvSpPr>
          <p:spPr>
            <a:xfrm>
              <a:off x="3227617" y="4081763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16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0" y="260299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44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16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8" name="Freeform: Shape 11">
              <a:extLst>
                <a:ext uri="{FF2B5EF4-FFF2-40B4-BE49-F238E27FC236}">
                  <a16:creationId xmlns:a16="http://schemas.microsoft.com/office/drawing/2014/main" id="{F3DF8CE1-3319-48EC-AB31-950ED34E133A}"/>
                </a:ext>
              </a:extLst>
            </p:cNvPr>
            <p:cNvSpPr/>
            <p:nvPr/>
          </p:nvSpPr>
          <p:spPr>
            <a:xfrm>
              <a:off x="1736639" y="707109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0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2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9" name="Freeform: Shape 12">
              <a:extLst>
                <a:ext uri="{FF2B5EF4-FFF2-40B4-BE49-F238E27FC236}">
                  <a16:creationId xmlns:a16="http://schemas.microsoft.com/office/drawing/2014/main" id="{E580999C-F554-4CE0-8D8D-B89E69B22C39}"/>
                </a:ext>
              </a:extLst>
            </p:cNvPr>
            <p:cNvSpPr/>
            <p:nvPr/>
          </p:nvSpPr>
          <p:spPr>
            <a:xfrm>
              <a:off x="3618110" y="6592809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8 h 407168"/>
                <a:gd name="connsiteX3" fmla="*/ 323906 w 327331"/>
                <a:gd name="connsiteY3" fmla="*/ 158979 h 407168"/>
                <a:gd name="connsiteX4" fmla="*/ 268602 w 327331"/>
                <a:gd name="connsiteY4" fmla="*/ 213364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5 h 407168"/>
                <a:gd name="connsiteX9" fmla="*/ 5013 w 327331"/>
                <a:gd name="connsiteY9" fmla="*/ 249513 h 407168"/>
                <a:gd name="connsiteX10" fmla="*/ 60308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8"/>
                  </a:cubicBezTo>
                  <a:lnTo>
                    <a:pt x="323906" y="158979"/>
                  </a:lnTo>
                  <a:lnTo>
                    <a:pt x="268602" y="213364"/>
                  </a:lnTo>
                  <a:cubicBezTo>
                    <a:pt x="248084" y="233554"/>
                    <a:pt x="235271" y="260300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2"/>
                    <a:pt x="80642" y="266735"/>
                  </a:cubicBezTo>
                  <a:lnTo>
                    <a:pt x="5013" y="249513"/>
                  </a:lnTo>
                  <a:lnTo>
                    <a:pt x="60308" y="195121"/>
                  </a:lnTo>
                  <a:cubicBezTo>
                    <a:pt x="80842" y="174946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0" name="Freeform: Shape 13">
              <a:extLst>
                <a:ext uri="{FF2B5EF4-FFF2-40B4-BE49-F238E27FC236}">
                  <a16:creationId xmlns:a16="http://schemas.microsoft.com/office/drawing/2014/main" id="{BB0E36B9-5010-4492-94E9-0D3FD7794ACE}"/>
                </a:ext>
              </a:extLst>
            </p:cNvPr>
            <p:cNvSpPr/>
            <p:nvPr/>
          </p:nvSpPr>
          <p:spPr>
            <a:xfrm>
              <a:off x="3279306" y="5669686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914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5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914" y="158978"/>
                  </a:lnTo>
                  <a:lnTo>
                    <a:pt x="268602" y="213371"/>
                  </a:lnTo>
                  <a:cubicBezTo>
                    <a:pt x="248084" y="233554"/>
                    <a:pt x="235270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5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1" name="Freeform: Shape 14">
              <a:extLst>
                <a:ext uri="{FF2B5EF4-FFF2-40B4-BE49-F238E27FC236}">
                  <a16:creationId xmlns:a16="http://schemas.microsoft.com/office/drawing/2014/main" id="{9B8B1592-1B80-474E-95B8-03A2665C829E}"/>
                </a:ext>
              </a:extLst>
            </p:cNvPr>
            <p:cNvSpPr/>
            <p:nvPr/>
          </p:nvSpPr>
          <p:spPr>
            <a:xfrm>
              <a:off x="4183691" y="5263411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6 h 407168"/>
                <a:gd name="connsiteX3" fmla="*/ 323906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66"/>
                  </a:cubicBezTo>
                  <a:lnTo>
                    <a:pt x="323906" y="158978"/>
                  </a:lnTo>
                  <a:lnTo>
                    <a:pt x="268602" y="213371"/>
                  </a:lnTo>
                  <a:cubicBezTo>
                    <a:pt x="248084" y="233554"/>
                    <a:pt x="235271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61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2" name="Freeform: Shape 15">
              <a:extLst>
                <a:ext uri="{FF2B5EF4-FFF2-40B4-BE49-F238E27FC236}">
                  <a16:creationId xmlns:a16="http://schemas.microsoft.com/office/drawing/2014/main" id="{8D9991E7-B6A8-427E-A389-AC61C2A01D0D}"/>
                </a:ext>
              </a:extLst>
            </p:cNvPr>
            <p:cNvSpPr/>
            <p:nvPr/>
          </p:nvSpPr>
          <p:spPr>
            <a:xfrm>
              <a:off x="2132036" y="3695340"/>
              <a:ext cx="327333" cy="407170"/>
            </a:xfrm>
            <a:custGeom>
              <a:avLst/>
              <a:gdLst>
                <a:gd name="connsiteX0" fmla="*/ 109168 w 327331"/>
                <a:gd name="connsiteY0" fmla="*/ 5013 h 407168"/>
                <a:gd name="connsiteX1" fmla="*/ 178562 w 327331"/>
                <a:gd name="connsiteY1" fmla="*/ 96817 h 407168"/>
                <a:gd name="connsiteX2" fmla="*/ 248827 w 327331"/>
                <a:gd name="connsiteY2" fmla="*/ 142484 h 407168"/>
                <a:gd name="connsiteX3" fmla="*/ 324368 w 327331"/>
                <a:gd name="connsiteY3" fmla="*/ 160096 h 407168"/>
                <a:gd name="connsiteX4" fmla="*/ 268786 w 327331"/>
                <a:gd name="connsiteY4" fmla="*/ 214193 h 407168"/>
                <a:gd name="connsiteX5" fmla="*/ 232213 w 327331"/>
                <a:gd name="connsiteY5" fmla="*/ 289592 h 407168"/>
                <a:gd name="connsiteX6" fmla="*/ 220213 w 327331"/>
                <a:gd name="connsiteY6" fmla="*/ 404054 h 407168"/>
                <a:gd name="connsiteX7" fmla="*/ 150819 w 327331"/>
                <a:gd name="connsiteY7" fmla="*/ 312241 h 407168"/>
                <a:gd name="connsiteX8" fmla="*/ 80554 w 327331"/>
                <a:gd name="connsiteY8" fmla="*/ 266583 h 407168"/>
                <a:gd name="connsiteX9" fmla="*/ 5013 w 327331"/>
                <a:gd name="connsiteY9" fmla="*/ 248970 h 407168"/>
                <a:gd name="connsiteX10" fmla="*/ 60595 w 327331"/>
                <a:gd name="connsiteY10" fmla="*/ 194865 h 407168"/>
                <a:gd name="connsiteX11" fmla="*/ 97168 w 327331"/>
                <a:gd name="connsiteY11" fmla="*/ 119467 h 407168"/>
                <a:gd name="connsiteX12" fmla="*/ 10916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9168" y="5013"/>
                  </a:moveTo>
                  <a:lnTo>
                    <a:pt x="178562" y="96817"/>
                  </a:lnTo>
                  <a:cubicBezTo>
                    <a:pt x="195927" y="119786"/>
                    <a:pt x="220788" y="135945"/>
                    <a:pt x="248827" y="142484"/>
                  </a:cubicBezTo>
                  <a:lnTo>
                    <a:pt x="324368" y="160096"/>
                  </a:lnTo>
                  <a:lnTo>
                    <a:pt x="268786" y="214193"/>
                  </a:lnTo>
                  <a:cubicBezTo>
                    <a:pt x="248156" y="234281"/>
                    <a:pt x="235215" y="260954"/>
                    <a:pt x="232213" y="289592"/>
                  </a:cubicBezTo>
                  <a:lnTo>
                    <a:pt x="220213" y="404054"/>
                  </a:lnTo>
                  <a:lnTo>
                    <a:pt x="150819" y="312241"/>
                  </a:lnTo>
                  <a:cubicBezTo>
                    <a:pt x="133454" y="289272"/>
                    <a:pt x="108593" y="273113"/>
                    <a:pt x="80554" y="266583"/>
                  </a:cubicBezTo>
                  <a:lnTo>
                    <a:pt x="5013" y="248970"/>
                  </a:lnTo>
                  <a:lnTo>
                    <a:pt x="60595" y="194865"/>
                  </a:lnTo>
                  <a:cubicBezTo>
                    <a:pt x="81225" y="174786"/>
                    <a:pt x="94167" y="148104"/>
                    <a:pt x="97168" y="119467"/>
                  </a:cubicBezTo>
                  <a:lnTo>
                    <a:pt x="10916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3" name="Freeform: Shape 16">
              <a:extLst>
                <a:ext uri="{FF2B5EF4-FFF2-40B4-BE49-F238E27FC236}">
                  <a16:creationId xmlns:a16="http://schemas.microsoft.com/office/drawing/2014/main" id="{F999E58F-DC83-4D8C-8ECE-844A29DFFCFD}"/>
                </a:ext>
              </a:extLst>
            </p:cNvPr>
            <p:cNvSpPr/>
            <p:nvPr/>
          </p:nvSpPr>
          <p:spPr>
            <a:xfrm>
              <a:off x="456484" y="4405946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5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0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65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1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1"/>
                    <a:pt x="80642" y="266734"/>
                  </a:cubicBezTo>
                  <a:lnTo>
                    <a:pt x="5013" y="249513"/>
                  </a:lnTo>
                  <a:lnTo>
                    <a:pt x="60316" y="195120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4" name="Freeform: Shape 17">
              <a:extLst>
                <a:ext uri="{FF2B5EF4-FFF2-40B4-BE49-F238E27FC236}">
                  <a16:creationId xmlns:a16="http://schemas.microsoft.com/office/drawing/2014/main" id="{269D6EC2-680E-413E-B81D-7CC321D66F0B}"/>
                </a:ext>
              </a:extLst>
            </p:cNvPr>
            <p:cNvSpPr/>
            <p:nvPr/>
          </p:nvSpPr>
          <p:spPr>
            <a:xfrm>
              <a:off x="5407318" y="3716839"/>
              <a:ext cx="327333" cy="407170"/>
            </a:xfrm>
            <a:custGeom>
              <a:avLst/>
              <a:gdLst>
                <a:gd name="connsiteX0" fmla="*/ 107906 w 327331"/>
                <a:gd name="connsiteY0" fmla="*/ 5013 h 407168"/>
                <a:gd name="connsiteX1" fmla="*/ 177780 w 327331"/>
                <a:gd name="connsiteY1" fmla="*/ 96458 h 407168"/>
                <a:gd name="connsiteX2" fmla="*/ 248284 w 327331"/>
                <a:gd name="connsiteY2" fmla="*/ 141757 h 407168"/>
                <a:gd name="connsiteX3" fmla="*/ 323906 w 327331"/>
                <a:gd name="connsiteY3" fmla="*/ 158978 h 407168"/>
                <a:gd name="connsiteX4" fmla="*/ 268610 w 327331"/>
                <a:gd name="connsiteY4" fmla="*/ 213363 h 407168"/>
                <a:gd name="connsiteX5" fmla="*/ 232428 w 327331"/>
                <a:gd name="connsiteY5" fmla="*/ 288953 h 407168"/>
                <a:gd name="connsiteX6" fmla="*/ 221019 w 327331"/>
                <a:gd name="connsiteY6" fmla="*/ 403471 h 407168"/>
                <a:gd name="connsiteX7" fmla="*/ 151146 w 327331"/>
                <a:gd name="connsiteY7" fmla="*/ 312026 h 407168"/>
                <a:gd name="connsiteX8" fmla="*/ 80650 w 327331"/>
                <a:gd name="connsiteY8" fmla="*/ 266726 h 407168"/>
                <a:gd name="connsiteX9" fmla="*/ 5013 w 327331"/>
                <a:gd name="connsiteY9" fmla="*/ 249505 h 407168"/>
                <a:gd name="connsiteX10" fmla="*/ 60307 w 327331"/>
                <a:gd name="connsiteY10" fmla="*/ 195113 h 407168"/>
                <a:gd name="connsiteX11" fmla="*/ 96498 w 327331"/>
                <a:gd name="connsiteY11" fmla="*/ 119531 h 407168"/>
                <a:gd name="connsiteX12" fmla="*/ 107906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906" y="5013"/>
                  </a:moveTo>
                  <a:lnTo>
                    <a:pt x="177780" y="96458"/>
                  </a:lnTo>
                  <a:cubicBezTo>
                    <a:pt x="195256" y="119339"/>
                    <a:pt x="220197" y="135362"/>
                    <a:pt x="248284" y="141757"/>
                  </a:cubicBezTo>
                  <a:lnTo>
                    <a:pt x="323906" y="158978"/>
                  </a:lnTo>
                  <a:lnTo>
                    <a:pt x="268610" y="213363"/>
                  </a:lnTo>
                  <a:cubicBezTo>
                    <a:pt x="248084" y="233554"/>
                    <a:pt x="235278" y="260299"/>
                    <a:pt x="232428" y="288953"/>
                  </a:cubicBezTo>
                  <a:lnTo>
                    <a:pt x="221019" y="403471"/>
                  </a:lnTo>
                  <a:lnTo>
                    <a:pt x="151146" y="312026"/>
                  </a:lnTo>
                  <a:cubicBezTo>
                    <a:pt x="133670" y="289144"/>
                    <a:pt x="108721" y="273113"/>
                    <a:pt x="80650" y="266726"/>
                  </a:cubicBezTo>
                  <a:lnTo>
                    <a:pt x="5013" y="249505"/>
                  </a:lnTo>
                  <a:lnTo>
                    <a:pt x="60307" y="195113"/>
                  </a:lnTo>
                  <a:cubicBezTo>
                    <a:pt x="80842" y="174930"/>
                    <a:pt x="93648" y="148184"/>
                    <a:pt x="96498" y="119531"/>
                  </a:cubicBezTo>
                  <a:lnTo>
                    <a:pt x="107906" y="5013"/>
                  </a:lnTo>
                  <a:close/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5" name="Freeform: Shape 18">
              <a:extLst>
                <a:ext uri="{FF2B5EF4-FFF2-40B4-BE49-F238E27FC236}">
                  <a16:creationId xmlns:a16="http://schemas.microsoft.com/office/drawing/2014/main" id="{827B266E-9FFF-4A31-A270-D8C50EAD56CB}"/>
                </a:ext>
              </a:extLst>
            </p:cNvPr>
            <p:cNvSpPr/>
            <p:nvPr/>
          </p:nvSpPr>
          <p:spPr>
            <a:xfrm>
              <a:off x="5291286" y="445226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08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48" y="119339"/>
                    <a:pt x="220190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1" y="260300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53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08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6" name="Freeform: Shape 19">
              <a:extLst>
                <a:ext uri="{FF2B5EF4-FFF2-40B4-BE49-F238E27FC236}">
                  <a16:creationId xmlns:a16="http://schemas.microsoft.com/office/drawing/2014/main" id="{247D2AC6-FF5A-432C-9E94-0A274B14BEA5}"/>
                </a:ext>
              </a:extLst>
            </p:cNvPr>
            <p:cNvSpPr/>
            <p:nvPr/>
          </p:nvSpPr>
          <p:spPr>
            <a:xfrm>
              <a:off x="678817" y="4120566"/>
              <a:ext cx="5524722" cy="2251404"/>
            </a:xfrm>
            <a:custGeom>
              <a:avLst/>
              <a:gdLst>
                <a:gd name="connsiteX0" fmla="*/ 17544 w 5524721"/>
                <a:gd name="connsiteY0" fmla="*/ 2239916 h 2251403"/>
                <a:gd name="connsiteX1" fmla="*/ 2597477 w 5524721"/>
                <a:gd name="connsiteY1" fmla="*/ 972583 h 2251403"/>
                <a:gd name="connsiteX2" fmla="*/ 4156750 w 5524721"/>
                <a:gd name="connsiteY2" fmla="*/ 379650 h 2251403"/>
                <a:gd name="connsiteX3" fmla="*/ 3878398 w 5524721"/>
                <a:gd name="connsiteY3" fmla="*/ 17557 h 2251403"/>
                <a:gd name="connsiteX4" fmla="*/ 3629443 w 5524721"/>
                <a:gd name="connsiteY4" fmla="*/ 411337 h 2251403"/>
                <a:gd name="connsiteX5" fmla="*/ 4776924 w 5524721"/>
                <a:gd name="connsiteY5" fmla="*/ 1055430 h 2251403"/>
                <a:gd name="connsiteX6" fmla="*/ 5512351 w 5524721"/>
                <a:gd name="connsiteY6" fmla="*/ 1133631 h 225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4721" h="2251403">
                  <a:moveTo>
                    <a:pt x="17544" y="2239916"/>
                  </a:moveTo>
                  <a:cubicBezTo>
                    <a:pt x="578790" y="1588143"/>
                    <a:pt x="1284877" y="1186044"/>
                    <a:pt x="2597477" y="972583"/>
                  </a:cubicBezTo>
                  <a:cubicBezTo>
                    <a:pt x="3729846" y="788439"/>
                    <a:pt x="4068490" y="707796"/>
                    <a:pt x="4156750" y="379650"/>
                  </a:cubicBezTo>
                  <a:cubicBezTo>
                    <a:pt x="4221506" y="138893"/>
                    <a:pt x="4044340" y="16088"/>
                    <a:pt x="3878398" y="17557"/>
                  </a:cubicBezTo>
                  <a:cubicBezTo>
                    <a:pt x="3707092" y="19066"/>
                    <a:pt x="3566084" y="180496"/>
                    <a:pt x="3629443" y="411337"/>
                  </a:cubicBezTo>
                  <a:cubicBezTo>
                    <a:pt x="3719275" y="738581"/>
                    <a:pt x="4201156" y="946804"/>
                    <a:pt x="4776924" y="1055430"/>
                  </a:cubicBezTo>
                  <a:cubicBezTo>
                    <a:pt x="5352693" y="1164048"/>
                    <a:pt x="5331297" y="1059302"/>
                    <a:pt x="5512351" y="1133631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7" name="Freeform: Shape 20">
              <a:extLst>
                <a:ext uri="{FF2B5EF4-FFF2-40B4-BE49-F238E27FC236}">
                  <a16:creationId xmlns:a16="http://schemas.microsoft.com/office/drawing/2014/main" id="{64840A69-D517-4F65-B31F-E2A483E519F0}"/>
                </a:ext>
              </a:extLst>
            </p:cNvPr>
            <p:cNvSpPr/>
            <p:nvPr/>
          </p:nvSpPr>
          <p:spPr>
            <a:xfrm>
              <a:off x="949747" y="3280447"/>
              <a:ext cx="1852220" cy="1948023"/>
            </a:xfrm>
            <a:custGeom>
              <a:avLst/>
              <a:gdLst>
                <a:gd name="connsiteX0" fmla="*/ 1784107 w 1852218"/>
                <a:gd name="connsiteY0" fmla="*/ 1352277 h 1948023"/>
                <a:gd name="connsiteX1" fmla="*/ 1785241 w 1852218"/>
                <a:gd name="connsiteY1" fmla="*/ 1351519 h 1948023"/>
                <a:gd name="connsiteX2" fmla="*/ 1836640 w 1852218"/>
                <a:gd name="connsiteY2" fmla="*/ 1396156 h 1948023"/>
                <a:gd name="connsiteX3" fmla="*/ 1510458 w 1852218"/>
                <a:gd name="connsiteY3" fmla="*/ 1769131 h 1948023"/>
                <a:gd name="connsiteX4" fmla="*/ 177794 w 1852218"/>
                <a:gd name="connsiteY4" fmla="*/ 1502395 h 1948023"/>
                <a:gd name="connsiteX5" fmla="*/ 442941 w 1852218"/>
                <a:gd name="connsiteY5" fmla="*/ 178074 h 1948023"/>
                <a:gd name="connsiteX6" fmla="*/ 911928 w 1852218"/>
                <a:gd name="connsiteY6" fmla="*/ 17634 h 1948023"/>
                <a:gd name="connsiteX7" fmla="*/ 933723 w 1852218"/>
                <a:gd name="connsiteY7" fmla="*/ 82023 h 1948023"/>
                <a:gd name="connsiteX8" fmla="*/ 932414 w 1852218"/>
                <a:gd name="connsiteY8" fmla="*/ 82893 h 1948023"/>
                <a:gd name="connsiteX9" fmla="*/ 723496 w 1852218"/>
                <a:gd name="connsiteY9" fmla="*/ 1143424 h 1948023"/>
                <a:gd name="connsiteX10" fmla="*/ 1784107 w 1852218"/>
                <a:gd name="connsiteY10" fmla="*/ 1352277 h 194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52218" h="1948023">
                  <a:moveTo>
                    <a:pt x="1784107" y="1352277"/>
                  </a:moveTo>
                  <a:cubicBezTo>
                    <a:pt x="1784482" y="1352022"/>
                    <a:pt x="1784858" y="1351775"/>
                    <a:pt x="1785241" y="1351519"/>
                  </a:cubicBezTo>
                  <a:cubicBezTo>
                    <a:pt x="1815355" y="1331232"/>
                    <a:pt x="1852623" y="1363543"/>
                    <a:pt x="1836640" y="1396156"/>
                  </a:cubicBezTo>
                  <a:cubicBezTo>
                    <a:pt x="1765034" y="1542226"/>
                    <a:pt x="1655234" y="1671985"/>
                    <a:pt x="1510458" y="1769131"/>
                  </a:cubicBezTo>
                  <a:cubicBezTo>
                    <a:pt x="1069494" y="2065030"/>
                    <a:pt x="471475" y="1945898"/>
                    <a:pt x="177794" y="1502395"/>
                  </a:cubicBezTo>
                  <a:cubicBezTo>
                    <a:pt x="-114210" y="1061415"/>
                    <a:pt x="3742" y="472753"/>
                    <a:pt x="442941" y="178074"/>
                  </a:cubicBezTo>
                  <a:cubicBezTo>
                    <a:pt x="587781" y="80889"/>
                    <a:pt x="749555" y="28484"/>
                    <a:pt x="911928" y="17634"/>
                  </a:cubicBezTo>
                  <a:cubicBezTo>
                    <a:pt x="948118" y="15223"/>
                    <a:pt x="963878" y="61880"/>
                    <a:pt x="933723" y="82023"/>
                  </a:cubicBezTo>
                  <a:cubicBezTo>
                    <a:pt x="933284" y="82310"/>
                    <a:pt x="932853" y="82605"/>
                    <a:pt x="932414" y="82893"/>
                  </a:cubicBezTo>
                  <a:cubicBezTo>
                    <a:pt x="581905" y="318069"/>
                    <a:pt x="488320" y="792915"/>
                    <a:pt x="723496" y="1143424"/>
                  </a:cubicBezTo>
                  <a:cubicBezTo>
                    <a:pt x="958736" y="1494028"/>
                    <a:pt x="1433599" y="1587453"/>
                    <a:pt x="1784107" y="1352277"/>
                  </a:cubicBezTo>
                  <a:close/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grpSp>
        <p:nvGrpSpPr>
          <p:cNvPr id="30" name="Group 43">
            <a:extLst>
              <a:ext uri="{FF2B5EF4-FFF2-40B4-BE49-F238E27FC236}">
                <a16:creationId xmlns:a16="http://schemas.microsoft.com/office/drawing/2014/main" id="{C2118D36-FEF2-144B-8E38-B430E09B82F0}"/>
              </a:ext>
            </a:extLst>
          </p:cNvPr>
          <p:cNvGrpSpPr/>
          <p:nvPr/>
        </p:nvGrpSpPr>
        <p:grpSpPr>
          <a:xfrm rot="5400000">
            <a:off x="8978260" y="5363571"/>
            <a:ext cx="498090" cy="2263389"/>
            <a:chOff x="11565648" y="4247586"/>
            <a:chExt cx="498090" cy="2456892"/>
          </a:xfrm>
        </p:grpSpPr>
        <p:grpSp>
          <p:nvGrpSpPr>
            <p:cNvPr id="31" name="Group 44">
              <a:extLst>
                <a:ext uri="{FF2B5EF4-FFF2-40B4-BE49-F238E27FC236}">
                  <a16:creationId xmlns:a16="http://schemas.microsoft.com/office/drawing/2014/main" id="{0176DBA4-7CE7-694D-969B-487B6132ED31}"/>
                </a:ext>
              </a:extLst>
            </p:cNvPr>
            <p:cNvGrpSpPr/>
            <p:nvPr/>
          </p:nvGrpSpPr>
          <p:grpSpPr>
            <a:xfrm>
              <a:off x="11565648" y="4247586"/>
              <a:ext cx="490138" cy="2456126"/>
              <a:chOff x="11565648" y="4247586"/>
              <a:chExt cx="490138" cy="2456126"/>
            </a:xfrm>
          </p:grpSpPr>
          <p:sp>
            <p:nvSpPr>
              <p:cNvPr id="33" name="Rectangle 46">
                <a:extLst>
                  <a:ext uri="{FF2B5EF4-FFF2-40B4-BE49-F238E27FC236}">
                    <a16:creationId xmlns:a16="http://schemas.microsoft.com/office/drawing/2014/main" id="{C195B04B-A388-744F-AF0D-798CD18013B5}"/>
                  </a:ext>
                </a:extLst>
              </p:cNvPr>
              <p:cNvSpPr/>
              <p:nvPr/>
            </p:nvSpPr>
            <p:spPr>
              <a:xfrm>
                <a:off x="11688761" y="4247586"/>
                <a:ext cx="367025" cy="2456126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34" name="TextBox 47">
                <a:extLst>
                  <a:ext uri="{FF2B5EF4-FFF2-40B4-BE49-F238E27FC236}">
                    <a16:creationId xmlns:a16="http://schemas.microsoft.com/office/drawing/2014/main" id="{7588412F-902A-0447-9C98-E0BBCA7A39C9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32" name="TextBox 45">
              <a:extLst>
                <a:ext uri="{FF2B5EF4-FFF2-40B4-BE49-F238E27FC236}">
                  <a16:creationId xmlns:a16="http://schemas.microsoft.com/office/drawing/2014/main" id="{AFCFDA84-56B7-7D47-B12C-74919349B972}"/>
                </a:ext>
              </a:extLst>
            </p:cNvPr>
            <p:cNvSpPr txBox="1"/>
            <p:nvPr/>
          </p:nvSpPr>
          <p:spPr>
            <a:xfrm rot="16200000">
              <a:off x="10681404" y="5322143"/>
              <a:ext cx="24568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hlinkClick r:id="rId4"/>
                </a:rPr>
                <a:t>http://awa.mat.agh.edu.pl/galeria/gallery.html</a:t>
              </a:r>
              <a:endParaRPr lang="pl-PL" sz="1600" b="1" dirty="0"/>
            </a:p>
            <a:p>
              <a:r>
                <a:rPr lang="pl-PL" sz="700" dirty="0"/>
                <a:t>http://awa.mat.agh.edu.pl/galeria/galeria.html</a:t>
              </a:r>
            </a:p>
          </p:txBody>
        </p:sp>
      </p:grpSp>
      <p:grpSp>
        <p:nvGrpSpPr>
          <p:cNvPr id="36" name="Grupa 35"/>
          <p:cNvGrpSpPr/>
          <p:nvPr/>
        </p:nvGrpSpPr>
        <p:grpSpPr>
          <a:xfrm rot="10800000">
            <a:off x="4497026" y="3461245"/>
            <a:ext cx="2948119" cy="1132526"/>
            <a:chOff x="1336430" y="3492786"/>
            <a:chExt cx="2941548" cy="1444105"/>
          </a:xfrm>
        </p:grpSpPr>
        <p:sp>
          <p:nvSpPr>
            <p:cNvPr id="37" name="Pięciokąt 36"/>
            <p:cNvSpPr/>
            <p:nvPr/>
          </p:nvSpPr>
          <p:spPr>
            <a:xfrm>
              <a:off x="1432261" y="3492786"/>
              <a:ext cx="2845717" cy="1176595"/>
            </a:xfrm>
            <a:prstGeom prst="homePlate">
              <a:avLst>
                <a:gd name="adj" fmla="val 608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Prostokąt 40"/>
            <p:cNvSpPr/>
            <p:nvPr/>
          </p:nvSpPr>
          <p:spPr>
            <a:xfrm rot="10800000">
              <a:off x="1336430" y="4187182"/>
              <a:ext cx="2474712" cy="7497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pl-PL" sz="1400" dirty="0">
                <a:solidFill>
                  <a:srgbClr val="005B7F"/>
                </a:solidFill>
              </a:endParaRPr>
            </a:p>
            <a:p>
              <a:r>
                <a:rPr lang="pl-PL" sz="1400" dirty="0">
                  <a:solidFill>
                    <a:srgbClr val="005B7F"/>
                  </a:solidFill>
                </a:rPr>
                <a:t>Kazimierz Kordylewski </a:t>
              </a:r>
              <a:br>
                <a:rPr lang="pl-PL" sz="1400" dirty="0">
                  <a:solidFill>
                    <a:srgbClr val="005B7F"/>
                  </a:solidFill>
                </a:rPr>
              </a:br>
              <a:r>
                <a:rPr lang="pl-PL" sz="1400" dirty="0">
                  <a:solidFill>
                    <a:srgbClr val="005B7F"/>
                  </a:solidFill>
                </a:rPr>
                <a:t>w wieku 5 lat z rodzicami </a:t>
              </a:r>
              <a:br>
                <a:rPr lang="pl-PL" sz="1400" dirty="0">
                  <a:solidFill>
                    <a:srgbClr val="005B7F"/>
                  </a:solidFill>
                </a:rPr>
              </a:br>
              <a:r>
                <a:rPr lang="pl-PL" sz="1400" dirty="0">
                  <a:solidFill>
                    <a:srgbClr val="005B7F"/>
                  </a:solidFill>
                </a:rPr>
                <a:t>i młodszym bratem Tadeuszem</a:t>
              </a:r>
            </a:p>
          </p:txBody>
        </p:sp>
      </p:grpSp>
      <p:grpSp>
        <p:nvGrpSpPr>
          <p:cNvPr id="42" name="Grupa 41"/>
          <p:cNvGrpSpPr/>
          <p:nvPr/>
        </p:nvGrpSpPr>
        <p:grpSpPr>
          <a:xfrm>
            <a:off x="4719317" y="5066712"/>
            <a:ext cx="2852076" cy="768032"/>
            <a:chOff x="1432260" y="3972493"/>
            <a:chExt cx="2845717" cy="786999"/>
          </a:xfrm>
        </p:grpSpPr>
        <p:sp>
          <p:nvSpPr>
            <p:cNvPr id="44" name="Pięciokąt 43"/>
            <p:cNvSpPr/>
            <p:nvPr/>
          </p:nvSpPr>
          <p:spPr>
            <a:xfrm>
              <a:off x="1432260" y="3972493"/>
              <a:ext cx="2845717" cy="786999"/>
            </a:xfrm>
            <a:prstGeom prst="homePlate">
              <a:avLst>
                <a:gd name="adj" fmla="val 608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5" name="Prostokąt 44"/>
            <p:cNvSpPr/>
            <p:nvPr/>
          </p:nvSpPr>
          <p:spPr>
            <a:xfrm>
              <a:off x="1571336" y="4011763"/>
              <a:ext cx="2239805" cy="5361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400" dirty="0">
                  <a:solidFill>
                    <a:srgbClr val="005B7F"/>
                  </a:solidFill>
                </a:rPr>
                <a:t>Kazimierz Kordylewski po Pierwszej Komunii Świętej.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537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C2118D36-FEF2-144B-8E38-B430E09B82F0}"/>
              </a:ext>
            </a:extLst>
          </p:cNvPr>
          <p:cNvGrpSpPr/>
          <p:nvPr/>
        </p:nvGrpSpPr>
        <p:grpSpPr>
          <a:xfrm rot="5400000">
            <a:off x="9579239" y="4943573"/>
            <a:ext cx="490138" cy="3103384"/>
            <a:chOff x="11565648" y="3335778"/>
            <a:chExt cx="490138" cy="336870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176DBA4-7CE7-694D-969B-487B6132ED31}"/>
                </a:ext>
              </a:extLst>
            </p:cNvPr>
            <p:cNvGrpSpPr/>
            <p:nvPr/>
          </p:nvGrpSpPr>
          <p:grpSpPr>
            <a:xfrm>
              <a:off x="11565648" y="3335778"/>
              <a:ext cx="490138" cy="3367933"/>
              <a:chOff x="11565648" y="3335778"/>
              <a:chExt cx="490138" cy="3367933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195B04B-A388-744F-AF0D-798CD18013B5}"/>
                  </a:ext>
                </a:extLst>
              </p:cNvPr>
              <p:cNvSpPr/>
              <p:nvPr/>
            </p:nvSpPr>
            <p:spPr>
              <a:xfrm>
                <a:off x="11688761" y="3335778"/>
                <a:ext cx="367025" cy="3367933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588412F-902A-0447-9C98-E0BBCA7A39C9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FCFDA84-56B7-7D47-B12C-74919349B972}"/>
                </a:ext>
              </a:extLst>
            </p:cNvPr>
            <p:cNvSpPr txBox="1"/>
            <p:nvPr/>
          </p:nvSpPr>
          <p:spPr>
            <a:xfrm rot="16200000">
              <a:off x="10236572" y="4985035"/>
              <a:ext cx="323883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/>
                <a:t>https://ms.polsl.pl/trysektor/materialy/Tadeusz_Banachiewicz.pdf</a:t>
              </a:r>
            </a:p>
          </p:txBody>
        </p:sp>
      </p:grpSp>
      <p:grpSp>
        <p:nvGrpSpPr>
          <p:cNvPr id="17" name="Graphic 4">
            <a:extLst>
              <a:ext uri="{FF2B5EF4-FFF2-40B4-BE49-F238E27FC236}">
                <a16:creationId xmlns:a16="http://schemas.microsoft.com/office/drawing/2014/main" id="{81372FA4-CA27-4673-9606-39183A726D0C}"/>
              </a:ext>
            </a:extLst>
          </p:cNvPr>
          <p:cNvGrpSpPr/>
          <p:nvPr/>
        </p:nvGrpSpPr>
        <p:grpSpPr>
          <a:xfrm rot="2644219">
            <a:off x="-743879" y="5178772"/>
            <a:ext cx="3714353" cy="2644680"/>
            <a:chOff x="456484" y="3280447"/>
            <a:chExt cx="6113164" cy="4352671"/>
          </a:xfrm>
        </p:grpSpPr>
        <p:sp>
          <p:nvSpPr>
            <p:cNvPr id="18" name="Freeform: Shape 9">
              <a:extLst>
                <a:ext uri="{FF2B5EF4-FFF2-40B4-BE49-F238E27FC236}">
                  <a16:creationId xmlns:a16="http://schemas.microsoft.com/office/drawing/2014/main" id="{53248DDF-49C1-4572-A68D-66790D9AC085}"/>
                </a:ext>
              </a:extLst>
            </p:cNvPr>
            <p:cNvSpPr/>
            <p:nvPr/>
          </p:nvSpPr>
          <p:spPr>
            <a:xfrm>
              <a:off x="669692" y="5541388"/>
              <a:ext cx="5899956" cy="2091730"/>
            </a:xfrm>
            <a:custGeom>
              <a:avLst/>
              <a:gdLst>
                <a:gd name="connsiteX0" fmla="*/ 5889334 w 5899955"/>
                <a:gd name="connsiteY0" fmla="*/ 1015158 h 2091729"/>
                <a:gd name="connsiteX1" fmla="*/ 3661210 w 5899955"/>
                <a:gd name="connsiteY1" fmla="*/ 768669 h 2091729"/>
                <a:gd name="connsiteX2" fmla="*/ 1795275 w 5899955"/>
                <a:gd name="connsiteY2" fmla="*/ 751696 h 2091729"/>
                <a:gd name="connsiteX3" fmla="*/ 1722088 w 5899955"/>
                <a:gd name="connsiteY3" fmla="*/ 27502 h 2091729"/>
                <a:gd name="connsiteX4" fmla="*/ 2111342 w 5899955"/>
                <a:gd name="connsiteY4" fmla="*/ 532176 h 2091729"/>
                <a:gd name="connsiteX5" fmla="*/ 1267943 w 5899955"/>
                <a:gd name="connsiteY5" fmla="*/ 1260201 h 2091729"/>
                <a:gd name="connsiteX6" fmla="*/ 17544 w 5899955"/>
                <a:gd name="connsiteY6" fmla="*/ 2078802 h 20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955" h="2091729">
                  <a:moveTo>
                    <a:pt x="5889334" y="1015158"/>
                  </a:moveTo>
                  <a:cubicBezTo>
                    <a:pt x="5391454" y="825058"/>
                    <a:pt x="4770609" y="641936"/>
                    <a:pt x="3661210" y="768669"/>
                  </a:cubicBezTo>
                  <a:cubicBezTo>
                    <a:pt x="2631105" y="886341"/>
                    <a:pt x="2129449" y="959902"/>
                    <a:pt x="1795275" y="751696"/>
                  </a:cubicBezTo>
                  <a:cubicBezTo>
                    <a:pt x="1352698" y="475946"/>
                    <a:pt x="1516021" y="75316"/>
                    <a:pt x="1722088" y="27502"/>
                  </a:cubicBezTo>
                  <a:cubicBezTo>
                    <a:pt x="2004983" y="-38124"/>
                    <a:pt x="2207777" y="230903"/>
                    <a:pt x="2111342" y="532176"/>
                  </a:cubicBezTo>
                  <a:cubicBezTo>
                    <a:pt x="2034475" y="772334"/>
                    <a:pt x="1742024" y="1079155"/>
                    <a:pt x="1267943" y="1260201"/>
                  </a:cubicBezTo>
                  <a:cubicBezTo>
                    <a:pt x="392427" y="1594567"/>
                    <a:pt x="17544" y="2078802"/>
                    <a:pt x="17544" y="2078802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9" name="Freeform: Shape 10">
              <a:extLst>
                <a:ext uri="{FF2B5EF4-FFF2-40B4-BE49-F238E27FC236}">
                  <a16:creationId xmlns:a16="http://schemas.microsoft.com/office/drawing/2014/main" id="{33236220-68A8-4072-9C8A-1C8EDDD1E9E7}"/>
                </a:ext>
              </a:extLst>
            </p:cNvPr>
            <p:cNvSpPr/>
            <p:nvPr/>
          </p:nvSpPr>
          <p:spPr>
            <a:xfrm>
              <a:off x="3227617" y="4081763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16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0" y="260299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44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16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0" name="Freeform: Shape 11">
              <a:extLst>
                <a:ext uri="{FF2B5EF4-FFF2-40B4-BE49-F238E27FC236}">
                  <a16:creationId xmlns:a16="http://schemas.microsoft.com/office/drawing/2014/main" id="{F3DF8CE1-3319-48EC-AB31-950ED34E133A}"/>
                </a:ext>
              </a:extLst>
            </p:cNvPr>
            <p:cNvSpPr/>
            <p:nvPr/>
          </p:nvSpPr>
          <p:spPr>
            <a:xfrm>
              <a:off x="1736639" y="707109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0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2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1" name="Freeform: Shape 12">
              <a:extLst>
                <a:ext uri="{FF2B5EF4-FFF2-40B4-BE49-F238E27FC236}">
                  <a16:creationId xmlns:a16="http://schemas.microsoft.com/office/drawing/2014/main" id="{E580999C-F554-4CE0-8D8D-B89E69B22C39}"/>
                </a:ext>
              </a:extLst>
            </p:cNvPr>
            <p:cNvSpPr/>
            <p:nvPr/>
          </p:nvSpPr>
          <p:spPr>
            <a:xfrm>
              <a:off x="3618110" y="6592809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8 h 407168"/>
                <a:gd name="connsiteX3" fmla="*/ 323906 w 327331"/>
                <a:gd name="connsiteY3" fmla="*/ 158979 h 407168"/>
                <a:gd name="connsiteX4" fmla="*/ 268602 w 327331"/>
                <a:gd name="connsiteY4" fmla="*/ 213364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5 h 407168"/>
                <a:gd name="connsiteX9" fmla="*/ 5013 w 327331"/>
                <a:gd name="connsiteY9" fmla="*/ 249513 h 407168"/>
                <a:gd name="connsiteX10" fmla="*/ 60308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8"/>
                  </a:cubicBezTo>
                  <a:lnTo>
                    <a:pt x="323906" y="158979"/>
                  </a:lnTo>
                  <a:lnTo>
                    <a:pt x="268602" y="213364"/>
                  </a:lnTo>
                  <a:cubicBezTo>
                    <a:pt x="248084" y="233554"/>
                    <a:pt x="235271" y="260300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2"/>
                    <a:pt x="80642" y="266735"/>
                  </a:cubicBezTo>
                  <a:lnTo>
                    <a:pt x="5013" y="249513"/>
                  </a:lnTo>
                  <a:lnTo>
                    <a:pt x="60308" y="195121"/>
                  </a:lnTo>
                  <a:cubicBezTo>
                    <a:pt x="80842" y="174946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2" name="Freeform: Shape 13">
              <a:extLst>
                <a:ext uri="{FF2B5EF4-FFF2-40B4-BE49-F238E27FC236}">
                  <a16:creationId xmlns:a16="http://schemas.microsoft.com/office/drawing/2014/main" id="{BB0E36B9-5010-4492-94E9-0D3FD7794ACE}"/>
                </a:ext>
              </a:extLst>
            </p:cNvPr>
            <p:cNvSpPr/>
            <p:nvPr/>
          </p:nvSpPr>
          <p:spPr>
            <a:xfrm>
              <a:off x="3279306" y="5669686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914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5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914" y="158978"/>
                  </a:lnTo>
                  <a:lnTo>
                    <a:pt x="268602" y="213371"/>
                  </a:lnTo>
                  <a:cubicBezTo>
                    <a:pt x="248084" y="233554"/>
                    <a:pt x="235270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5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3" name="Freeform: Shape 14">
              <a:extLst>
                <a:ext uri="{FF2B5EF4-FFF2-40B4-BE49-F238E27FC236}">
                  <a16:creationId xmlns:a16="http://schemas.microsoft.com/office/drawing/2014/main" id="{9B8B1592-1B80-474E-95B8-03A2665C829E}"/>
                </a:ext>
              </a:extLst>
            </p:cNvPr>
            <p:cNvSpPr/>
            <p:nvPr/>
          </p:nvSpPr>
          <p:spPr>
            <a:xfrm>
              <a:off x="4183691" y="5263411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6 h 407168"/>
                <a:gd name="connsiteX3" fmla="*/ 323906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66"/>
                  </a:cubicBezTo>
                  <a:lnTo>
                    <a:pt x="323906" y="158978"/>
                  </a:lnTo>
                  <a:lnTo>
                    <a:pt x="268602" y="213371"/>
                  </a:lnTo>
                  <a:cubicBezTo>
                    <a:pt x="248084" y="233554"/>
                    <a:pt x="235271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61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4" name="Freeform: Shape 15">
              <a:extLst>
                <a:ext uri="{FF2B5EF4-FFF2-40B4-BE49-F238E27FC236}">
                  <a16:creationId xmlns:a16="http://schemas.microsoft.com/office/drawing/2014/main" id="{8D9991E7-B6A8-427E-A389-AC61C2A01D0D}"/>
                </a:ext>
              </a:extLst>
            </p:cNvPr>
            <p:cNvSpPr/>
            <p:nvPr/>
          </p:nvSpPr>
          <p:spPr>
            <a:xfrm>
              <a:off x="2132036" y="3695340"/>
              <a:ext cx="327333" cy="407170"/>
            </a:xfrm>
            <a:custGeom>
              <a:avLst/>
              <a:gdLst>
                <a:gd name="connsiteX0" fmla="*/ 109168 w 327331"/>
                <a:gd name="connsiteY0" fmla="*/ 5013 h 407168"/>
                <a:gd name="connsiteX1" fmla="*/ 178562 w 327331"/>
                <a:gd name="connsiteY1" fmla="*/ 96817 h 407168"/>
                <a:gd name="connsiteX2" fmla="*/ 248827 w 327331"/>
                <a:gd name="connsiteY2" fmla="*/ 142484 h 407168"/>
                <a:gd name="connsiteX3" fmla="*/ 324368 w 327331"/>
                <a:gd name="connsiteY3" fmla="*/ 160096 h 407168"/>
                <a:gd name="connsiteX4" fmla="*/ 268786 w 327331"/>
                <a:gd name="connsiteY4" fmla="*/ 214193 h 407168"/>
                <a:gd name="connsiteX5" fmla="*/ 232213 w 327331"/>
                <a:gd name="connsiteY5" fmla="*/ 289592 h 407168"/>
                <a:gd name="connsiteX6" fmla="*/ 220213 w 327331"/>
                <a:gd name="connsiteY6" fmla="*/ 404054 h 407168"/>
                <a:gd name="connsiteX7" fmla="*/ 150819 w 327331"/>
                <a:gd name="connsiteY7" fmla="*/ 312241 h 407168"/>
                <a:gd name="connsiteX8" fmla="*/ 80554 w 327331"/>
                <a:gd name="connsiteY8" fmla="*/ 266583 h 407168"/>
                <a:gd name="connsiteX9" fmla="*/ 5013 w 327331"/>
                <a:gd name="connsiteY9" fmla="*/ 248970 h 407168"/>
                <a:gd name="connsiteX10" fmla="*/ 60595 w 327331"/>
                <a:gd name="connsiteY10" fmla="*/ 194865 h 407168"/>
                <a:gd name="connsiteX11" fmla="*/ 97168 w 327331"/>
                <a:gd name="connsiteY11" fmla="*/ 119467 h 407168"/>
                <a:gd name="connsiteX12" fmla="*/ 10916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9168" y="5013"/>
                  </a:moveTo>
                  <a:lnTo>
                    <a:pt x="178562" y="96817"/>
                  </a:lnTo>
                  <a:cubicBezTo>
                    <a:pt x="195927" y="119786"/>
                    <a:pt x="220788" y="135945"/>
                    <a:pt x="248827" y="142484"/>
                  </a:cubicBezTo>
                  <a:lnTo>
                    <a:pt x="324368" y="160096"/>
                  </a:lnTo>
                  <a:lnTo>
                    <a:pt x="268786" y="214193"/>
                  </a:lnTo>
                  <a:cubicBezTo>
                    <a:pt x="248156" y="234281"/>
                    <a:pt x="235215" y="260954"/>
                    <a:pt x="232213" y="289592"/>
                  </a:cubicBezTo>
                  <a:lnTo>
                    <a:pt x="220213" y="404054"/>
                  </a:lnTo>
                  <a:lnTo>
                    <a:pt x="150819" y="312241"/>
                  </a:lnTo>
                  <a:cubicBezTo>
                    <a:pt x="133454" y="289272"/>
                    <a:pt x="108593" y="273113"/>
                    <a:pt x="80554" y="266583"/>
                  </a:cubicBezTo>
                  <a:lnTo>
                    <a:pt x="5013" y="248970"/>
                  </a:lnTo>
                  <a:lnTo>
                    <a:pt x="60595" y="194865"/>
                  </a:lnTo>
                  <a:cubicBezTo>
                    <a:pt x="81225" y="174786"/>
                    <a:pt x="94167" y="148104"/>
                    <a:pt x="97168" y="119467"/>
                  </a:cubicBezTo>
                  <a:lnTo>
                    <a:pt x="10916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5" name="Freeform: Shape 16">
              <a:extLst>
                <a:ext uri="{FF2B5EF4-FFF2-40B4-BE49-F238E27FC236}">
                  <a16:creationId xmlns:a16="http://schemas.microsoft.com/office/drawing/2014/main" id="{F999E58F-DC83-4D8C-8ECE-844A29DFFCFD}"/>
                </a:ext>
              </a:extLst>
            </p:cNvPr>
            <p:cNvSpPr/>
            <p:nvPr/>
          </p:nvSpPr>
          <p:spPr>
            <a:xfrm>
              <a:off x="456484" y="4405946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5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0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65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1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1"/>
                    <a:pt x="80642" y="266734"/>
                  </a:cubicBezTo>
                  <a:lnTo>
                    <a:pt x="5013" y="249513"/>
                  </a:lnTo>
                  <a:lnTo>
                    <a:pt x="60316" y="195120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6" name="Freeform: Shape 17">
              <a:extLst>
                <a:ext uri="{FF2B5EF4-FFF2-40B4-BE49-F238E27FC236}">
                  <a16:creationId xmlns:a16="http://schemas.microsoft.com/office/drawing/2014/main" id="{269D6EC2-680E-413E-B81D-7CC321D66F0B}"/>
                </a:ext>
              </a:extLst>
            </p:cNvPr>
            <p:cNvSpPr/>
            <p:nvPr/>
          </p:nvSpPr>
          <p:spPr>
            <a:xfrm>
              <a:off x="5407318" y="3716839"/>
              <a:ext cx="327333" cy="407170"/>
            </a:xfrm>
            <a:custGeom>
              <a:avLst/>
              <a:gdLst>
                <a:gd name="connsiteX0" fmla="*/ 107906 w 327331"/>
                <a:gd name="connsiteY0" fmla="*/ 5013 h 407168"/>
                <a:gd name="connsiteX1" fmla="*/ 177780 w 327331"/>
                <a:gd name="connsiteY1" fmla="*/ 96458 h 407168"/>
                <a:gd name="connsiteX2" fmla="*/ 248284 w 327331"/>
                <a:gd name="connsiteY2" fmla="*/ 141757 h 407168"/>
                <a:gd name="connsiteX3" fmla="*/ 323906 w 327331"/>
                <a:gd name="connsiteY3" fmla="*/ 158978 h 407168"/>
                <a:gd name="connsiteX4" fmla="*/ 268610 w 327331"/>
                <a:gd name="connsiteY4" fmla="*/ 213363 h 407168"/>
                <a:gd name="connsiteX5" fmla="*/ 232428 w 327331"/>
                <a:gd name="connsiteY5" fmla="*/ 288953 h 407168"/>
                <a:gd name="connsiteX6" fmla="*/ 221019 w 327331"/>
                <a:gd name="connsiteY6" fmla="*/ 403471 h 407168"/>
                <a:gd name="connsiteX7" fmla="*/ 151146 w 327331"/>
                <a:gd name="connsiteY7" fmla="*/ 312026 h 407168"/>
                <a:gd name="connsiteX8" fmla="*/ 80650 w 327331"/>
                <a:gd name="connsiteY8" fmla="*/ 266726 h 407168"/>
                <a:gd name="connsiteX9" fmla="*/ 5013 w 327331"/>
                <a:gd name="connsiteY9" fmla="*/ 249505 h 407168"/>
                <a:gd name="connsiteX10" fmla="*/ 60307 w 327331"/>
                <a:gd name="connsiteY10" fmla="*/ 195113 h 407168"/>
                <a:gd name="connsiteX11" fmla="*/ 96498 w 327331"/>
                <a:gd name="connsiteY11" fmla="*/ 119531 h 407168"/>
                <a:gd name="connsiteX12" fmla="*/ 107906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906" y="5013"/>
                  </a:moveTo>
                  <a:lnTo>
                    <a:pt x="177780" y="96458"/>
                  </a:lnTo>
                  <a:cubicBezTo>
                    <a:pt x="195256" y="119339"/>
                    <a:pt x="220197" y="135362"/>
                    <a:pt x="248284" y="141757"/>
                  </a:cubicBezTo>
                  <a:lnTo>
                    <a:pt x="323906" y="158978"/>
                  </a:lnTo>
                  <a:lnTo>
                    <a:pt x="268610" y="213363"/>
                  </a:lnTo>
                  <a:cubicBezTo>
                    <a:pt x="248084" y="233554"/>
                    <a:pt x="235278" y="260299"/>
                    <a:pt x="232428" y="288953"/>
                  </a:cubicBezTo>
                  <a:lnTo>
                    <a:pt x="221019" y="403471"/>
                  </a:lnTo>
                  <a:lnTo>
                    <a:pt x="151146" y="312026"/>
                  </a:lnTo>
                  <a:cubicBezTo>
                    <a:pt x="133670" y="289144"/>
                    <a:pt x="108721" y="273113"/>
                    <a:pt x="80650" y="266726"/>
                  </a:cubicBezTo>
                  <a:lnTo>
                    <a:pt x="5013" y="249505"/>
                  </a:lnTo>
                  <a:lnTo>
                    <a:pt x="60307" y="195113"/>
                  </a:lnTo>
                  <a:cubicBezTo>
                    <a:pt x="80842" y="174930"/>
                    <a:pt x="93648" y="148184"/>
                    <a:pt x="96498" y="119531"/>
                  </a:cubicBezTo>
                  <a:lnTo>
                    <a:pt x="107906" y="5013"/>
                  </a:lnTo>
                  <a:close/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7" name="Freeform: Shape 18">
              <a:extLst>
                <a:ext uri="{FF2B5EF4-FFF2-40B4-BE49-F238E27FC236}">
                  <a16:creationId xmlns:a16="http://schemas.microsoft.com/office/drawing/2014/main" id="{827B266E-9FFF-4A31-A270-D8C50EAD56CB}"/>
                </a:ext>
              </a:extLst>
            </p:cNvPr>
            <p:cNvSpPr/>
            <p:nvPr/>
          </p:nvSpPr>
          <p:spPr>
            <a:xfrm>
              <a:off x="5291286" y="445226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08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48" y="119339"/>
                    <a:pt x="220190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1" y="260300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53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08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8" name="Freeform: Shape 19">
              <a:extLst>
                <a:ext uri="{FF2B5EF4-FFF2-40B4-BE49-F238E27FC236}">
                  <a16:creationId xmlns:a16="http://schemas.microsoft.com/office/drawing/2014/main" id="{247D2AC6-FF5A-432C-9E94-0A274B14BEA5}"/>
                </a:ext>
              </a:extLst>
            </p:cNvPr>
            <p:cNvSpPr/>
            <p:nvPr/>
          </p:nvSpPr>
          <p:spPr>
            <a:xfrm>
              <a:off x="678817" y="4120566"/>
              <a:ext cx="5524722" cy="2251404"/>
            </a:xfrm>
            <a:custGeom>
              <a:avLst/>
              <a:gdLst>
                <a:gd name="connsiteX0" fmla="*/ 17544 w 5524721"/>
                <a:gd name="connsiteY0" fmla="*/ 2239916 h 2251403"/>
                <a:gd name="connsiteX1" fmla="*/ 2597477 w 5524721"/>
                <a:gd name="connsiteY1" fmla="*/ 972583 h 2251403"/>
                <a:gd name="connsiteX2" fmla="*/ 4156750 w 5524721"/>
                <a:gd name="connsiteY2" fmla="*/ 379650 h 2251403"/>
                <a:gd name="connsiteX3" fmla="*/ 3878398 w 5524721"/>
                <a:gd name="connsiteY3" fmla="*/ 17557 h 2251403"/>
                <a:gd name="connsiteX4" fmla="*/ 3629443 w 5524721"/>
                <a:gd name="connsiteY4" fmla="*/ 411337 h 2251403"/>
                <a:gd name="connsiteX5" fmla="*/ 4776924 w 5524721"/>
                <a:gd name="connsiteY5" fmla="*/ 1055430 h 2251403"/>
                <a:gd name="connsiteX6" fmla="*/ 5512351 w 5524721"/>
                <a:gd name="connsiteY6" fmla="*/ 1133631 h 225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4721" h="2251403">
                  <a:moveTo>
                    <a:pt x="17544" y="2239916"/>
                  </a:moveTo>
                  <a:cubicBezTo>
                    <a:pt x="578790" y="1588143"/>
                    <a:pt x="1284877" y="1186044"/>
                    <a:pt x="2597477" y="972583"/>
                  </a:cubicBezTo>
                  <a:cubicBezTo>
                    <a:pt x="3729846" y="788439"/>
                    <a:pt x="4068490" y="707796"/>
                    <a:pt x="4156750" y="379650"/>
                  </a:cubicBezTo>
                  <a:cubicBezTo>
                    <a:pt x="4221506" y="138893"/>
                    <a:pt x="4044340" y="16088"/>
                    <a:pt x="3878398" y="17557"/>
                  </a:cubicBezTo>
                  <a:cubicBezTo>
                    <a:pt x="3707092" y="19066"/>
                    <a:pt x="3566084" y="180496"/>
                    <a:pt x="3629443" y="411337"/>
                  </a:cubicBezTo>
                  <a:cubicBezTo>
                    <a:pt x="3719275" y="738581"/>
                    <a:pt x="4201156" y="946804"/>
                    <a:pt x="4776924" y="1055430"/>
                  </a:cubicBezTo>
                  <a:cubicBezTo>
                    <a:pt x="5352693" y="1164048"/>
                    <a:pt x="5331297" y="1059302"/>
                    <a:pt x="5512351" y="1133631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9" name="Freeform: Shape 20">
              <a:extLst>
                <a:ext uri="{FF2B5EF4-FFF2-40B4-BE49-F238E27FC236}">
                  <a16:creationId xmlns:a16="http://schemas.microsoft.com/office/drawing/2014/main" id="{64840A69-D517-4F65-B31F-E2A483E519F0}"/>
                </a:ext>
              </a:extLst>
            </p:cNvPr>
            <p:cNvSpPr/>
            <p:nvPr/>
          </p:nvSpPr>
          <p:spPr>
            <a:xfrm>
              <a:off x="949747" y="3280447"/>
              <a:ext cx="1852220" cy="1948023"/>
            </a:xfrm>
            <a:custGeom>
              <a:avLst/>
              <a:gdLst>
                <a:gd name="connsiteX0" fmla="*/ 1784107 w 1852218"/>
                <a:gd name="connsiteY0" fmla="*/ 1352277 h 1948023"/>
                <a:gd name="connsiteX1" fmla="*/ 1785241 w 1852218"/>
                <a:gd name="connsiteY1" fmla="*/ 1351519 h 1948023"/>
                <a:gd name="connsiteX2" fmla="*/ 1836640 w 1852218"/>
                <a:gd name="connsiteY2" fmla="*/ 1396156 h 1948023"/>
                <a:gd name="connsiteX3" fmla="*/ 1510458 w 1852218"/>
                <a:gd name="connsiteY3" fmla="*/ 1769131 h 1948023"/>
                <a:gd name="connsiteX4" fmla="*/ 177794 w 1852218"/>
                <a:gd name="connsiteY4" fmla="*/ 1502395 h 1948023"/>
                <a:gd name="connsiteX5" fmla="*/ 442941 w 1852218"/>
                <a:gd name="connsiteY5" fmla="*/ 178074 h 1948023"/>
                <a:gd name="connsiteX6" fmla="*/ 911928 w 1852218"/>
                <a:gd name="connsiteY6" fmla="*/ 17634 h 1948023"/>
                <a:gd name="connsiteX7" fmla="*/ 933723 w 1852218"/>
                <a:gd name="connsiteY7" fmla="*/ 82023 h 1948023"/>
                <a:gd name="connsiteX8" fmla="*/ 932414 w 1852218"/>
                <a:gd name="connsiteY8" fmla="*/ 82893 h 1948023"/>
                <a:gd name="connsiteX9" fmla="*/ 723496 w 1852218"/>
                <a:gd name="connsiteY9" fmla="*/ 1143424 h 1948023"/>
                <a:gd name="connsiteX10" fmla="*/ 1784107 w 1852218"/>
                <a:gd name="connsiteY10" fmla="*/ 1352277 h 194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52218" h="1948023">
                  <a:moveTo>
                    <a:pt x="1784107" y="1352277"/>
                  </a:moveTo>
                  <a:cubicBezTo>
                    <a:pt x="1784482" y="1352022"/>
                    <a:pt x="1784858" y="1351775"/>
                    <a:pt x="1785241" y="1351519"/>
                  </a:cubicBezTo>
                  <a:cubicBezTo>
                    <a:pt x="1815355" y="1331232"/>
                    <a:pt x="1852623" y="1363543"/>
                    <a:pt x="1836640" y="1396156"/>
                  </a:cubicBezTo>
                  <a:cubicBezTo>
                    <a:pt x="1765034" y="1542226"/>
                    <a:pt x="1655234" y="1671985"/>
                    <a:pt x="1510458" y="1769131"/>
                  </a:cubicBezTo>
                  <a:cubicBezTo>
                    <a:pt x="1069494" y="2065030"/>
                    <a:pt x="471475" y="1945898"/>
                    <a:pt x="177794" y="1502395"/>
                  </a:cubicBezTo>
                  <a:cubicBezTo>
                    <a:pt x="-114210" y="1061415"/>
                    <a:pt x="3742" y="472753"/>
                    <a:pt x="442941" y="178074"/>
                  </a:cubicBezTo>
                  <a:cubicBezTo>
                    <a:pt x="587781" y="80889"/>
                    <a:pt x="749555" y="28484"/>
                    <a:pt x="911928" y="17634"/>
                  </a:cubicBezTo>
                  <a:cubicBezTo>
                    <a:pt x="948118" y="15223"/>
                    <a:pt x="963878" y="61880"/>
                    <a:pt x="933723" y="82023"/>
                  </a:cubicBezTo>
                  <a:cubicBezTo>
                    <a:pt x="933284" y="82310"/>
                    <a:pt x="932853" y="82605"/>
                    <a:pt x="932414" y="82893"/>
                  </a:cubicBezTo>
                  <a:cubicBezTo>
                    <a:pt x="581905" y="318069"/>
                    <a:pt x="488320" y="792915"/>
                    <a:pt x="723496" y="1143424"/>
                  </a:cubicBezTo>
                  <a:cubicBezTo>
                    <a:pt x="958736" y="1494028"/>
                    <a:pt x="1433599" y="1587453"/>
                    <a:pt x="1784107" y="1352277"/>
                  </a:cubicBezTo>
                  <a:close/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pic>
        <p:nvPicPr>
          <p:cNvPr id="30" name="Obraz 29">
            <a:extLst>
              <a:ext uri="{FF2B5EF4-FFF2-40B4-BE49-F238E27FC236}">
                <a16:creationId xmlns:a16="http://schemas.microsoft.com/office/drawing/2014/main" id="{66464F20-8095-4D8D-B9ED-6D534F69C8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554" r="11516"/>
          <a:stretch/>
        </p:blipFill>
        <p:spPr>
          <a:xfrm>
            <a:off x="7560000" y="-12951"/>
            <a:ext cx="3816000" cy="6223975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792482" y="503308"/>
            <a:ext cx="658008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</a:rPr>
              <a:t>Chodził do szkoły powszechnej i gimnazjum w Poznaniu i tam rozpoczął studia astronomiczne.</a:t>
            </a:r>
          </a:p>
          <a:p>
            <a:endParaRPr lang="pl-PL" b="1" dirty="0">
              <a:solidFill>
                <a:srgbClr val="005B7F"/>
              </a:solidFill>
            </a:endParaRPr>
          </a:p>
          <a:p>
            <a:r>
              <a:rPr lang="pl-PL" dirty="0">
                <a:solidFill>
                  <a:srgbClr val="005B7F"/>
                </a:solidFill>
              </a:rPr>
              <a:t>Od 1923 roku współpracował z wybitnym matematykiem </a:t>
            </a:r>
            <a:br>
              <a:rPr lang="pl-PL" dirty="0">
                <a:solidFill>
                  <a:srgbClr val="005B7F"/>
                </a:solidFill>
              </a:rPr>
            </a:br>
            <a:r>
              <a:rPr lang="pl-PL" dirty="0">
                <a:solidFill>
                  <a:srgbClr val="005B7F"/>
                </a:solidFill>
              </a:rPr>
              <a:t>i astronomem </a:t>
            </a:r>
            <a:r>
              <a:rPr lang="pl-PL" b="1" dirty="0">
                <a:solidFill>
                  <a:srgbClr val="005B7F"/>
                </a:solidFill>
              </a:rPr>
              <a:t>prof. Banachiewiczem</a:t>
            </a:r>
            <a:r>
              <a:rPr lang="pl-PL" dirty="0">
                <a:solidFill>
                  <a:srgbClr val="005B7F"/>
                </a:solidFill>
              </a:rPr>
              <a:t>, który kierował „wyprawą” Narodowego Instytutu Astronomicznego im. M. Kopernika w Krakowie. </a:t>
            </a:r>
          </a:p>
          <a:p>
            <a:r>
              <a:rPr lang="pl-PL" b="1" dirty="0">
                <a:solidFill>
                  <a:srgbClr val="005B7F"/>
                </a:solidFill>
              </a:rPr>
              <a:t> </a:t>
            </a:r>
          </a:p>
          <a:p>
            <a:r>
              <a:rPr lang="pl-PL" dirty="0">
                <a:solidFill>
                  <a:srgbClr val="005B7F"/>
                </a:solidFill>
              </a:rPr>
              <a:t>W 1924 r. przeniósł się do Krakowa na Uniwersytet Jagielloński, by doskonalić wiedzę tam, gdzie Kopernik, </a:t>
            </a:r>
            <a:br>
              <a:rPr lang="pl-PL" dirty="0">
                <a:solidFill>
                  <a:srgbClr val="005B7F"/>
                </a:solidFill>
              </a:rPr>
            </a:br>
            <a:r>
              <a:rPr lang="pl-PL" dirty="0">
                <a:solidFill>
                  <a:srgbClr val="005B7F"/>
                </a:solidFill>
              </a:rPr>
              <a:t>a przede wszystkim tam, gdzie prof. Banachiewicz.</a:t>
            </a:r>
          </a:p>
          <a:p>
            <a:endParaRPr lang="pl-PL" dirty="0">
              <a:solidFill>
                <a:srgbClr val="005B7F"/>
              </a:solidFill>
            </a:endParaRPr>
          </a:p>
          <a:p>
            <a:r>
              <a:rPr lang="pl-PL" dirty="0">
                <a:solidFill>
                  <a:srgbClr val="005B7F"/>
                </a:solidFill>
              </a:rPr>
              <a:t>Tak zaczęła się też wielka przyjaźń mistrza z uczniem.</a:t>
            </a:r>
          </a:p>
          <a:p>
            <a:r>
              <a:rPr lang="pl-PL" b="1" dirty="0">
                <a:solidFill>
                  <a:srgbClr val="005B7F"/>
                </a:solidFill>
              </a:rPr>
              <a:t> </a:t>
            </a:r>
          </a:p>
        </p:txBody>
      </p:sp>
      <p:grpSp>
        <p:nvGrpSpPr>
          <p:cNvPr id="32" name="Grupa 31"/>
          <p:cNvGrpSpPr/>
          <p:nvPr/>
        </p:nvGrpSpPr>
        <p:grpSpPr>
          <a:xfrm>
            <a:off x="3845606" y="5148513"/>
            <a:ext cx="3847165" cy="631694"/>
            <a:chOff x="1871427" y="3972494"/>
            <a:chExt cx="2406550" cy="434069"/>
          </a:xfrm>
        </p:grpSpPr>
        <p:sp>
          <p:nvSpPr>
            <p:cNvPr id="33" name="Pięciokąt 32"/>
            <p:cNvSpPr/>
            <p:nvPr/>
          </p:nvSpPr>
          <p:spPr>
            <a:xfrm>
              <a:off x="1871427" y="3972494"/>
              <a:ext cx="2406550" cy="434069"/>
            </a:xfrm>
            <a:prstGeom prst="homePlate">
              <a:avLst>
                <a:gd name="adj" fmla="val 608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4" name="Prostokąt 33"/>
            <p:cNvSpPr/>
            <p:nvPr/>
          </p:nvSpPr>
          <p:spPr>
            <a:xfrm>
              <a:off x="1925203" y="4011763"/>
              <a:ext cx="2077372" cy="359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400" dirty="0">
                  <a:solidFill>
                    <a:srgbClr val="005B7F"/>
                  </a:solidFill>
                </a:rPr>
                <a:t>Prof. Banachiewicz (w kapeluszu) </a:t>
              </a:r>
              <a:br>
                <a:rPr lang="pl-PL" sz="1400" dirty="0">
                  <a:solidFill>
                    <a:srgbClr val="005B7F"/>
                  </a:solidFill>
                </a:rPr>
              </a:br>
              <a:r>
                <a:rPr lang="pl-PL" sz="1400" dirty="0">
                  <a:solidFill>
                    <a:srgbClr val="005B7F"/>
                  </a:solidFill>
                </a:rPr>
                <a:t>z dr. Kordylewskim.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513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4">
            <a:extLst>
              <a:ext uri="{FF2B5EF4-FFF2-40B4-BE49-F238E27FC236}">
                <a16:creationId xmlns:a16="http://schemas.microsoft.com/office/drawing/2014/main" id="{81372FA4-CA27-4673-9606-39183A726D0C}"/>
              </a:ext>
            </a:extLst>
          </p:cNvPr>
          <p:cNvGrpSpPr/>
          <p:nvPr/>
        </p:nvGrpSpPr>
        <p:grpSpPr>
          <a:xfrm rot="2644219">
            <a:off x="-743879" y="5178772"/>
            <a:ext cx="3714353" cy="2644680"/>
            <a:chOff x="456484" y="3280447"/>
            <a:chExt cx="6113164" cy="4352671"/>
          </a:xfrm>
        </p:grpSpPr>
        <p:sp>
          <p:nvSpPr>
            <p:cNvPr id="19" name="Freeform: Shape 9">
              <a:extLst>
                <a:ext uri="{FF2B5EF4-FFF2-40B4-BE49-F238E27FC236}">
                  <a16:creationId xmlns:a16="http://schemas.microsoft.com/office/drawing/2014/main" id="{53248DDF-49C1-4572-A68D-66790D9AC085}"/>
                </a:ext>
              </a:extLst>
            </p:cNvPr>
            <p:cNvSpPr/>
            <p:nvPr/>
          </p:nvSpPr>
          <p:spPr>
            <a:xfrm>
              <a:off x="669692" y="5541388"/>
              <a:ext cx="5899956" cy="2091730"/>
            </a:xfrm>
            <a:custGeom>
              <a:avLst/>
              <a:gdLst>
                <a:gd name="connsiteX0" fmla="*/ 5889334 w 5899955"/>
                <a:gd name="connsiteY0" fmla="*/ 1015158 h 2091729"/>
                <a:gd name="connsiteX1" fmla="*/ 3661210 w 5899955"/>
                <a:gd name="connsiteY1" fmla="*/ 768669 h 2091729"/>
                <a:gd name="connsiteX2" fmla="*/ 1795275 w 5899955"/>
                <a:gd name="connsiteY2" fmla="*/ 751696 h 2091729"/>
                <a:gd name="connsiteX3" fmla="*/ 1722088 w 5899955"/>
                <a:gd name="connsiteY3" fmla="*/ 27502 h 2091729"/>
                <a:gd name="connsiteX4" fmla="*/ 2111342 w 5899955"/>
                <a:gd name="connsiteY4" fmla="*/ 532176 h 2091729"/>
                <a:gd name="connsiteX5" fmla="*/ 1267943 w 5899955"/>
                <a:gd name="connsiteY5" fmla="*/ 1260201 h 2091729"/>
                <a:gd name="connsiteX6" fmla="*/ 17544 w 5899955"/>
                <a:gd name="connsiteY6" fmla="*/ 2078802 h 20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955" h="2091729">
                  <a:moveTo>
                    <a:pt x="5889334" y="1015158"/>
                  </a:moveTo>
                  <a:cubicBezTo>
                    <a:pt x="5391454" y="825058"/>
                    <a:pt x="4770609" y="641936"/>
                    <a:pt x="3661210" y="768669"/>
                  </a:cubicBezTo>
                  <a:cubicBezTo>
                    <a:pt x="2631105" y="886341"/>
                    <a:pt x="2129449" y="959902"/>
                    <a:pt x="1795275" y="751696"/>
                  </a:cubicBezTo>
                  <a:cubicBezTo>
                    <a:pt x="1352698" y="475946"/>
                    <a:pt x="1516021" y="75316"/>
                    <a:pt x="1722088" y="27502"/>
                  </a:cubicBezTo>
                  <a:cubicBezTo>
                    <a:pt x="2004983" y="-38124"/>
                    <a:pt x="2207777" y="230903"/>
                    <a:pt x="2111342" y="532176"/>
                  </a:cubicBezTo>
                  <a:cubicBezTo>
                    <a:pt x="2034475" y="772334"/>
                    <a:pt x="1742024" y="1079155"/>
                    <a:pt x="1267943" y="1260201"/>
                  </a:cubicBezTo>
                  <a:cubicBezTo>
                    <a:pt x="392427" y="1594567"/>
                    <a:pt x="17544" y="2078802"/>
                    <a:pt x="17544" y="2078802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0" name="Freeform: Shape 10">
              <a:extLst>
                <a:ext uri="{FF2B5EF4-FFF2-40B4-BE49-F238E27FC236}">
                  <a16:creationId xmlns:a16="http://schemas.microsoft.com/office/drawing/2014/main" id="{33236220-68A8-4072-9C8A-1C8EDDD1E9E7}"/>
                </a:ext>
              </a:extLst>
            </p:cNvPr>
            <p:cNvSpPr/>
            <p:nvPr/>
          </p:nvSpPr>
          <p:spPr>
            <a:xfrm>
              <a:off x="3227617" y="4081763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16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0" y="260299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44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16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1" name="Freeform: Shape 11">
              <a:extLst>
                <a:ext uri="{FF2B5EF4-FFF2-40B4-BE49-F238E27FC236}">
                  <a16:creationId xmlns:a16="http://schemas.microsoft.com/office/drawing/2014/main" id="{F3DF8CE1-3319-48EC-AB31-950ED34E133A}"/>
                </a:ext>
              </a:extLst>
            </p:cNvPr>
            <p:cNvSpPr/>
            <p:nvPr/>
          </p:nvSpPr>
          <p:spPr>
            <a:xfrm>
              <a:off x="1736639" y="707109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0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2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2" name="Freeform: Shape 12">
              <a:extLst>
                <a:ext uri="{FF2B5EF4-FFF2-40B4-BE49-F238E27FC236}">
                  <a16:creationId xmlns:a16="http://schemas.microsoft.com/office/drawing/2014/main" id="{E580999C-F554-4CE0-8D8D-B89E69B22C39}"/>
                </a:ext>
              </a:extLst>
            </p:cNvPr>
            <p:cNvSpPr/>
            <p:nvPr/>
          </p:nvSpPr>
          <p:spPr>
            <a:xfrm>
              <a:off x="3618110" y="6592809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8 h 407168"/>
                <a:gd name="connsiteX3" fmla="*/ 323906 w 327331"/>
                <a:gd name="connsiteY3" fmla="*/ 158979 h 407168"/>
                <a:gd name="connsiteX4" fmla="*/ 268602 w 327331"/>
                <a:gd name="connsiteY4" fmla="*/ 213364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5 h 407168"/>
                <a:gd name="connsiteX9" fmla="*/ 5013 w 327331"/>
                <a:gd name="connsiteY9" fmla="*/ 249513 h 407168"/>
                <a:gd name="connsiteX10" fmla="*/ 60308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8"/>
                  </a:cubicBezTo>
                  <a:lnTo>
                    <a:pt x="323906" y="158979"/>
                  </a:lnTo>
                  <a:lnTo>
                    <a:pt x="268602" y="213364"/>
                  </a:lnTo>
                  <a:cubicBezTo>
                    <a:pt x="248084" y="233554"/>
                    <a:pt x="235271" y="260300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2"/>
                    <a:pt x="80642" y="266735"/>
                  </a:cubicBezTo>
                  <a:lnTo>
                    <a:pt x="5013" y="249513"/>
                  </a:lnTo>
                  <a:lnTo>
                    <a:pt x="60308" y="195121"/>
                  </a:lnTo>
                  <a:cubicBezTo>
                    <a:pt x="80842" y="174946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3" name="Freeform: Shape 13">
              <a:extLst>
                <a:ext uri="{FF2B5EF4-FFF2-40B4-BE49-F238E27FC236}">
                  <a16:creationId xmlns:a16="http://schemas.microsoft.com/office/drawing/2014/main" id="{BB0E36B9-5010-4492-94E9-0D3FD7794ACE}"/>
                </a:ext>
              </a:extLst>
            </p:cNvPr>
            <p:cNvSpPr/>
            <p:nvPr/>
          </p:nvSpPr>
          <p:spPr>
            <a:xfrm>
              <a:off x="3279306" y="5669686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914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5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914" y="158978"/>
                  </a:lnTo>
                  <a:lnTo>
                    <a:pt x="268602" y="213371"/>
                  </a:lnTo>
                  <a:cubicBezTo>
                    <a:pt x="248084" y="233554"/>
                    <a:pt x="235270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5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4" name="Freeform: Shape 14">
              <a:extLst>
                <a:ext uri="{FF2B5EF4-FFF2-40B4-BE49-F238E27FC236}">
                  <a16:creationId xmlns:a16="http://schemas.microsoft.com/office/drawing/2014/main" id="{9B8B1592-1B80-474E-95B8-03A2665C829E}"/>
                </a:ext>
              </a:extLst>
            </p:cNvPr>
            <p:cNvSpPr/>
            <p:nvPr/>
          </p:nvSpPr>
          <p:spPr>
            <a:xfrm>
              <a:off x="4183691" y="5263411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6 h 407168"/>
                <a:gd name="connsiteX3" fmla="*/ 323906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66"/>
                  </a:cubicBezTo>
                  <a:lnTo>
                    <a:pt x="323906" y="158978"/>
                  </a:lnTo>
                  <a:lnTo>
                    <a:pt x="268602" y="213371"/>
                  </a:lnTo>
                  <a:cubicBezTo>
                    <a:pt x="248084" y="233554"/>
                    <a:pt x="235271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61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5" name="Freeform: Shape 15">
              <a:extLst>
                <a:ext uri="{FF2B5EF4-FFF2-40B4-BE49-F238E27FC236}">
                  <a16:creationId xmlns:a16="http://schemas.microsoft.com/office/drawing/2014/main" id="{8D9991E7-B6A8-427E-A389-AC61C2A01D0D}"/>
                </a:ext>
              </a:extLst>
            </p:cNvPr>
            <p:cNvSpPr/>
            <p:nvPr/>
          </p:nvSpPr>
          <p:spPr>
            <a:xfrm>
              <a:off x="2132036" y="3695340"/>
              <a:ext cx="327333" cy="407170"/>
            </a:xfrm>
            <a:custGeom>
              <a:avLst/>
              <a:gdLst>
                <a:gd name="connsiteX0" fmla="*/ 109168 w 327331"/>
                <a:gd name="connsiteY0" fmla="*/ 5013 h 407168"/>
                <a:gd name="connsiteX1" fmla="*/ 178562 w 327331"/>
                <a:gd name="connsiteY1" fmla="*/ 96817 h 407168"/>
                <a:gd name="connsiteX2" fmla="*/ 248827 w 327331"/>
                <a:gd name="connsiteY2" fmla="*/ 142484 h 407168"/>
                <a:gd name="connsiteX3" fmla="*/ 324368 w 327331"/>
                <a:gd name="connsiteY3" fmla="*/ 160096 h 407168"/>
                <a:gd name="connsiteX4" fmla="*/ 268786 w 327331"/>
                <a:gd name="connsiteY4" fmla="*/ 214193 h 407168"/>
                <a:gd name="connsiteX5" fmla="*/ 232213 w 327331"/>
                <a:gd name="connsiteY5" fmla="*/ 289592 h 407168"/>
                <a:gd name="connsiteX6" fmla="*/ 220213 w 327331"/>
                <a:gd name="connsiteY6" fmla="*/ 404054 h 407168"/>
                <a:gd name="connsiteX7" fmla="*/ 150819 w 327331"/>
                <a:gd name="connsiteY7" fmla="*/ 312241 h 407168"/>
                <a:gd name="connsiteX8" fmla="*/ 80554 w 327331"/>
                <a:gd name="connsiteY8" fmla="*/ 266583 h 407168"/>
                <a:gd name="connsiteX9" fmla="*/ 5013 w 327331"/>
                <a:gd name="connsiteY9" fmla="*/ 248970 h 407168"/>
                <a:gd name="connsiteX10" fmla="*/ 60595 w 327331"/>
                <a:gd name="connsiteY10" fmla="*/ 194865 h 407168"/>
                <a:gd name="connsiteX11" fmla="*/ 97168 w 327331"/>
                <a:gd name="connsiteY11" fmla="*/ 119467 h 407168"/>
                <a:gd name="connsiteX12" fmla="*/ 10916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9168" y="5013"/>
                  </a:moveTo>
                  <a:lnTo>
                    <a:pt x="178562" y="96817"/>
                  </a:lnTo>
                  <a:cubicBezTo>
                    <a:pt x="195927" y="119786"/>
                    <a:pt x="220788" y="135945"/>
                    <a:pt x="248827" y="142484"/>
                  </a:cubicBezTo>
                  <a:lnTo>
                    <a:pt x="324368" y="160096"/>
                  </a:lnTo>
                  <a:lnTo>
                    <a:pt x="268786" y="214193"/>
                  </a:lnTo>
                  <a:cubicBezTo>
                    <a:pt x="248156" y="234281"/>
                    <a:pt x="235215" y="260954"/>
                    <a:pt x="232213" y="289592"/>
                  </a:cubicBezTo>
                  <a:lnTo>
                    <a:pt x="220213" y="404054"/>
                  </a:lnTo>
                  <a:lnTo>
                    <a:pt x="150819" y="312241"/>
                  </a:lnTo>
                  <a:cubicBezTo>
                    <a:pt x="133454" y="289272"/>
                    <a:pt x="108593" y="273113"/>
                    <a:pt x="80554" y="266583"/>
                  </a:cubicBezTo>
                  <a:lnTo>
                    <a:pt x="5013" y="248970"/>
                  </a:lnTo>
                  <a:lnTo>
                    <a:pt x="60595" y="194865"/>
                  </a:lnTo>
                  <a:cubicBezTo>
                    <a:pt x="81225" y="174786"/>
                    <a:pt x="94167" y="148104"/>
                    <a:pt x="97168" y="119467"/>
                  </a:cubicBezTo>
                  <a:lnTo>
                    <a:pt x="10916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6" name="Freeform: Shape 16">
              <a:extLst>
                <a:ext uri="{FF2B5EF4-FFF2-40B4-BE49-F238E27FC236}">
                  <a16:creationId xmlns:a16="http://schemas.microsoft.com/office/drawing/2014/main" id="{F999E58F-DC83-4D8C-8ECE-844A29DFFCFD}"/>
                </a:ext>
              </a:extLst>
            </p:cNvPr>
            <p:cNvSpPr/>
            <p:nvPr/>
          </p:nvSpPr>
          <p:spPr>
            <a:xfrm>
              <a:off x="456484" y="4405946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5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0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65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1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1"/>
                    <a:pt x="80642" y="266734"/>
                  </a:cubicBezTo>
                  <a:lnTo>
                    <a:pt x="5013" y="249513"/>
                  </a:lnTo>
                  <a:lnTo>
                    <a:pt x="60316" y="195120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7" name="Freeform: Shape 17">
              <a:extLst>
                <a:ext uri="{FF2B5EF4-FFF2-40B4-BE49-F238E27FC236}">
                  <a16:creationId xmlns:a16="http://schemas.microsoft.com/office/drawing/2014/main" id="{269D6EC2-680E-413E-B81D-7CC321D66F0B}"/>
                </a:ext>
              </a:extLst>
            </p:cNvPr>
            <p:cNvSpPr/>
            <p:nvPr/>
          </p:nvSpPr>
          <p:spPr>
            <a:xfrm>
              <a:off x="5407318" y="3716839"/>
              <a:ext cx="327333" cy="407170"/>
            </a:xfrm>
            <a:custGeom>
              <a:avLst/>
              <a:gdLst>
                <a:gd name="connsiteX0" fmla="*/ 107906 w 327331"/>
                <a:gd name="connsiteY0" fmla="*/ 5013 h 407168"/>
                <a:gd name="connsiteX1" fmla="*/ 177780 w 327331"/>
                <a:gd name="connsiteY1" fmla="*/ 96458 h 407168"/>
                <a:gd name="connsiteX2" fmla="*/ 248284 w 327331"/>
                <a:gd name="connsiteY2" fmla="*/ 141757 h 407168"/>
                <a:gd name="connsiteX3" fmla="*/ 323906 w 327331"/>
                <a:gd name="connsiteY3" fmla="*/ 158978 h 407168"/>
                <a:gd name="connsiteX4" fmla="*/ 268610 w 327331"/>
                <a:gd name="connsiteY4" fmla="*/ 213363 h 407168"/>
                <a:gd name="connsiteX5" fmla="*/ 232428 w 327331"/>
                <a:gd name="connsiteY5" fmla="*/ 288953 h 407168"/>
                <a:gd name="connsiteX6" fmla="*/ 221019 w 327331"/>
                <a:gd name="connsiteY6" fmla="*/ 403471 h 407168"/>
                <a:gd name="connsiteX7" fmla="*/ 151146 w 327331"/>
                <a:gd name="connsiteY7" fmla="*/ 312026 h 407168"/>
                <a:gd name="connsiteX8" fmla="*/ 80650 w 327331"/>
                <a:gd name="connsiteY8" fmla="*/ 266726 h 407168"/>
                <a:gd name="connsiteX9" fmla="*/ 5013 w 327331"/>
                <a:gd name="connsiteY9" fmla="*/ 249505 h 407168"/>
                <a:gd name="connsiteX10" fmla="*/ 60307 w 327331"/>
                <a:gd name="connsiteY10" fmla="*/ 195113 h 407168"/>
                <a:gd name="connsiteX11" fmla="*/ 96498 w 327331"/>
                <a:gd name="connsiteY11" fmla="*/ 119531 h 407168"/>
                <a:gd name="connsiteX12" fmla="*/ 107906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906" y="5013"/>
                  </a:moveTo>
                  <a:lnTo>
                    <a:pt x="177780" y="96458"/>
                  </a:lnTo>
                  <a:cubicBezTo>
                    <a:pt x="195256" y="119339"/>
                    <a:pt x="220197" y="135362"/>
                    <a:pt x="248284" y="141757"/>
                  </a:cubicBezTo>
                  <a:lnTo>
                    <a:pt x="323906" y="158978"/>
                  </a:lnTo>
                  <a:lnTo>
                    <a:pt x="268610" y="213363"/>
                  </a:lnTo>
                  <a:cubicBezTo>
                    <a:pt x="248084" y="233554"/>
                    <a:pt x="235278" y="260299"/>
                    <a:pt x="232428" y="288953"/>
                  </a:cubicBezTo>
                  <a:lnTo>
                    <a:pt x="221019" y="403471"/>
                  </a:lnTo>
                  <a:lnTo>
                    <a:pt x="151146" y="312026"/>
                  </a:lnTo>
                  <a:cubicBezTo>
                    <a:pt x="133670" y="289144"/>
                    <a:pt x="108721" y="273113"/>
                    <a:pt x="80650" y="266726"/>
                  </a:cubicBezTo>
                  <a:lnTo>
                    <a:pt x="5013" y="249505"/>
                  </a:lnTo>
                  <a:lnTo>
                    <a:pt x="60307" y="195113"/>
                  </a:lnTo>
                  <a:cubicBezTo>
                    <a:pt x="80842" y="174930"/>
                    <a:pt x="93648" y="148184"/>
                    <a:pt x="96498" y="119531"/>
                  </a:cubicBezTo>
                  <a:lnTo>
                    <a:pt x="107906" y="5013"/>
                  </a:lnTo>
                  <a:close/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8" name="Freeform: Shape 18">
              <a:extLst>
                <a:ext uri="{FF2B5EF4-FFF2-40B4-BE49-F238E27FC236}">
                  <a16:creationId xmlns:a16="http://schemas.microsoft.com/office/drawing/2014/main" id="{827B266E-9FFF-4A31-A270-D8C50EAD56CB}"/>
                </a:ext>
              </a:extLst>
            </p:cNvPr>
            <p:cNvSpPr/>
            <p:nvPr/>
          </p:nvSpPr>
          <p:spPr>
            <a:xfrm>
              <a:off x="5291286" y="445226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08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48" y="119339"/>
                    <a:pt x="220190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1" y="260300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53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08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9" name="Freeform: Shape 19">
              <a:extLst>
                <a:ext uri="{FF2B5EF4-FFF2-40B4-BE49-F238E27FC236}">
                  <a16:creationId xmlns:a16="http://schemas.microsoft.com/office/drawing/2014/main" id="{247D2AC6-FF5A-432C-9E94-0A274B14BEA5}"/>
                </a:ext>
              </a:extLst>
            </p:cNvPr>
            <p:cNvSpPr/>
            <p:nvPr/>
          </p:nvSpPr>
          <p:spPr>
            <a:xfrm>
              <a:off x="678817" y="4120566"/>
              <a:ext cx="5524722" cy="2251404"/>
            </a:xfrm>
            <a:custGeom>
              <a:avLst/>
              <a:gdLst>
                <a:gd name="connsiteX0" fmla="*/ 17544 w 5524721"/>
                <a:gd name="connsiteY0" fmla="*/ 2239916 h 2251403"/>
                <a:gd name="connsiteX1" fmla="*/ 2597477 w 5524721"/>
                <a:gd name="connsiteY1" fmla="*/ 972583 h 2251403"/>
                <a:gd name="connsiteX2" fmla="*/ 4156750 w 5524721"/>
                <a:gd name="connsiteY2" fmla="*/ 379650 h 2251403"/>
                <a:gd name="connsiteX3" fmla="*/ 3878398 w 5524721"/>
                <a:gd name="connsiteY3" fmla="*/ 17557 h 2251403"/>
                <a:gd name="connsiteX4" fmla="*/ 3629443 w 5524721"/>
                <a:gd name="connsiteY4" fmla="*/ 411337 h 2251403"/>
                <a:gd name="connsiteX5" fmla="*/ 4776924 w 5524721"/>
                <a:gd name="connsiteY5" fmla="*/ 1055430 h 2251403"/>
                <a:gd name="connsiteX6" fmla="*/ 5512351 w 5524721"/>
                <a:gd name="connsiteY6" fmla="*/ 1133631 h 225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4721" h="2251403">
                  <a:moveTo>
                    <a:pt x="17544" y="2239916"/>
                  </a:moveTo>
                  <a:cubicBezTo>
                    <a:pt x="578790" y="1588143"/>
                    <a:pt x="1284877" y="1186044"/>
                    <a:pt x="2597477" y="972583"/>
                  </a:cubicBezTo>
                  <a:cubicBezTo>
                    <a:pt x="3729846" y="788439"/>
                    <a:pt x="4068490" y="707796"/>
                    <a:pt x="4156750" y="379650"/>
                  </a:cubicBezTo>
                  <a:cubicBezTo>
                    <a:pt x="4221506" y="138893"/>
                    <a:pt x="4044340" y="16088"/>
                    <a:pt x="3878398" y="17557"/>
                  </a:cubicBezTo>
                  <a:cubicBezTo>
                    <a:pt x="3707092" y="19066"/>
                    <a:pt x="3566084" y="180496"/>
                    <a:pt x="3629443" y="411337"/>
                  </a:cubicBezTo>
                  <a:cubicBezTo>
                    <a:pt x="3719275" y="738581"/>
                    <a:pt x="4201156" y="946804"/>
                    <a:pt x="4776924" y="1055430"/>
                  </a:cubicBezTo>
                  <a:cubicBezTo>
                    <a:pt x="5352693" y="1164048"/>
                    <a:pt x="5331297" y="1059302"/>
                    <a:pt x="5512351" y="1133631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0" name="Freeform: Shape 20">
              <a:extLst>
                <a:ext uri="{FF2B5EF4-FFF2-40B4-BE49-F238E27FC236}">
                  <a16:creationId xmlns:a16="http://schemas.microsoft.com/office/drawing/2014/main" id="{64840A69-D517-4F65-B31F-E2A483E519F0}"/>
                </a:ext>
              </a:extLst>
            </p:cNvPr>
            <p:cNvSpPr/>
            <p:nvPr/>
          </p:nvSpPr>
          <p:spPr>
            <a:xfrm>
              <a:off x="949747" y="3280447"/>
              <a:ext cx="1852220" cy="1948023"/>
            </a:xfrm>
            <a:custGeom>
              <a:avLst/>
              <a:gdLst>
                <a:gd name="connsiteX0" fmla="*/ 1784107 w 1852218"/>
                <a:gd name="connsiteY0" fmla="*/ 1352277 h 1948023"/>
                <a:gd name="connsiteX1" fmla="*/ 1785241 w 1852218"/>
                <a:gd name="connsiteY1" fmla="*/ 1351519 h 1948023"/>
                <a:gd name="connsiteX2" fmla="*/ 1836640 w 1852218"/>
                <a:gd name="connsiteY2" fmla="*/ 1396156 h 1948023"/>
                <a:gd name="connsiteX3" fmla="*/ 1510458 w 1852218"/>
                <a:gd name="connsiteY3" fmla="*/ 1769131 h 1948023"/>
                <a:gd name="connsiteX4" fmla="*/ 177794 w 1852218"/>
                <a:gd name="connsiteY4" fmla="*/ 1502395 h 1948023"/>
                <a:gd name="connsiteX5" fmla="*/ 442941 w 1852218"/>
                <a:gd name="connsiteY5" fmla="*/ 178074 h 1948023"/>
                <a:gd name="connsiteX6" fmla="*/ 911928 w 1852218"/>
                <a:gd name="connsiteY6" fmla="*/ 17634 h 1948023"/>
                <a:gd name="connsiteX7" fmla="*/ 933723 w 1852218"/>
                <a:gd name="connsiteY7" fmla="*/ 82023 h 1948023"/>
                <a:gd name="connsiteX8" fmla="*/ 932414 w 1852218"/>
                <a:gd name="connsiteY8" fmla="*/ 82893 h 1948023"/>
                <a:gd name="connsiteX9" fmla="*/ 723496 w 1852218"/>
                <a:gd name="connsiteY9" fmla="*/ 1143424 h 1948023"/>
                <a:gd name="connsiteX10" fmla="*/ 1784107 w 1852218"/>
                <a:gd name="connsiteY10" fmla="*/ 1352277 h 194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52218" h="1948023">
                  <a:moveTo>
                    <a:pt x="1784107" y="1352277"/>
                  </a:moveTo>
                  <a:cubicBezTo>
                    <a:pt x="1784482" y="1352022"/>
                    <a:pt x="1784858" y="1351775"/>
                    <a:pt x="1785241" y="1351519"/>
                  </a:cubicBezTo>
                  <a:cubicBezTo>
                    <a:pt x="1815355" y="1331232"/>
                    <a:pt x="1852623" y="1363543"/>
                    <a:pt x="1836640" y="1396156"/>
                  </a:cubicBezTo>
                  <a:cubicBezTo>
                    <a:pt x="1765034" y="1542226"/>
                    <a:pt x="1655234" y="1671985"/>
                    <a:pt x="1510458" y="1769131"/>
                  </a:cubicBezTo>
                  <a:cubicBezTo>
                    <a:pt x="1069494" y="2065030"/>
                    <a:pt x="471475" y="1945898"/>
                    <a:pt x="177794" y="1502395"/>
                  </a:cubicBezTo>
                  <a:cubicBezTo>
                    <a:pt x="-114210" y="1061415"/>
                    <a:pt x="3742" y="472753"/>
                    <a:pt x="442941" y="178074"/>
                  </a:cubicBezTo>
                  <a:cubicBezTo>
                    <a:pt x="587781" y="80889"/>
                    <a:pt x="749555" y="28484"/>
                    <a:pt x="911928" y="17634"/>
                  </a:cubicBezTo>
                  <a:cubicBezTo>
                    <a:pt x="948118" y="15223"/>
                    <a:pt x="963878" y="61880"/>
                    <a:pt x="933723" y="82023"/>
                  </a:cubicBezTo>
                  <a:cubicBezTo>
                    <a:pt x="933284" y="82310"/>
                    <a:pt x="932853" y="82605"/>
                    <a:pt x="932414" y="82893"/>
                  </a:cubicBezTo>
                  <a:cubicBezTo>
                    <a:pt x="581905" y="318069"/>
                    <a:pt x="488320" y="792915"/>
                    <a:pt x="723496" y="1143424"/>
                  </a:cubicBezTo>
                  <a:cubicBezTo>
                    <a:pt x="958736" y="1494028"/>
                    <a:pt x="1433599" y="1587453"/>
                    <a:pt x="1784107" y="1352277"/>
                  </a:cubicBezTo>
                  <a:close/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pic>
        <p:nvPicPr>
          <p:cNvPr id="32" name="Obraz 31">
            <a:extLst>
              <a:ext uri="{FF2B5EF4-FFF2-40B4-BE49-F238E27FC236}">
                <a16:creationId xmlns:a16="http://schemas.microsoft.com/office/drawing/2014/main" id="{415179C8-FE66-4EF5-A1DC-BAB784EEB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534" y="85020"/>
            <a:ext cx="8177066" cy="6372225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C2118D36-FEF2-144B-8E38-B430E09B82F0}"/>
              </a:ext>
            </a:extLst>
          </p:cNvPr>
          <p:cNvGrpSpPr/>
          <p:nvPr/>
        </p:nvGrpSpPr>
        <p:grpSpPr>
          <a:xfrm rot="5400000">
            <a:off x="10037912" y="5408178"/>
            <a:ext cx="490138" cy="2263389"/>
            <a:chOff x="11565648" y="4247586"/>
            <a:chExt cx="490138" cy="245689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176DBA4-7CE7-694D-969B-487B6132ED31}"/>
                </a:ext>
              </a:extLst>
            </p:cNvPr>
            <p:cNvGrpSpPr/>
            <p:nvPr/>
          </p:nvGrpSpPr>
          <p:grpSpPr>
            <a:xfrm>
              <a:off x="11565648" y="4247586"/>
              <a:ext cx="490138" cy="2456126"/>
              <a:chOff x="11565648" y="4247586"/>
              <a:chExt cx="490138" cy="2456126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195B04B-A388-744F-AF0D-798CD18013B5}"/>
                  </a:ext>
                </a:extLst>
              </p:cNvPr>
              <p:cNvSpPr/>
              <p:nvPr/>
            </p:nvSpPr>
            <p:spPr>
              <a:xfrm>
                <a:off x="11688761" y="4247586"/>
                <a:ext cx="367025" cy="2456126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588412F-902A-0447-9C98-E0BBCA7A39C9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FCFDA84-56B7-7D47-B12C-74919349B972}"/>
                </a:ext>
              </a:extLst>
            </p:cNvPr>
            <p:cNvSpPr txBox="1"/>
            <p:nvPr/>
          </p:nvSpPr>
          <p:spPr>
            <a:xfrm rot="16200000">
              <a:off x="10627542" y="5376004"/>
              <a:ext cx="245689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/>
                <a:t>http://awa.mat.agh.edu.pl/galeria/galeria.html</a:t>
              </a:r>
            </a:p>
          </p:txBody>
        </p:sp>
      </p:grpSp>
      <p:sp>
        <p:nvSpPr>
          <p:cNvPr id="3" name="Prostokąt 2"/>
          <p:cNvSpPr/>
          <p:nvPr/>
        </p:nvSpPr>
        <p:spPr>
          <a:xfrm>
            <a:off x="506984" y="776079"/>
            <a:ext cx="319254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</a:rPr>
              <a:t>W 1925 r. zasłynął, odkrywając gwiazdę zmienną </a:t>
            </a:r>
            <a:r>
              <a:rPr lang="pl-PL" b="1" dirty="0">
                <a:solidFill>
                  <a:srgbClr val="005B7F"/>
                </a:solidFill>
              </a:rPr>
              <a:t>Tau </a:t>
            </a:r>
            <a:r>
              <a:rPr lang="pl-PL" b="1" dirty="0" err="1">
                <a:solidFill>
                  <a:srgbClr val="005B7F"/>
                </a:solidFill>
              </a:rPr>
              <a:t>Corvi</a:t>
            </a:r>
            <a:r>
              <a:rPr lang="pl-PL" b="1" dirty="0">
                <a:solidFill>
                  <a:srgbClr val="005B7F"/>
                </a:solidFill>
              </a:rPr>
              <a:t> </a:t>
            </a:r>
            <a:br>
              <a:rPr lang="pl-PL" b="1" dirty="0">
                <a:solidFill>
                  <a:srgbClr val="005B7F"/>
                </a:solidFill>
              </a:rPr>
            </a:br>
            <a:r>
              <a:rPr lang="pl-PL" dirty="0">
                <a:solidFill>
                  <a:srgbClr val="005B7F"/>
                </a:solidFill>
              </a:rPr>
              <a:t>z</a:t>
            </a:r>
            <a:r>
              <a:rPr lang="pl-PL" b="1" dirty="0">
                <a:solidFill>
                  <a:srgbClr val="005B7F"/>
                </a:solidFill>
              </a:rPr>
              <a:t> konstelacji Kruka.</a:t>
            </a:r>
          </a:p>
          <a:p>
            <a:endParaRPr lang="pl-PL" dirty="0">
              <a:solidFill>
                <a:srgbClr val="005B7F"/>
              </a:solidFill>
            </a:endParaRPr>
          </a:p>
          <a:p>
            <a:r>
              <a:rPr lang="pl-PL" dirty="0">
                <a:solidFill>
                  <a:srgbClr val="005B7F"/>
                </a:solidFill>
              </a:rPr>
              <a:t>W 1926 r. został asystentem Dyrektora Obserwatorium Astronomicznego w Krakowie - prof. Tadeusza Banachiewicza </a:t>
            </a:r>
          </a:p>
          <a:p>
            <a:r>
              <a:rPr lang="pl-PL" dirty="0">
                <a:solidFill>
                  <a:srgbClr val="005B7F"/>
                </a:solidFill>
              </a:rPr>
              <a:t>i zajął się gwiazdami zmiennymi. </a:t>
            </a:r>
          </a:p>
        </p:txBody>
      </p:sp>
    </p:spTree>
    <p:extLst>
      <p:ext uri="{BB962C8B-B14F-4D97-AF65-F5344CB8AC3E}">
        <p14:creationId xmlns:p14="http://schemas.microsoft.com/office/powerpoint/2010/main" val="89632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C2118D36-FEF2-144B-8E38-B430E09B82F0}"/>
              </a:ext>
            </a:extLst>
          </p:cNvPr>
          <p:cNvGrpSpPr/>
          <p:nvPr/>
        </p:nvGrpSpPr>
        <p:grpSpPr>
          <a:xfrm rot="5400000">
            <a:off x="10137650" y="5301322"/>
            <a:ext cx="440584" cy="2263390"/>
            <a:chOff x="11565648" y="4247585"/>
            <a:chExt cx="440584" cy="2456893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176DBA4-7CE7-694D-969B-487B6132ED31}"/>
                </a:ext>
              </a:extLst>
            </p:cNvPr>
            <p:cNvGrpSpPr/>
            <p:nvPr/>
          </p:nvGrpSpPr>
          <p:grpSpPr>
            <a:xfrm>
              <a:off x="11565648" y="4247586"/>
              <a:ext cx="440584" cy="2456126"/>
              <a:chOff x="11565648" y="4247586"/>
              <a:chExt cx="440584" cy="2456126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195B04B-A388-744F-AF0D-798CD18013B5}"/>
                  </a:ext>
                </a:extLst>
              </p:cNvPr>
              <p:cNvSpPr/>
              <p:nvPr/>
            </p:nvSpPr>
            <p:spPr>
              <a:xfrm>
                <a:off x="11688762" y="4247586"/>
                <a:ext cx="317470" cy="2456126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588412F-902A-0447-9C98-E0BBCA7A39C9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FCFDA84-56B7-7D47-B12C-74919349B972}"/>
                </a:ext>
              </a:extLst>
            </p:cNvPr>
            <p:cNvSpPr txBox="1"/>
            <p:nvPr/>
          </p:nvSpPr>
          <p:spPr>
            <a:xfrm rot="16200000">
              <a:off x="10627539" y="5376004"/>
              <a:ext cx="245689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b="1" dirty="0"/>
                <a:t>http://awa.mat.agh.edu.pl/galeria/galeria.html</a:t>
              </a:r>
            </a:p>
          </p:txBody>
        </p:sp>
      </p:grpSp>
      <p:grpSp>
        <p:nvGrpSpPr>
          <p:cNvPr id="17" name="Graphic 4">
            <a:extLst>
              <a:ext uri="{FF2B5EF4-FFF2-40B4-BE49-F238E27FC236}">
                <a16:creationId xmlns:a16="http://schemas.microsoft.com/office/drawing/2014/main" id="{81372FA4-CA27-4673-9606-39183A726D0C}"/>
              </a:ext>
            </a:extLst>
          </p:cNvPr>
          <p:cNvGrpSpPr/>
          <p:nvPr/>
        </p:nvGrpSpPr>
        <p:grpSpPr>
          <a:xfrm rot="2644219">
            <a:off x="-743879" y="5178772"/>
            <a:ext cx="3714353" cy="2644680"/>
            <a:chOff x="456484" y="3280447"/>
            <a:chExt cx="6113164" cy="4352671"/>
          </a:xfrm>
        </p:grpSpPr>
        <p:sp>
          <p:nvSpPr>
            <p:cNvPr id="19" name="Freeform: Shape 9">
              <a:extLst>
                <a:ext uri="{FF2B5EF4-FFF2-40B4-BE49-F238E27FC236}">
                  <a16:creationId xmlns:a16="http://schemas.microsoft.com/office/drawing/2014/main" id="{53248DDF-49C1-4572-A68D-66790D9AC085}"/>
                </a:ext>
              </a:extLst>
            </p:cNvPr>
            <p:cNvSpPr/>
            <p:nvPr/>
          </p:nvSpPr>
          <p:spPr>
            <a:xfrm>
              <a:off x="669692" y="5541388"/>
              <a:ext cx="5899956" cy="2091730"/>
            </a:xfrm>
            <a:custGeom>
              <a:avLst/>
              <a:gdLst>
                <a:gd name="connsiteX0" fmla="*/ 5889334 w 5899955"/>
                <a:gd name="connsiteY0" fmla="*/ 1015158 h 2091729"/>
                <a:gd name="connsiteX1" fmla="*/ 3661210 w 5899955"/>
                <a:gd name="connsiteY1" fmla="*/ 768669 h 2091729"/>
                <a:gd name="connsiteX2" fmla="*/ 1795275 w 5899955"/>
                <a:gd name="connsiteY2" fmla="*/ 751696 h 2091729"/>
                <a:gd name="connsiteX3" fmla="*/ 1722088 w 5899955"/>
                <a:gd name="connsiteY3" fmla="*/ 27502 h 2091729"/>
                <a:gd name="connsiteX4" fmla="*/ 2111342 w 5899955"/>
                <a:gd name="connsiteY4" fmla="*/ 532176 h 2091729"/>
                <a:gd name="connsiteX5" fmla="*/ 1267943 w 5899955"/>
                <a:gd name="connsiteY5" fmla="*/ 1260201 h 2091729"/>
                <a:gd name="connsiteX6" fmla="*/ 17544 w 5899955"/>
                <a:gd name="connsiteY6" fmla="*/ 2078802 h 20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955" h="2091729">
                  <a:moveTo>
                    <a:pt x="5889334" y="1015158"/>
                  </a:moveTo>
                  <a:cubicBezTo>
                    <a:pt x="5391454" y="825058"/>
                    <a:pt x="4770609" y="641936"/>
                    <a:pt x="3661210" y="768669"/>
                  </a:cubicBezTo>
                  <a:cubicBezTo>
                    <a:pt x="2631105" y="886341"/>
                    <a:pt x="2129449" y="959902"/>
                    <a:pt x="1795275" y="751696"/>
                  </a:cubicBezTo>
                  <a:cubicBezTo>
                    <a:pt x="1352698" y="475946"/>
                    <a:pt x="1516021" y="75316"/>
                    <a:pt x="1722088" y="27502"/>
                  </a:cubicBezTo>
                  <a:cubicBezTo>
                    <a:pt x="2004983" y="-38124"/>
                    <a:pt x="2207777" y="230903"/>
                    <a:pt x="2111342" y="532176"/>
                  </a:cubicBezTo>
                  <a:cubicBezTo>
                    <a:pt x="2034475" y="772334"/>
                    <a:pt x="1742024" y="1079155"/>
                    <a:pt x="1267943" y="1260201"/>
                  </a:cubicBezTo>
                  <a:cubicBezTo>
                    <a:pt x="392427" y="1594567"/>
                    <a:pt x="17544" y="2078802"/>
                    <a:pt x="17544" y="2078802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0" name="Freeform: Shape 10">
              <a:extLst>
                <a:ext uri="{FF2B5EF4-FFF2-40B4-BE49-F238E27FC236}">
                  <a16:creationId xmlns:a16="http://schemas.microsoft.com/office/drawing/2014/main" id="{33236220-68A8-4072-9C8A-1C8EDDD1E9E7}"/>
                </a:ext>
              </a:extLst>
            </p:cNvPr>
            <p:cNvSpPr/>
            <p:nvPr/>
          </p:nvSpPr>
          <p:spPr>
            <a:xfrm>
              <a:off x="3227617" y="4081763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16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0" y="260299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44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16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1" name="Freeform: Shape 11">
              <a:extLst>
                <a:ext uri="{FF2B5EF4-FFF2-40B4-BE49-F238E27FC236}">
                  <a16:creationId xmlns:a16="http://schemas.microsoft.com/office/drawing/2014/main" id="{F3DF8CE1-3319-48EC-AB31-950ED34E133A}"/>
                </a:ext>
              </a:extLst>
            </p:cNvPr>
            <p:cNvSpPr/>
            <p:nvPr/>
          </p:nvSpPr>
          <p:spPr>
            <a:xfrm>
              <a:off x="1736639" y="707109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0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2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2" name="Freeform: Shape 12">
              <a:extLst>
                <a:ext uri="{FF2B5EF4-FFF2-40B4-BE49-F238E27FC236}">
                  <a16:creationId xmlns:a16="http://schemas.microsoft.com/office/drawing/2014/main" id="{E580999C-F554-4CE0-8D8D-B89E69B22C39}"/>
                </a:ext>
              </a:extLst>
            </p:cNvPr>
            <p:cNvSpPr/>
            <p:nvPr/>
          </p:nvSpPr>
          <p:spPr>
            <a:xfrm>
              <a:off x="3618110" y="6592809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8 h 407168"/>
                <a:gd name="connsiteX3" fmla="*/ 323906 w 327331"/>
                <a:gd name="connsiteY3" fmla="*/ 158979 h 407168"/>
                <a:gd name="connsiteX4" fmla="*/ 268602 w 327331"/>
                <a:gd name="connsiteY4" fmla="*/ 213364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5 h 407168"/>
                <a:gd name="connsiteX9" fmla="*/ 5013 w 327331"/>
                <a:gd name="connsiteY9" fmla="*/ 249513 h 407168"/>
                <a:gd name="connsiteX10" fmla="*/ 60308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8"/>
                  </a:cubicBezTo>
                  <a:lnTo>
                    <a:pt x="323906" y="158979"/>
                  </a:lnTo>
                  <a:lnTo>
                    <a:pt x="268602" y="213364"/>
                  </a:lnTo>
                  <a:cubicBezTo>
                    <a:pt x="248084" y="233554"/>
                    <a:pt x="235271" y="260300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2"/>
                    <a:pt x="80642" y="266735"/>
                  </a:cubicBezTo>
                  <a:lnTo>
                    <a:pt x="5013" y="249513"/>
                  </a:lnTo>
                  <a:lnTo>
                    <a:pt x="60308" y="195121"/>
                  </a:lnTo>
                  <a:cubicBezTo>
                    <a:pt x="80842" y="174946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3" name="Freeform: Shape 13">
              <a:extLst>
                <a:ext uri="{FF2B5EF4-FFF2-40B4-BE49-F238E27FC236}">
                  <a16:creationId xmlns:a16="http://schemas.microsoft.com/office/drawing/2014/main" id="{BB0E36B9-5010-4492-94E9-0D3FD7794ACE}"/>
                </a:ext>
              </a:extLst>
            </p:cNvPr>
            <p:cNvSpPr/>
            <p:nvPr/>
          </p:nvSpPr>
          <p:spPr>
            <a:xfrm>
              <a:off x="3279306" y="5669686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914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5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914" y="158978"/>
                  </a:lnTo>
                  <a:lnTo>
                    <a:pt x="268602" y="213371"/>
                  </a:lnTo>
                  <a:cubicBezTo>
                    <a:pt x="248084" y="233554"/>
                    <a:pt x="235270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5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4" name="Freeform: Shape 14">
              <a:extLst>
                <a:ext uri="{FF2B5EF4-FFF2-40B4-BE49-F238E27FC236}">
                  <a16:creationId xmlns:a16="http://schemas.microsoft.com/office/drawing/2014/main" id="{9B8B1592-1B80-474E-95B8-03A2665C829E}"/>
                </a:ext>
              </a:extLst>
            </p:cNvPr>
            <p:cNvSpPr/>
            <p:nvPr/>
          </p:nvSpPr>
          <p:spPr>
            <a:xfrm>
              <a:off x="4183691" y="5263411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6 h 407168"/>
                <a:gd name="connsiteX3" fmla="*/ 323906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66"/>
                  </a:cubicBezTo>
                  <a:lnTo>
                    <a:pt x="323906" y="158978"/>
                  </a:lnTo>
                  <a:lnTo>
                    <a:pt x="268602" y="213371"/>
                  </a:lnTo>
                  <a:cubicBezTo>
                    <a:pt x="248084" y="233554"/>
                    <a:pt x="235271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61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5" name="Freeform: Shape 15">
              <a:extLst>
                <a:ext uri="{FF2B5EF4-FFF2-40B4-BE49-F238E27FC236}">
                  <a16:creationId xmlns:a16="http://schemas.microsoft.com/office/drawing/2014/main" id="{8D9991E7-B6A8-427E-A389-AC61C2A01D0D}"/>
                </a:ext>
              </a:extLst>
            </p:cNvPr>
            <p:cNvSpPr/>
            <p:nvPr/>
          </p:nvSpPr>
          <p:spPr>
            <a:xfrm>
              <a:off x="2132036" y="3695340"/>
              <a:ext cx="327333" cy="407170"/>
            </a:xfrm>
            <a:custGeom>
              <a:avLst/>
              <a:gdLst>
                <a:gd name="connsiteX0" fmla="*/ 109168 w 327331"/>
                <a:gd name="connsiteY0" fmla="*/ 5013 h 407168"/>
                <a:gd name="connsiteX1" fmla="*/ 178562 w 327331"/>
                <a:gd name="connsiteY1" fmla="*/ 96817 h 407168"/>
                <a:gd name="connsiteX2" fmla="*/ 248827 w 327331"/>
                <a:gd name="connsiteY2" fmla="*/ 142484 h 407168"/>
                <a:gd name="connsiteX3" fmla="*/ 324368 w 327331"/>
                <a:gd name="connsiteY3" fmla="*/ 160096 h 407168"/>
                <a:gd name="connsiteX4" fmla="*/ 268786 w 327331"/>
                <a:gd name="connsiteY4" fmla="*/ 214193 h 407168"/>
                <a:gd name="connsiteX5" fmla="*/ 232213 w 327331"/>
                <a:gd name="connsiteY5" fmla="*/ 289592 h 407168"/>
                <a:gd name="connsiteX6" fmla="*/ 220213 w 327331"/>
                <a:gd name="connsiteY6" fmla="*/ 404054 h 407168"/>
                <a:gd name="connsiteX7" fmla="*/ 150819 w 327331"/>
                <a:gd name="connsiteY7" fmla="*/ 312241 h 407168"/>
                <a:gd name="connsiteX8" fmla="*/ 80554 w 327331"/>
                <a:gd name="connsiteY8" fmla="*/ 266583 h 407168"/>
                <a:gd name="connsiteX9" fmla="*/ 5013 w 327331"/>
                <a:gd name="connsiteY9" fmla="*/ 248970 h 407168"/>
                <a:gd name="connsiteX10" fmla="*/ 60595 w 327331"/>
                <a:gd name="connsiteY10" fmla="*/ 194865 h 407168"/>
                <a:gd name="connsiteX11" fmla="*/ 97168 w 327331"/>
                <a:gd name="connsiteY11" fmla="*/ 119467 h 407168"/>
                <a:gd name="connsiteX12" fmla="*/ 10916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9168" y="5013"/>
                  </a:moveTo>
                  <a:lnTo>
                    <a:pt x="178562" y="96817"/>
                  </a:lnTo>
                  <a:cubicBezTo>
                    <a:pt x="195927" y="119786"/>
                    <a:pt x="220788" y="135945"/>
                    <a:pt x="248827" y="142484"/>
                  </a:cubicBezTo>
                  <a:lnTo>
                    <a:pt x="324368" y="160096"/>
                  </a:lnTo>
                  <a:lnTo>
                    <a:pt x="268786" y="214193"/>
                  </a:lnTo>
                  <a:cubicBezTo>
                    <a:pt x="248156" y="234281"/>
                    <a:pt x="235215" y="260954"/>
                    <a:pt x="232213" y="289592"/>
                  </a:cubicBezTo>
                  <a:lnTo>
                    <a:pt x="220213" y="404054"/>
                  </a:lnTo>
                  <a:lnTo>
                    <a:pt x="150819" y="312241"/>
                  </a:lnTo>
                  <a:cubicBezTo>
                    <a:pt x="133454" y="289272"/>
                    <a:pt x="108593" y="273113"/>
                    <a:pt x="80554" y="266583"/>
                  </a:cubicBezTo>
                  <a:lnTo>
                    <a:pt x="5013" y="248970"/>
                  </a:lnTo>
                  <a:lnTo>
                    <a:pt x="60595" y="194865"/>
                  </a:lnTo>
                  <a:cubicBezTo>
                    <a:pt x="81225" y="174786"/>
                    <a:pt x="94167" y="148104"/>
                    <a:pt x="97168" y="119467"/>
                  </a:cubicBezTo>
                  <a:lnTo>
                    <a:pt x="10916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6" name="Freeform: Shape 16">
              <a:extLst>
                <a:ext uri="{FF2B5EF4-FFF2-40B4-BE49-F238E27FC236}">
                  <a16:creationId xmlns:a16="http://schemas.microsoft.com/office/drawing/2014/main" id="{F999E58F-DC83-4D8C-8ECE-844A29DFFCFD}"/>
                </a:ext>
              </a:extLst>
            </p:cNvPr>
            <p:cNvSpPr/>
            <p:nvPr/>
          </p:nvSpPr>
          <p:spPr>
            <a:xfrm>
              <a:off x="456484" y="4405946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5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0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65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1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1"/>
                    <a:pt x="80642" y="266734"/>
                  </a:cubicBezTo>
                  <a:lnTo>
                    <a:pt x="5013" y="249513"/>
                  </a:lnTo>
                  <a:lnTo>
                    <a:pt x="60316" y="195120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7" name="Freeform: Shape 17">
              <a:extLst>
                <a:ext uri="{FF2B5EF4-FFF2-40B4-BE49-F238E27FC236}">
                  <a16:creationId xmlns:a16="http://schemas.microsoft.com/office/drawing/2014/main" id="{269D6EC2-680E-413E-B81D-7CC321D66F0B}"/>
                </a:ext>
              </a:extLst>
            </p:cNvPr>
            <p:cNvSpPr/>
            <p:nvPr/>
          </p:nvSpPr>
          <p:spPr>
            <a:xfrm>
              <a:off x="5407318" y="3716839"/>
              <a:ext cx="327333" cy="407170"/>
            </a:xfrm>
            <a:custGeom>
              <a:avLst/>
              <a:gdLst>
                <a:gd name="connsiteX0" fmla="*/ 107906 w 327331"/>
                <a:gd name="connsiteY0" fmla="*/ 5013 h 407168"/>
                <a:gd name="connsiteX1" fmla="*/ 177780 w 327331"/>
                <a:gd name="connsiteY1" fmla="*/ 96458 h 407168"/>
                <a:gd name="connsiteX2" fmla="*/ 248284 w 327331"/>
                <a:gd name="connsiteY2" fmla="*/ 141757 h 407168"/>
                <a:gd name="connsiteX3" fmla="*/ 323906 w 327331"/>
                <a:gd name="connsiteY3" fmla="*/ 158978 h 407168"/>
                <a:gd name="connsiteX4" fmla="*/ 268610 w 327331"/>
                <a:gd name="connsiteY4" fmla="*/ 213363 h 407168"/>
                <a:gd name="connsiteX5" fmla="*/ 232428 w 327331"/>
                <a:gd name="connsiteY5" fmla="*/ 288953 h 407168"/>
                <a:gd name="connsiteX6" fmla="*/ 221019 w 327331"/>
                <a:gd name="connsiteY6" fmla="*/ 403471 h 407168"/>
                <a:gd name="connsiteX7" fmla="*/ 151146 w 327331"/>
                <a:gd name="connsiteY7" fmla="*/ 312026 h 407168"/>
                <a:gd name="connsiteX8" fmla="*/ 80650 w 327331"/>
                <a:gd name="connsiteY8" fmla="*/ 266726 h 407168"/>
                <a:gd name="connsiteX9" fmla="*/ 5013 w 327331"/>
                <a:gd name="connsiteY9" fmla="*/ 249505 h 407168"/>
                <a:gd name="connsiteX10" fmla="*/ 60307 w 327331"/>
                <a:gd name="connsiteY10" fmla="*/ 195113 h 407168"/>
                <a:gd name="connsiteX11" fmla="*/ 96498 w 327331"/>
                <a:gd name="connsiteY11" fmla="*/ 119531 h 407168"/>
                <a:gd name="connsiteX12" fmla="*/ 107906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906" y="5013"/>
                  </a:moveTo>
                  <a:lnTo>
                    <a:pt x="177780" y="96458"/>
                  </a:lnTo>
                  <a:cubicBezTo>
                    <a:pt x="195256" y="119339"/>
                    <a:pt x="220197" y="135362"/>
                    <a:pt x="248284" y="141757"/>
                  </a:cubicBezTo>
                  <a:lnTo>
                    <a:pt x="323906" y="158978"/>
                  </a:lnTo>
                  <a:lnTo>
                    <a:pt x="268610" y="213363"/>
                  </a:lnTo>
                  <a:cubicBezTo>
                    <a:pt x="248084" y="233554"/>
                    <a:pt x="235278" y="260299"/>
                    <a:pt x="232428" y="288953"/>
                  </a:cubicBezTo>
                  <a:lnTo>
                    <a:pt x="221019" y="403471"/>
                  </a:lnTo>
                  <a:lnTo>
                    <a:pt x="151146" y="312026"/>
                  </a:lnTo>
                  <a:cubicBezTo>
                    <a:pt x="133670" y="289144"/>
                    <a:pt x="108721" y="273113"/>
                    <a:pt x="80650" y="266726"/>
                  </a:cubicBezTo>
                  <a:lnTo>
                    <a:pt x="5013" y="249505"/>
                  </a:lnTo>
                  <a:lnTo>
                    <a:pt x="60307" y="195113"/>
                  </a:lnTo>
                  <a:cubicBezTo>
                    <a:pt x="80842" y="174930"/>
                    <a:pt x="93648" y="148184"/>
                    <a:pt x="96498" y="119531"/>
                  </a:cubicBezTo>
                  <a:lnTo>
                    <a:pt x="107906" y="5013"/>
                  </a:lnTo>
                  <a:close/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8" name="Freeform: Shape 18">
              <a:extLst>
                <a:ext uri="{FF2B5EF4-FFF2-40B4-BE49-F238E27FC236}">
                  <a16:creationId xmlns:a16="http://schemas.microsoft.com/office/drawing/2014/main" id="{827B266E-9FFF-4A31-A270-D8C50EAD56CB}"/>
                </a:ext>
              </a:extLst>
            </p:cNvPr>
            <p:cNvSpPr/>
            <p:nvPr/>
          </p:nvSpPr>
          <p:spPr>
            <a:xfrm>
              <a:off x="5291286" y="445226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08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48" y="119339"/>
                    <a:pt x="220190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1" y="260300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53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08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9" name="Freeform: Shape 19">
              <a:extLst>
                <a:ext uri="{FF2B5EF4-FFF2-40B4-BE49-F238E27FC236}">
                  <a16:creationId xmlns:a16="http://schemas.microsoft.com/office/drawing/2014/main" id="{247D2AC6-FF5A-432C-9E94-0A274B14BEA5}"/>
                </a:ext>
              </a:extLst>
            </p:cNvPr>
            <p:cNvSpPr/>
            <p:nvPr/>
          </p:nvSpPr>
          <p:spPr>
            <a:xfrm>
              <a:off x="678817" y="4120566"/>
              <a:ext cx="5524722" cy="2251404"/>
            </a:xfrm>
            <a:custGeom>
              <a:avLst/>
              <a:gdLst>
                <a:gd name="connsiteX0" fmla="*/ 17544 w 5524721"/>
                <a:gd name="connsiteY0" fmla="*/ 2239916 h 2251403"/>
                <a:gd name="connsiteX1" fmla="*/ 2597477 w 5524721"/>
                <a:gd name="connsiteY1" fmla="*/ 972583 h 2251403"/>
                <a:gd name="connsiteX2" fmla="*/ 4156750 w 5524721"/>
                <a:gd name="connsiteY2" fmla="*/ 379650 h 2251403"/>
                <a:gd name="connsiteX3" fmla="*/ 3878398 w 5524721"/>
                <a:gd name="connsiteY3" fmla="*/ 17557 h 2251403"/>
                <a:gd name="connsiteX4" fmla="*/ 3629443 w 5524721"/>
                <a:gd name="connsiteY4" fmla="*/ 411337 h 2251403"/>
                <a:gd name="connsiteX5" fmla="*/ 4776924 w 5524721"/>
                <a:gd name="connsiteY5" fmla="*/ 1055430 h 2251403"/>
                <a:gd name="connsiteX6" fmla="*/ 5512351 w 5524721"/>
                <a:gd name="connsiteY6" fmla="*/ 1133631 h 225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4721" h="2251403">
                  <a:moveTo>
                    <a:pt x="17544" y="2239916"/>
                  </a:moveTo>
                  <a:cubicBezTo>
                    <a:pt x="578790" y="1588143"/>
                    <a:pt x="1284877" y="1186044"/>
                    <a:pt x="2597477" y="972583"/>
                  </a:cubicBezTo>
                  <a:cubicBezTo>
                    <a:pt x="3729846" y="788439"/>
                    <a:pt x="4068490" y="707796"/>
                    <a:pt x="4156750" y="379650"/>
                  </a:cubicBezTo>
                  <a:cubicBezTo>
                    <a:pt x="4221506" y="138893"/>
                    <a:pt x="4044340" y="16088"/>
                    <a:pt x="3878398" y="17557"/>
                  </a:cubicBezTo>
                  <a:cubicBezTo>
                    <a:pt x="3707092" y="19066"/>
                    <a:pt x="3566084" y="180496"/>
                    <a:pt x="3629443" y="411337"/>
                  </a:cubicBezTo>
                  <a:cubicBezTo>
                    <a:pt x="3719275" y="738581"/>
                    <a:pt x="4201156" y="946804"/>
                    <a:pt x="4776924" y="1055430"/>
                  </a:cubicBezTo>
                  <a:cubicBezTo>
                    <a:pt x="5352693" y="1164048"/>
                    <a:pt x="5331297" y="1059302"/>
                    <a:pt x="5512351" y="1133631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0" name="Freeform: Shape 20">
              <a:extLst>
                <a:ext uri="{FF2B5EF4-FFF2-40B4-BE49-F238E27FC236}">
                  <a16:creationId xmlns:a16="http://schemas.microsoft.com/office/drawing/2014/main" id="{64840A69-D517-4F65-B31F-E2A483E519F0}"/>
                </a:ext>
              </a:extLst>
            </p:cNvPr>
            <p:cNvSpPr/>
            <p:nvPr/>
          </p:nvSpPr>
          <p:spPr>
            <a:xfrm>
              <a:off x="949747" y="3280447"/>
              <a:ext cx="1852220" cy="1948023"/>
            </a:xfrm>
            <a:custGeom>
              <a:avLst/>
              <a:gdLst>
                <a:gd name="connsiteX0" fmla="*/ 1784107 w 1852218"/>
                <a:gd name="connsiteY0" fmla="*/ 1352277 h 1948023"/>
                <a:gd name="connsiteX1" fmla="*/ 1785241 w 1852218"/>
                <a:gd name="connsiteY1" fmla="*/ 1351519 h 1948023"/>
                <a:gd name="connsiteX2" fmla="*/ 1836640 w 1852218"/>
                <a:gd name="connsiteY2" fmla="*/ 1396156 h 1948023"/>
                <a:gd name="connsiteX3" fmla="*/ 1510458 w 1852218"/>
                <a:gd name="connsiteY3" fmla="*/ 1769131 h 1948023"/>
                <a:gd name="connsiteX4" fmla="*/ 177794 w 1852218"/>
                <a:gd name="connsiteY4" fmla="*/ 1502395 h 1948023"/>
                <a:gd name="connsiteX5" fmla="*/ 442941 w 1852218"/>
                <a:gd name="connsiteY5" fmla="*/ 178074 h 1948023"/>
                <a:gd name="connsiteX6" fmla="*/ 911928 w 1852218"/>
                <a:gd name="connsiteY6" fmla="*/ 17634 h 1948023"/>
                <a:gd name="connsiteX7" fmla="*/ 933723 w 1852218"/>
                <a:gd name="connsiteY7" fmla="*/ 82023 h 1948023"/>
                <a:gd name="connsiteX8" fmla="*/ 932414 w 1852218"/>
                <a:gd name="connsiteY8" fmla="*/ 82893 h 1948023"/>
                <a:gd name="connsiteX9" fmla="*/ 723496 w 1852218"/>
                <a:gd name="connsiteY9" fmla="*/ 1143424 h 1948023"/>
                <a:gd name="connsiteX10" fmla="*/ 1784107 w 1852218"/>
                <a:gd name="connsiteY10" fmla="*/ 1352277 h 194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52218" h="1948023">
                  <a:moveTo>
                    <a:pt x="1784107" y="1352277"/>
                  </a:moveTo>
                  <a:cubicBezTo>
                    <a:pt x="1784482" y="1352022"/>
                    <a:pt x="1784858" y="1351775"/>
                    <a:pt x="1785241" y="1351519"/>
                  </a:cubicBezTo>
                  <a:cubicBezTo>
                    <a:pt x="1815355" y="1331232"/>
                    <a:pt x="1852623" y="1363543"/>
                    <a:pt x="1836640" y="1396156"/>
                  </a:cubicBezTo>
                  <a:cubicBezTo>
                    <a:pt x="1765034" y="1542226"/>
                    <a:pt x="1655234" y="1671985"/>
                    <a:pt x="1510458" y="1769131"/>
                  </a:cubicBezTo>
                  <a:cubicBezTo>
                    <a:pt x="1069494" y="2065030"/>
                    <a:pt x="471475" y="1945898"/>
                    <a:pt x="177794" y="1502395"/>
                  </a:cubicBezTo>
                  <a:cubicBezTo>
                    <a:pt x="-114210" y="1061415"/>
                    <a:pt x="3742" y="472753"/>
                    <a:pt x="442941" y="178074"/>
                  </a:cubicBezTo>
                  <a:cubicBezTo>
                    <a:pt x="587781" y="80889"/>
                    <a:pt x="749555" y="28484"/>
                    <a:pt x="911928" y="17634"/>
                  </a:cubicBezTo>
                  <a:cubicBezTo>
                    <a:pt x="948118" y="15223"/>
                    <a:pt x="963878" y="61880"/>
                    <a:pt x="933723" y="82023"/>
                  </a:cubicBezTo>
                  <a:cubicBezTo>
                    <a:pt x="933284" y="82310"/>
                    <a:pt x="932853" y="82605"/>
                    <a:pt x="932414" y="82893"/>
                  </a:cubicBezTo>
                  <a:cubicBezTo>
                    <a:pt x="581905" y="318069"/>
                    <a:pt x="488320" y="792915"/>
                    <a:pt x="723496" y="1143424"/>
                  </a:cubicBezTo>
                  <a:cubicBezTo>
                    <a:pt x="958736" y="1494028"/>
                    <a:pt x="1433599" y="1587453"/>
                    <a:pt x="1784107" y="1352277"/>
                  </a:cubicBezTo>
                  <a:close/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pic>
        <p:nvPicPr>
          <p:cNvPr id="32" name="Obraz 31">
            <a:extLst>
              <a:ext uri="{FF2B5EF4-FFF2-40B4-BE49-F238E27FC236}">
                <a16:creationId xmlns:a16="http://schemas.microsoft.com/office/drawing/2014/main" id="{C09547A0-3CAE-4B24-9EDC-7D5CA2C6F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173" y="460769"/>
            <a:ext cx="7947464" cy="5543356"/>
          </a:xfrm>
          <a:prstGeom prst="rect">
            <a:avLst/>
          </a:prstGeom>
          <a:ln w="57150">
            <a:noFill/>
          </a:ln>
        </p:spPr>
      </p:pic>
      <p:sp>
        <p:nvSpPr>
          <p:cNvPr id="3" name="Prostokąt 2"/>
          <p:cNvSpPr/>
          <p:nvPr/>
        </p:nvSpPr>
        <p:spPr>
          <a:xfrm>
            <a:off x="365933" y="561614"/>
            <a:ext cx="3048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5B7F"/>
                </a:solidFill>
              </a:rPr>
              <a:t>Kazimierz Kordylewski </a:t>
            </a:r>
            <a:br>
              <a:rPr lang="pl-PL" b="1" dirty="0">
                <a:solidFill>
                  <a:srgbClr val="005B7F"/>
                </a:solidFill>
              </a:rPr>
            </a:br>
            <a:r>
              <a:rPr lang="pl-PL" b="1" dirty="0">
                <a:solidFill>
                  <a:srgbClr val="005B7F"/>
                </a:solidFill>
              </a:rPr>
              <a:t>- prawie 50 lat po ślubie </a:t>
            </a:r>
            <a:br>
              <a:rPr lang="pl-PL" b="1" dirty="0">
                <a:solidFill>
                  <a:srgbClr val="005B7F"/>
                </a:solidFill>
              </a:rPr>
            </a:br>
            <a:r>
              <a:rPr lang="pl-PL" b="1" dirty="0">
                <a:solidFill>
                  <a:srgbClr val="005B7F"/>
                </a:solidFill>
              </a:rPr>
              <a:t>z Jadwigą </a:t>
            </a:r>
            <a:r>
              <a:rPr lang="pl-PL" b="1" dirty="0" err="1">
                <a:solidFill>
                  <a:srgbClr val="005B7F"/>
                </a:solidFill>
              </a:rPr>
              <a:t>Pająkówną</a:t>
            </a:r>
            <a:r>
              <a:rPr lang="pl-PL" b="1" dirty="0">
                <a:solidFill>
                  <a:srgbClr val="005B7F"/>
                </a:solidFill>
              </a:rPr>
              <a:t> – </a:t>
            </a:r>
            <a:r>
              <a:rPr lang="pl-PL" dirty="0">
                <a:solidFill>
                  <a:srgbClr val="005B7F"/>
                </a:solidFill>
              </a:rPr>
              <a:t>pierwszą studentką astronomii w dziejach UJ i współautorką wielu prac naukowych ze swym mężem. Mieli czworo dzieci. </a:t>
            </a:r>
          </a:p>
        </p:txBody>
      </p:sp>
    </p:spTree>
    <p:extLst>
      <p:ext uri="{BB962C8B-B14F-4D97-AF65-F5344CB8AC3E}">
        <p14:creationId xmlns:p14="http://schemas.microsoft.com/office/powerpoint/2010/main" val="119436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C0EEB4AF-5BF5-0F40-BB00-F87DFC7A478A}"/>
              </a:ext>
            </a:extLst>
          </p:cNvPr>
          <p:cNvGrpSpPr/>
          <p:nvPr/>
        </p:nvGrpSpPr>
        <p:grpSpPr>
          <a:xfrm rot="5400000">
            <a:off x="10355753" y="5335842"/>
            <a:ext cx="382416" cy="2420299"/>
            <a:chOff x="11565648" y="4077259"/>
            <a:chExt cx="382416" cy="262721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8B2AC8A-285F-2E45-972E-E1C0BAAB5A24}"/>
                </a:ext>
              </a:extLst>
            </p:cNvPr>
            <p:cNvGrpSpPr/>
            <p:nvPr/>
          </p:nvGrpSpPr>
          <p:grpSpPr>
            <a:xfrm>
              <a:off x="11565648" y="4215116"/>
              <a:ext cx="382416" cy="2488594"/>
              <a:chOff x="11565648" y="4215116"/>
              <a:chExt cx="382416" cy="2488594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68F78085-AFB0-4C4B-989A-4F899FFC8254}"/>
                  </a:ext>
                </a:extLst>
              </p:cNvPr>
              <p:cNvSpPr/>
              <p:nvPr/>
            </p:nvSpPr>
            <p:spPr>
              <a:xfrm>
                <a:off x="11688767" y="4215116"/>
                <a:ext cx="259297" cy="248859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4F9DF78-5655-6849-81F6-FB3A178128C9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9DED46B-6A7F-4044-8F36-2F7C9A22C079}"/>
                </a:ext>
              </a:extLst>
            </p:cNvPr>
            <p:cNvSpPr txBox="1"/>
            <p:nvPr/>
          </p:nvSpPr>
          <p:spPr>
            <a:xfrm rot="16200000">
              <a:off x="10534427" y="5290840"/>
              <a:ext cx="262721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/>
                <a:t>http://awa.mat.agh.edu.pl/galeria/galeria.html</a:t>
              </a:r>
            </a:p>
          </p:txBody>
        </p:sp>
      </p:grpSp>
      <p:pic>
        <p:nvPicPr>
          <p:cNvPr id="23" name="Obraz 22">
            <a:extLst>
              <a:ext uri="{FF2B5EF4-FFF2-40B4-BE49-F238E27FC236}">
                <a16:creationId xmlns:a16="http://schemas.microsoft.com/office/drawing/2014/main" id="{0CB1D6E0-F4C2-441B-BCD3-524C7901D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976" y="116803"/>
            <a:ext cx="6023300" cy="6262028"/>
          </a:xfrm>
          <a:prstGeom prst="rect">
            <a:avLst/>
          </a:prstGeom>
        </p:spPr>
      </p:pic>
      <p:grpSp>
        <p:nvGrpSpPr>
          <p:cNvPr id="24" name="Graphic 4">
            <a:extLst>
              <a:ext uri="{FF2B5EF4-FFF2-40B4-BE49-F238E27FC236}">
                <a16:creationId xmlns:a16="http://schemas.microsoft.com/office/drawing/2014/main" id="{81372FA4-CA27-4673-9606-39183A726D0C}"/>
              </a:ext>
            </a:extLst>
          </p:cNvPr>
          <p:cNvGrpSpPr/>
          <p:nvPr/>
        </p:nvGrpSpPr>
        <p:grpSpPr>
          <a:xfrm rot="2644219">
            <a:off x="-743879" y="5178772"/>
            <a:ext cx="3714353" cy="2644680"/>
            <a:chOff x="456484" y="3280447"/>
            <a:chExt cx="6113164" cy="4352671"/>
          </a:xfrm>
        </p:grpSpPr>
        <p:sp>
          <p:nvSpPr>
            <p:cNvPr id="25" name="Freeform: Shape 9">
              <a:extLst>
                <a:ext uri="{FF2B5EF4-FFF2-40B4-BE49-F238E27FC236}">
                  <a16:creationId xmlns:a16="http://schemas.microsoft.com/office/drawing/2014/main" id="{53248DDF-49C1-4572-A68D-66790D9AC085}"/>
                </a:ext>
              </a:extLst>
            </p:cNvPr>
            <p:cNvSpPr/>
            <p:nvPr/>
          </p:nvSpPr>
          <p:spPr>
            <a:xfrm>
              <a:off x="669692" y="5541388"/>
              <a:ext cx="5899956" cy="2091730"/>
            </a:xfrm>
            <a:custGeom>
              <a:avLst/>
              <a:gdLst>
                <a:gd name="connsiteX0" fmla="*/ 5889334 w 5899955"/>
                <a:gd name="connsiteY0" fmla="*/ 1015158 h 2091729"/>
                <a:gd name="connsiteX1" fmla="*/ 3661210 w 5899955"/>
                <a:gd name="connsiteY1" fmla="*/ 768669 h 2091729"/>
                <a:gd name="connsiteX2" fmla="*/ 1795275 w 5899955"/>
                <a:gd name="connsiteY2" fmla="*/ 751696 h 2091729"/>
                <a:gd name="connsiteX3" fmla="*/ 1722088 w 5899955"/>
                <a:gd name="connsiteY3" fmla="*/ 27502 h 2091729"/>
                <a:gd name="connsiteX4" fmla="*/ 2111342 w 5899955"/>
                <a:gd name="connsiteY4" fmla="*/ 532176 h 2091729"/>
                <a:gd name="connsiteX5" fmla="*/ 1267943 w 5899955"/>
                <a:gd name="connsiteY5" fmla="*/ 1260201 h 2091729"/>
                <a:gd name="connsiteX6" fmla="*/ 17544 w 5899955"/>
                <a:gd name="connsiteY6" fmla="*/ 2078802 h 20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955" h="2091729">
                  <a:moveTo>
                    <a:pt x="5889334" y="1015158"/>
                  </a:moveTo>
                  <a:cubicBezTo>
                    <a:pt x="5391454" y="825058"/>
                    <a:pt x="4770609" y="641936"/>
                    <a:pt x="3661210" y="768669"/>
                  </a:cubicBezTo>
                  <a:cubicBezTo>
                    <a:pt x="2631105" y="886341"/>
                    <a:pt x="2129449" y="959902"/>
                    <a:pt x="1795275" y="751696"/>
                  </a:cubicBezTo>
                  <a:cubicBezTo>
                    <a:pt x="1352698" y="475946"/>
                    <a:pt x="1516021" y="75316"/>
                    <a:pt x="1722088" y="27502"/>
                  </a:cubicBezTo>
                  <a:cubicBezTo>
                    <a:pt x="2004983" y="-38124"/>
                    <a:pt x="2207777" y="230903"/>
                    <a:pt x="2111342" y="532176"/>
                  </a:cubicBezTo>
                  <a:cubicBezTo>
                    <a:pt x="2034475" y="772334"/>
                    <a:pt x="1742024" y="1079155"/>
                    <a:pt x="1267943" y="1260201"/>
                  </a:cubicBezTo>
                  <a:cubicBezTo>
                    <a:pt x="392427" y="1594567"/>
                    <a:pt x="17544" y="2078802"/>
                    <a:pt x="17544" y="2078802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6" name="Freeform: Shape 10">
              <a:extLst>
                <a:ext uri="{FF2B5EF4-FFF2-40B4-BE49-F238E27FC236}">
                  <a16:creationId xmlns:a16="http://schemas.microsoft.com/office/drawing/2014/main" id="{33236220-68A8-4072-9C8A-1C8EDDD1E9E7}"/>
                </a:ext>
              </a:extLst>
            </p:cNvPr>
            <p:cNvSpPr/>
            <p:nvPr/>
          </p:nvSpPr>
          <p:spPr>
            <a:xfrm>
              <a:off x="3227617" y="4081763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16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0" y="260299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44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16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7" name="Freeform: Shape 11">
              <a:extLst>
                <a:ext uri="{FF2B5EF4-FFF2-40B4-BE49-F238E27FC236}">
                  <a16:creationId xmlns:a16="http://schemas.microsoft.com/office/drawing/2014/main" id="{F3DF8CE1-3319-48EC-AB31-950ED34E133A}"/>
                </a:ext>
              </a:extLst>
            </p:cNvPr>
            <p:cNvSpPr/>
            <p:nvPr/>
          </p:nvSpPr>
          <p:spPr>
            <a:xfrm>
              <a:off x="1736639" y="707109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0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2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8" name="Freeform: Shape 12">
              <a:extLst>
                <a:ext uri="{FF2B5EF4-FFF2-40B4-BE49-F238E27FC236}">
                  <a16:creationId xmlns:a16="http://schemas.microsoft.com/office/drawing/2014/main" id="{E580999C-F554-4CE0-8D8D-B89E69B22C39}"/>
                </a:ext>
              </a:extLst>
            </p:cNvPr>
            <p:cNvSpPr/>
            <p:nvPr/>
          </p:nvSpPr>
          <p:spPr>
            <a:xfrm>
              <a:off x="3618110" y="6592809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8 h 407168"/>
                <a:gd name="connsiteX3" fmla="*/ 323906 w 327331"/>
                <a:gd name="connsiteY3" fmla="*/ 158979 h 407168"/>
                <a:gd name="connsiteX4" fmla="*/ 268602 w 327331"/>
                <a:gd name="connsiteY4" fmla="*/ 213364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5 h 407168"/>
                <a:gd name="connsiteX9" fmla="*/ 5013 w 327331"/>
                <a:gd name="connsiteY9" fmla="*/ 249513 h 407168"/>
                <a:gd name="connsiteX10" fmla="*/ 60308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8"/>
                  </a:cubicBezTo>
                  <a:lnTo>
                    <a:pt x="323906" y="158979"/>
                  </a:lnTo>
                  <a:lnTo>
                    <a:pt x="268602" y="213364"/>
                  </a:lnTo>
                  <a:cubicBezTo>
                    <a:pt x="248084" y="233554"/>
                    <a:pt x="235271" y="260300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2"/>
                    <a:pt x="80642" y="266735"/>
                  </a:cubicBezTo>
                  <a:lnTo>
                    <a:pt x="5013" y="249513"/>
                  </a:lnTo>
                  <a:lnTo>
                    <a:pt x="60308" y="195121"/>
                  </a:lnTo>
                  <a:cubicBezTo>
                    <a:pt x="80842" y="174946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9" name="Freeform: Shape 13">
              <a:extLst>
                <a:ext uri="{FF2B5EF4-FFF2-40B4-BE49-F238E27FC236}">
                  <a16:creationId xmlns:a16="http://schemas.microsoft.com/office/drawing/2014/main" id="{BB0E36B9-5010-4492-94E9-0D3FD7794ACE}"/>
                </a:ext>
              </a:extLst>
            </p:cNvPr>
            <p:cNvSpPr/>
            <p:nvPr/>
          </p:nvSpPr>
          <p:spPr>
            <a:xfrm>
              <a:off x="3279306" y="5669686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914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5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914" y="158978"/>
                  </a:lnTo>
                  <a:lnTo>
                    <a:pt x="268602" y="213371"/>
                  </a:lnTo>
                  <a:cubicBezTo>
                    <a:pt x="248084" y="233554"/>
                    <a:pt x="235270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5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0" name="Freeform: Shape 14">
              <a:extLst>
                <a:ext uri="{FF2B5EF4-FFF2-40B4-BE49-F238E27FC236}">
                  <a16:creationId xmlns:a16="http://schemas.microsoft.com/office/drawing/2014/main" id="{9B8B1592-1B80-474E-95B8-03A2665C829E}"/>
                </a:ext>
              </a:extLst>
            </p:cNvPr>
            <p:cNvSpPr/>
            <p:nvPr/>
          </p:nvSpPr>
          <p:spPr>
            <a:xfrm>
              <a:off x="4183691" y="5263411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6 h 407168"/>
                <a:gd name="connsiteX3" fmla="*/ 323906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66"/>
                  </a:cubicBezTo>
                  <a:lnTo>
                    <a:pt x="323906" y="158978"/>
                  </a:lnTo>
                  <a:lnTo>
                    <a:pt x="268602" y="213371"/>
                  </a:lnTo>
                  <a:cubicBezTo>
                    <a:pt x="248084" y="233554"/>
                    <a:pt x="235271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61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2" name="Freeform: Shape 15">
              <a:extLst>
                <a:ext uri="{FF2B5EF4-FFF2-40B4-BE49-F238E27FC236}">
                  <a16:creationId xmlns:a16="http://schemas.microsoft.com/office/drawing/2014/main" id="{8D9991E7-B6A8-427E-A389-AC61C2A01D0D}"/>
                </a:ext>
              </a:extLst>
            </p:cNvPr>
            <p:cNvSpPr/>
            <p:nvPr/>
          </p:nvSpPr>
          <p:spPr>
            <a:xfrm>
              <a:off x="2132036" y="3695340"/>
              <a:ext cx="327333" cy="407170"/>
            </a:xfrm>
            <a:custGeom>
              <a:avLst/>
              <a:gdLst>
                <a:gd name="connsiteX0" fmla="*/ 109168 w 327331"/>
                <a:gd name="connsiteY0" fmla="*/ 5013 h 407168"/>
                <a:gd name="connsiteX1" fmla="*/ 178562 w 327331"/>
                <a:gd name="connsiteY1" fmla="*/ 96817 h 407168"/>
                <a:gd name="connsiteX2" fmla="*/ 248827 w 327331"/>
                <a:gd name="connsiteY2" fmla="*/ 142484 h 407168"/>
                <a:gd name="connsiteX3" fmla="*/ 324368 w 327331"/>
                <a:gd name="connsiteY3" fmla="*/ 160096 h 407168"/>
                <a:gd name="connsiteX4" fmla="*/ 268786 w 327331"/>
                <a:gd name="connsiteY4" fmla="*/ 214193 h 407168"/>
                <a:gd name="connsiteX5" fmla="*/ 232213 w 327331"/>
                <a:gd name="connsiteY5" fmla="*/ 289592 h 407168"/>
                <a:gd name="connsiteX6" fmla="*/ 220213 w 327331"/>
                <a:gd name="connsiteY6" fmla="*/ 404054 h 407168"/>
                <a:gd name="connsiteX7" fmla="*/ 150819 w 327331"/>
                <a:gd name="connsiteY7" fmla="*/ 312241 h 407168"/>
                <a:gd name="connsiteX8" fmla="*/ 80554 w 327331"/>
                <a:gd name="connsiteY8" fmla="*/ 266583 h 407168"/>
                <a:gd name="connsiteX9" fmla="*/ 5013 w 327331"/>
                <a:gd name="connsiteY9" fmla="*/ 248970 h 407168"/>
                <a:gd name="connsiteX10" fmla="*/ 60595 w 327331"/>
                <a:gd name="connsiteY10" fmla="*/ 194865 h 407168"/>
                <a:gd name="connsiteX11" fmla="*/ 97168 w 327331"/>
                <a:gd name="connsiteY11" fmla="*/ 119467 h 407168"/>
                <a:gd name="connsiteX12" fmla="*/ 10916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9168" y="5013"/>
                  </a:moveTo>
                  <a:lnTo>
                    <a:pt x="178562" y="96817"/>
                  </a:lnTo>
                  <a:cubicBezTo>
                    <a:pt x="195927" y="119786"/>
                    <a:pt x="220788" y="135945"/>
                    <a:pt x="248827" y="142484"/>
                  </a:cubicBezTo>
                  <a:lnTo>
                    <a:pt x="324368" y="160096"/>
                  </a:lnTo>
                  <a:lnTo>
                    <a:pt x="268786" y="214193"/>
                  </a:lnTo>
                  <a:cubicBezTo>
                    <a:pt x="248156" y="234281"/>
                    <a:pt x="235215" y="260954"/>
                    <a:pt x="232213" y="289592"/>
                  </a:cubicBezTo>
                  <a:lnTo>
                    <a:pt x="220213" y="404054"/>
                  </a:lnTo>
                  <a:lnTo>
                    <a:pt x="150819" y="312241"/>
                  </a:lnTo>
                  <a:cubicBezTo>
                    <a:pt x="133454" y="289272"/>
                    <a:pt x="108593" y="273113"/>
                    <a:pt x="80554" y="266583"/>
                  </a:cubicBezTo>
                  <a:lnTo>
                    <a:pt x="5013" y="248970"/>
                  </a:lnTo>
                  <a:lnTo>
                    <a:pt x="60595" y="194865"/>
                  </a:lnTo>
                  <a:cubicBezTo>
                    <a:pt x="81225" y="174786"/>
                    <a:pt x="94167" y="148104"/>
                    <a:pt x="97168" y="119467"/>
                  </a:cubicBezTo>
                  <a:lnTo>
                    <a:pt x="10916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3" name="Freeform: Shape 16">
              <a:extLst>
                <a:ext uri="{FF2B5EF4-FFF2-40B4-BE49-F238E27FC236}">
                  <a16:creationId xmlns:a16="http://schemas.microsoft.com/office/drawing/2014/main" id="{F999E58F-DC83-4D8C-8ECE-844A29DFFCFD}"/>
                </a:ext>
              </a:extLst>
            </p:cNvPr>
            <p:cNvSpPr/>
            <p:nvPr/>
          </p:nvSpPr>
          <p:spPr>
            <a:xfrm>
              <a:off x="456484" y="4405946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5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0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65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1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1"/>
                    <a:pt x="80642" y="266734"/>
                  </a:cubicBezTo>
                  <a:lnTo>
                    <a:pt x="5013" y="249513"/>
                  </a:lnTo>
                  <a:lnTo>
                    <a:pt x="60316" y="195120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4" name="Freeform: Shape 17">
              <a:extLst>
                <a:ext uri="{FF2B5EF4-FFF2-40B4-BE49-F238E27FC236}">
                  <a16:creationId xmlns:a16="http://schemas.microsoft.com/office/drawing/2014/main" id="{269D6EC2-680E-413E-B81D-7CC321D66F0B}"/>
                </a:ext>
              </a:extLst>
            </p:cNvPr>
            <p:cNvSpPr/>
            <p:nvPr/>
          </p:nvSpPr>
          <p:spPr>
            <a:xfrm>
              <a:off x="5407318" y="3716839"/>
              <a:ext cx="327333" cy="407170"/>
            </a:xfrm>
            <a:custGeom>
              <a:avLst/>
              <a:gdLst>
                <a:gd name="connsiteX0" fmla="*/ 107906 w 327331"/>
                <a:gd name="connsiteY0" fmla="*/ 5013 h 407168"/>
                <a:gd name="connsiteX1" fmla="*/ 177780 w 327331"/>
                <a:gd name="connsiteY1" fmla="*/ 96458 h 407168"/>
                <a:gd name="connsiteX2" fmla="*/ 248284 w 327331"/>
                <a:gd name="connsiteY2" fmla="*/ 141757 h 407168"/>
                <a:gd name="connsiteX3" fmla="*/ 323906 w 327331"/>
                <a:gd name="connsiteY3" fmla="*/ 158978 h 407168"/>
                <a:gd name="connsiteX4" fmla="*/ 268610 w 327331"/>
                <a:gd name="connsiteY4" fmla="*/ 213363 h 407168"/>
                <a:gd name="connsiteX5" fmla="*/ 232428 w 327331"/>
                <a:gd name="connsiteY5" fmla="*/ 288953 h 407168"/>
                <a:gd name="connsiteX6" fmla="*/ 221019 w 327331"/>
                <a:gd name="connsiteY6" fmla="*/ 403471 h 407168"/>
                <a:gd name="connsiteX7" fmla="*/ 151146 w 327331"/>
                <a:gd name="connsiteY7" fmla="*/ 312026 h 407168"/>
                <a:gd name="connsiteX8" fmla="*/ 80650 w 327331"/>
                <a:gd name="connsiteY8" fmla="*/ 266726 h 407168"/>
                <a:gd name="connsiteX9" fmla="*/ 5013 w 327331"/>
                <a:gd name="connsiteY9" fmla="*/ 249505 h 407168"/>
                <a:gd name="connsiteX10" fmla="*/ 60307 w 327331"/>
                <a:gd name="connsiteY10" fmla="*/ 195113 h 407168"/>
                <a:gd name="connsiteX11" fmla="*/ 96498 w 327331"/>
                <a:gd name="connsiteY11" fmla="*/ 119531 h 407168"/>
                <a:gd name="connsiteX12" fmla="*/ 107906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906" y="5013"/>
                  </a:moveTo>
                  <a:lnTo>
                    <a:pt x="177780" y="96458"/>
                  </a:lnTo>
                  <a:cubicBezTo>
                    <a:pt x="195256" y="119339"/>
                    <a:pt x="220197" y="135362"/>
                    <a:pt x="248284" y="141757"/>
                  </a:cubicBezTo>
                  <a:lnTo>
                    <a:pt x="323906" y="158978"/>
                  </a:lnTo>
                  <a:lnTo>
                    <a:pt x="268610" y="213363"/>
                  </a:lnTo>
                  <a:cubicBezTo>
                    <a:pt x="248084" y="233554"/>
                    <a:pt x="235278" y="260299"/>
                    <a:pt x="232428" y="288953"/>
                  </a:cubicBezTo>
                  <a:lnTo>
                    <a:pt x="221019" y="403471"/>
                  </a:lnTo>
                  <a:lnTo>
                    <a:pt x="151146" y="312026"/>
                  </a:lnTo>
                  <a:cubicBezTo>
                    <a:pt x="133670" y="289144"/>
                    <a:pt x="108721" y="273113"/>
                    <a:pt x="80650" y="266726"/>
                  </a:cubicBezTo>
                  <a:lnTo>
                    <a:pt x="5013" y="249505"/>
                  </a:lnTo>
                  <a:lnTo>
                    <a:pt x="60307" y="195113"/>
                  </a:lnTo>
                  <a:cubicBezTo>
                    <a:pt x="80842" y="174930"/>
                    <a:pt x="93648" y="148184"/>
                    <a:pt x="96498" y="119531"/>
                  </a:cubicBezTo>
                  <a:lnTo>
                    <a:pt x="107906" y="5013"/>
                  </a:lnTo>
                  <a:close/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5" name="Freeform: Shape 18">
              <a:extLst>
                <a:ext uri="{FF2B5EF4-FFF2-40B4-BE49-F238E27FC236}">
                  <a16:creationId xmlns:a16="http://schemas.microsoft.com/office/drawing/2014/main" id="{827B266E-9FFF-4A31-A270-D8C50EAD56CB}"/>
                </a:ext>
              </a:extLst>
            </p:cNvPr>
            <p:cNvSpPr/>
            <p:nvPr/>
          </p:nvSpPr>
          <p:spPr>
            <a:xfrm>
              <a:off x="5291286" y="445226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08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48" y="119339"/>
                    <a:pt x="220190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1" y="260300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53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08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6" name="Freeform: Shape 19">
              <a:extLst>
                <a:ext uri="{FF2B5EF4-FFF2-40B4-BE49-F238E27FC236}">
                  <a16:creationId xmlns:a16="http://schemas.microsoft.com/office/drawing/2014/main" id="{247D2AC6-FF5A-432C-9E94-0A274B14BEA5}"/>
                </a:ext>
              </a:extLst>
            </p:cNvPr>
            <p:cNvSpPr/>
            <p:nvPr/>
          </p:nvSpPr>
          <p:spPr>
            <a:xfrm>
              <a:off x="678817" y="4120566"/>
              <a:ext cx="5524722" cy="2251404"/>
            </a:xfrm>
            <a:custGeom>
              <a:avLst/>
              <a:gdLst>
                <a:gd name="connsiteX0" fmla="*/ 17544 w 5524721"/>
                <a:gd name="connsiteY0" fmla="*/ 2239916 h 2251403"/>
                <a:gd name="connsiteX1" fmla="*/ 2597477 w 5524721"/>
                <a:gd name="connsiteY1" fmla="*/ 972583 h 2251403"/>
                <a:gd name="connsiteX2" fmla="*/ 4156750 w 5524721"/>
                <a:gd name="connsiteY2" fmla="*/ 379650 h 2251403"/>
                <a:gd name="connsiteX3" fmla="*/ 3878398 w 5524721"/>
                <a:gd name="connsiteY3" fmla="*/ 17557 h 2251403"/>
                <a:gd name="connsiteX4" fmla="*/ 3629443 w 5524721"/>
                <a:gd name="connsiteY4" fmla="*/ 411337 h 2251403"/>
                <a:gd name="connsiteX5" fmla="*/ 4776924 w 5524721"/>
                <a:gd name="connsiteY5" fmla="*/ 1055430 h 2251403"/>
                <a:gd name="connsiteX6" fmla="*/ 5512351 w 5524721"/>
                <a:gd name="connsiteY6" fmla="*/ 1133631 h 225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4721" h="2251403">
                  <a:moveTo>
                    <a:pt x="17544" y="2239916"/>
                  </a:moveTo>
                  <a:cubicBezTo>
                    <a:pt x="578790" y="1588143"/>
                    <a:pt x="1284877" y="1186044"/>
                    <a:pt x="2597477" y="972583"/>
                  </a:cubicBezTo>
                  <a:cubicBezTo>
                    <a:pt x="3729846" y="788439"/>
                    <a:pt x="4068490" y="707796"/>
                    <a:pt x="4156750" y="379650"/>
                  </a:cubicBezTo>
                  <a:cubicBezTo>
                    <a:pt x="4221506" y="138893"/>
                    <a:pt x="4044340" y="16088"/>
                    <a:pt x="3878398" y="17557"/>
                  </a:cubicBezTo>
                  <a:cubicBezTo>
                    <a:pt x="3707092" y="19066"/>
                    <a:pt x="3566084" y="180496"/>
                    <a:pt x="3629443" y="411337"/>
                  </a:cubicBezTo>
                  <a:cubicBezTo>
                    <a:pt x="3719275" y="738581"/>
                    <a:pt x="4201156" y="946804"/>
                    <a:pt x="4776924" y="1055430"/>
                  </a:cubicBezTo>
                  <a:cubicBezTo>
                    <a:pt x="5352693" y="1164048"/>
                    <a:pt x="5331297" y="1059302"/>
                    <a:pt x="5512351" y="1133631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7" name="Freeform: Shape 20">
              <a:extLst>
                <a:ext uri="{FF2B5EF4-FFF2-40B4-BE49-F238E27FC236}">
                  <a16:creationId xmlns:a16="http://schemas.microsoft.com/office/drawing/2014/main" id="{64840A69-D517-4F65-B31F-E2A483E519F0}"/>
                </a:ext>
              </a:extLst>
            </p:cNvPr>
            <p:cNvSpPr/>
            <p:nvPr/>
          </p:nvSpPr>
          <p:spPr>
            <a:xfrm>
              <a:off x="949747" y="3280447"/>
              <a:ext cx="1852220" cy="1948023"/>
            </a:xfrm>
            <a:custGeom>
              <a:avLst/>
              <a:gdLst>
                <a:gd name="connsiteX0" fmla="*/ 1784107 w 1852218"/>
                <a:gd name="connsiteY0" fmla="*/ 1352277 h 1948023"/>
                <a:gd name="connsiteX1" fmla="*/ 1785241 w 1852218"/>
                <a:gd name="connsiteY1" fmla="*/ 1351519 h 1948023"/>
                <a:gd name="connsiteX2" fmla="*/ 1836640 w 1852218"/>
                <a:gd name="connsiteY2" fmla="*/ 1396156 h 1948023"/>
                <a:gd name="connsiteX3" fmla="*/ 1510458 w 1852218"/>
                <a:gd name="connsiteY3" fmla="*/ 1769131 h 1948023"/>
                <a:gd name="connsiteX4" fmla="*/ 177794 w 1852218"/>
                <a:gd name="connsiteY4" fmla="*/ 1502395 h 1948023"/>
                <a:gd name="connsiteX5" fmla="*/ 442941 w 1852218"/>
                <a:gd name="connsiteY5" fmla="*/ 178074 h 1948023"/>
                <a:gd name="connsiteX6" fmla="*/ 911928 w 1852218"/>
                <a:gd name="connsiteY6" fmla="*/ 17634 h 1948023"/>
                <a:gd name="connsiteX7" fmla="*/ 933723 w 1852218"/>
                <a:gd name="connsiteY7" fmla="*/ 82023 h 1948023"/>
                <a:gd name="connsiteX8" fmla="*/ 932414 w 1852218"/>
                <a:gd name="connsiteY8" fmla="*/ 82893 h 1948023"/>
                <a:gd name="connsiteX9" fmla="*/ 723496 w 1852218"/>
                <a:gd name="connsiteY9" fmla="*/ 1143424 h 1948023"/>
                <a:gd name="connsiteX10" fmla="*/ 1784107 w 1852218"/>
                <a:gd name="connsiteY10" fmla="*/ 1352277 h 194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52218" h="1948023">
                  <a:moveTo>
                    <a:pt x="1784107" y="1352277"/>
                  </a:moveTo>
                  <a:cubicBezTo>
                    <a:pt x="1784482" y="1352022"/>
                    <a:pt x="1784858" y="1351775"/>
                    <a:pt x="1785241" y="1351519"/>
                  </a:cubicBezTo>
                  <a:cubicBezTo>
                    <a:pt x="1815355" y="1331232"/>
                    <a:pt x="1852623" y="1363543"/>
                    <a:pt x="1836640" y="1396156"/>
                  </a:cubicBezTo>
                  <a:cubicBezTo>
                    <a:pt x="1765034" y="1542226"/>
                    <a:pt x="1655234" y="1671985"/>
                    <a:pt x="1510458" y="1769131"/>
                  </a:cubicBezTo>
                  <a:cubicBezTo>
                    <a:pt x="1069494" y="2065030"/>
                    <a:pt x="471475" y="1945898"/>
                    <a:pt x="177794" y="1502395"/>
                  </a:cubicBezTo>
                  <a:cubicBezTo>
                    <a:pt x="-114210" y="1061415"/>
                    <a:pt x="3742" y="472753"/>
                    <a:pt x="442941" y="178074"/>
                  </a:cubicBezTo>
                  <a:cubicBezTo>
                    <a:pt x="587781" y="80889"/>
                    <a:pt x="749555" y="28484"/>
                    <a:pt x="911928" y="17634"/>
                  </a:cubicBezTo>
                  <a:cubicBezTo>
                    <a:pt x="948118" y="15223"/>
                    <a:pt x="963878" y="61880"/>
                    <a:pt x="933723" y="82023"/>
                  </a:cubicBezTo>
                  <a:cubicBezTo>
                    <a:pt x="933284" y="82310"/>
                    <a:pt x="932853" y="82605"/>
                    <a:pt x="932414" y="82893"/>
                  </a:cubicBezTo>
                  <a:cubicBezTo>
                    <a:pt x="581905" y="318069"/>
                    <a:pt x="488320" y="792915"/>
                    <a:pt x="723496" y="1143424"/>
                  </a:cubicBezTo>
                  <a:cubicBezTo>
                    <a:pt x="958736" y="1494028"/>
                    <a:pt x="1433599" y="1587453"/>
                    <a:pt x="1784107" y="1352277"/>
                  </a:cubicBezTo>
                  <a:close/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sp>
        <p:nvSpPr>
          <p:cNvPr id="41" name="Prostokąt 40"/>
          <p:cNvSpPr/>
          <p:nvPr/>
        </p:nvSpPr>
        <p:spPr>
          <a:xfrm>
            <a:off x="326066" y="304722"/>
            <a:ext cx="51346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rgbClr val="005B7F"/>
                </a:solidFill>
              </a:rPr>
              <a:t>Kordylewski – naukowiec:</a:t>
            </a:r>
          </a:p>
        </p:txBody>
      </p:sp>
      <p:grpSp>
        <p:nvGrpSpPr>
          <p:cNvPr id="42" name="Graphic 25">
            <a:extLst>
              <a:ext uri="{FF2B5EF4-FFF2-40B4-BE49-F238E27FC236}">
                <a16:creationId xmlns:a16="http://schemas.microsoft.com/office/drawing/2014/main" id="{1C083F1F-7F32-6D49-9139-F3258C2388F5}"/>
              </a:ext>
            </a:extLst>
          </p:cNvPr>
          <p:cNvGrpSpPr/>
          <p:nvPr/>
        </p:nvGrpSpPr>
        <p:grpSpPr>
          <a:xfrm>
            <a:off x="478282" y="930255"/>
            <a:ext cx="5067939" cy="264646"/>
            <a:chOff x="953016" y="4719122"/>
            <a:chExt cx="6241549" cy="264646"/>
          </a:xfrm>
        </p:grpSpPr>
        <p:sp>
          <p:nvSpPr>
            <p:cNvPr id="56" name="Freeform 27">
              <a:extLst>
                <a:ext uri="{FF2B5EF4-FFF2-40B4-BE49-F238E27FC236}">
                  <a16:creationId xmlns:a16="http://schemas.microsoft.com/office/drawing/2014/main" id="{934C56E5-A04C-CF4C-8A45-9E737D3CD523}"/>
                </a:ext>
              </a:extLst>
            </p:cNvPr>
            <p:cNvSpPr/>
            <p:nvPr/>
          </p:nvSpPr>
          <p:spPr>
            <a:xfrm>
              <a:off x="953016" y="4851445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D83D3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7" name="Freeform 28">
              <a:extLst>
                <a:ext uri="{FF2B5EF4-FFF2-40B4-BE49-F238E27FC236}">
                  <a16:creationId xmlns:a16="http://schemas.microsoft.com/office/drawing/2014/main" id="{B3E5F6F1-6CAB-ED48-9DCA-A666D7DF6006}"/>
                </a:ext>
              </a:extLst>
            </p:cNvPr>
            <p:cNvSpPr/>
            <p:nvPr/>
          </p:nvSpPr>
          <p:spPr>
            <a:xfrm>
              <a:off x="3535103" y="4719122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1190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8" name="Freeform 29">
              <a:extLst>
                <a:ext uri="{FF2B5EF4-FFF2-40B4-BE49-F238E27FC236}">
                  <a16:creationId xmlns:a16="http://schemas.microsoft.com/office/drawing/2014/main" id="{A8D76DCD-5F83-C740-8FB1-12D5142F0372}"/>
                </a:ext>
              </a:extLst>
            </p:cNvPr>
            <p:cNvSpPr/>
            <p:nvPr/>
          </p:nvSpPr>
          <p:spPr>
            <a:xfrm>
              <a:off x="6152404" y="4983769"/>
              <a:ext cx="1042161" cy="9519"/>
            </a:xfrm>
            <a:custGeom>
              <a:avLst/>
              <a:gdLst>
                <a:gd name="connsiteX0" fmla="*/ 0 w 1042161"/>
                <a:gd name="connsiteY0" fmla="*/ 0 h 9519"/>
                <a:gd name="connsiteX1" fmla="*/ 1042162 w 1042161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2161" h="9519">
                  <a:moveTo>
                    <a:pt x="0" y="0"/>
                  </a:moveTo>
                  <a:lnTo>
                    <a:pt x="1042162" y="0"/>
                  </a:lnTo>
                </a:path>
              </a:pathLst>
            </a:custGeom>
            <a:ln w="19027" cap="rnd">
              <a:solidFill>
                <a:srgbClr val="FDC3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sp>
        <p:nvSpPr>
          <p:cNvPr id="8" name="Prostokąt 7"/>
          <p:cNvSpPr/>
          <p:nvPr/>
        </p:nvSpPr>
        <p:spPr>
          <a:xfrm>
            <a:off x="478281" y="1354427"/>
            <a:ext cx="5768695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</a:rPr>
              <a:t>Współorganizował </a:t>
            </a:r>
            <a:r>
              <a:rPr lang="pl-PL" b="1" dirty="0">
                <a:solidFill>
                  <a:srgbClr val="005B7F"/>
                </a:solidFill>
              </a:rPr>
              <a:t>wyprawę naukową do Laponii </a:t>
            </a:r>
            <a:br>
              <a:rPr lang="pl-PL" b="1" dirty="0">
                <a:solidFill>
                  <a:srgbClr val="005B7F"/>
                </a:solidFill>
              </a:rPr>
            </a:br>
            <a:r>
              <a:rPr lang="pl-PL" b="1" dirty="0">
                <a:solidFill>
                  <a:srgbClr val="005B7F"/>
                </a:solidFill>
              </a:rPr>
              <a:t>w Szwecji, skąd najlepiej było widoczne zaćmienie Słońca</a:t>
            </a:r>
            <a:r>
              <a:rPr lang="pl-PL" dirty="0">
                <a:solidFill>
                  <a:srgbClr val="005B7F"/>
                </a:solidFill>
              </a:rPr>
              <a:t>. Wyniki badań zawarł w pracy doktorskiej.</a:t>
            </a:r>
          </a:p>
        </p:txBody>
      </p:sp>
      <p:sp>
        <p:nvSpPr>
          <p:cNvPr id="59" name="Prostokąt 58"/>
          <p:cNvSpPr/>
          <p:nvPr/>
        </p:nvSpPr>
        <p:spPr>
          <a:xfrm>
            <a:off x="478281" y="2432830"/>
            <a:ext cx="5768695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</a:rPr>
              <a:t>Opracował tak zwaną </a:t>
            </a:r>
            <a:r>
              <a:rPr lang="pl-PL" b="1" dirty="0">
                <a:solidFill>
                  <a:srgbClr val="005B7F"/>
                </a:solidFill>
              </a:rPr>
              <a:t>metodę kalkową </a:t>
            </a:r>
            <a:r>
              <a:rPr lang="pl-PL" dirty="0">
                <a:solidFill>
                  <a:srgbClr val="005B7F"/>
                </a:solidFill>
              </a:rPr>
              <a:t>do mierzenia jasności gwiazd. Metoda ta jest dziś powszechna wśród astronomów.</a:t>
            </a:r>
          </a:p>
        </p:txBody>
      </p:sp>
      <p:sp>
        <p:nvSpPr>
          <p:cNvPr id="3" name="Prostokąt 2"/>
          <p:cNvSpPr/>
          <p:nvPr/>
        </p:nvSpPr>
        <p:spPr>
          <a:xfrm>
            <a:off x="401649" y="3472756"/>
            <a:ext cx="5845327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</a:rPr>
              <a:t>Odkrył </a:t>
            </a:r>
            <a:r>
              <a:rPr lang="pl-PL" b="1" dirty="0">
                <a:solidFill>
                  <a:srgbClr val="005B7F"/>
                </a:solidFill>
              </a:rPr>
              <a:t>pyłowe księżyce Ziemi</a:t>
            </a:r>
            <a:r>
              <a:rPr lang="pl-PL" dirty="0">
                <a:solidFill>
                  <a:srgbClr val="005B7F"/>
                </a:solidFill>
              </a:rPr>
              <a:t>, czyli dostrzeżone przez niego gołym okiem niewielkie lecz liczne ciała, utrzymujące się w punktach pomiędzy Ziemią a Księżycem.</a:t>
            </a:r>
          </a:p>
        </p:txBody>
      </p:sp>
    </p:spTree>
    <p:extLst>
      <p:ext uri="{BB962C8B-B14F-4D97-AF65-F5344CB8AC3E}">
        <p14:creationId xmlns:p14="http://schemas.microsoft.com/office/powerpoint/2010/main" val="182978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8" grpId="0" animBg="1"/>
      <p:bldP spid="59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2D30D1F-15F2-484F-B34E-3FDDD9B89C49}"/>
              </a:ext>
            </a:extLst>
          </p:cNvPr>
          <p:cNvSpPr txBox="1"/>
          <p:nvPr/>
        </p:nvSpPr>
        <p:spPr>
          <a:xfrm>
            <a:off x="804656" y="2164622"/>
            <a:ext cx="65523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HK Grotesk" pitchFamily="50" charset="-18"/>
              <a:buChar char="→"/>
            </a:pPr>
            <a:r>
              <a:rPr lang="pl-PL" sz="2000" dirty="0">
                <a:solidFill>
                  <a:srgbClr val="005B7F"/>
                </a:solidFill>
              </a:rPr>
              <a:t>Czy możemy określić Małopolaninem osobą urodzoną w Wielkopolsce?</a:t>
            </a:r>
          </a:p>
          <a:p>
            <a:pPr marL="342900" indent="-342900">
              <a:buFont typeface="HK Grotesk" pitchFamily="50" charset="-18"/>
              <a:buChar char="→"/>
            </a:pPr>
            <a:r>
              <a:rPr lang="pl-PL" sz="2000" dirty="0">
                <a:solidFill>
                  <a:srgbClr val="005B7F"/>
                </a:solidFill>
              </a:rPr>
              <a:t>Czy dokonanie „wielkich rzeczy” w Małopolsce </a:t>
            </a:r>
            <a:br>
              <a:rPr lang="pl-PL" sz="2000" dirty="0">
                <a:solidFill>
                  <a:srgbClr val="005B7F"/>
                </a:solidFill>
              </a:rPr>
            </a:br>
            <a:r>
              <a:rPr lang="pl-PL" sz="2000" dirty="0">
                <a:solidFill>
                  <a:srgbClr val="005B7F"/>
                </a:solidFill>
              </a:rPr>
              <a:t>może sprawić, że odkrywca staje się Małopolaninem?</a:t>
            </a:r>
          </a:p>
        </p:txBody>
      </p:sp>
      <p:grpSp>
        <p:nvGrpSpPr>
          <p:cNvPr id="27" name="Graphic 25">
            <a:extLst>
              <a:ext uri="{FF2B5EF4-FFF2-40B4-BE49-F238E27FC236}">
                <a16:creationId xmlns:a16="http://schemas.microsoft.com/office/drawing/2014/main" id="{1C083F1F-7F32-6D49-9139-F3258C2388F5}"/>
              </a:ext>
            </a:extLst>
          </p:cNvPr>
          <p:cNvGrpSpPr/>
          <p:nvPr/>
        </p:nvGrpSpPr>
        <p:grpSpPr>
          <a:xfrm>
            <a:off x="1397706" y="4809510"/>
            <a:ext cx="5402237" cy="240587"/>
            <a:chOff x="953016" y="4719122"/>
            <a:chExt cx="6241549" cy="264646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34C56E5-A04C-CF4C-8A45-9E737D3CD523}"/>
                </a:ext>
              </a:extLst>
            </p:cNvPr>
            <p:cNvSpPr/>
            <p:nvPr/>
          </p:nvSpPr>
          <p:spPr>
            <a:xfrm>
              <a:off x="953016" y="4851445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D83D3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3E5F6F1-6CAB-ED48-9DCA-A666D7DF6006}"/>
                </a:ext>
              </a:extLst>
            </p:cNvPr>
            <p:cNvSpPr/>
            <p:nvPr/>
          </p:nvSpPr>
          <p:spPr>
            <a:xfrm>
              <a:off x="3535103" y="4719122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1190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8D76DCD-5F83-C740-8FB1-12D5142F0372}"/>
                </a:ext>
              </a:extLst>
            </p:cNvPr>
            <p:cNvSpPr/>
            <p:nvPr/>
          </p:nvSpPr>
          <p:spPr>
            <a:xfrm>
              <a:off x="6152404" y="4983769"/>
              <a:ext cx="1042161" cy="9519"/>
            </a:xfrm>
            <a:custGeom>
              <a:avLst/>
              <a:gdLst>
                <a:gd name="connsiteX0" fmla="*/ 0 w 1042161"/>
                <a:gd name="connsiteY0" fmla="*/ 0 h 9519"/>
                <a:gd name="connsiteX1" fmla="*/ 1042162 w 1042161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2161" h="9519">
                  <a:moveTo>
                    <a:pt x="0" y="0"/>
                  </a:moveTo>
                  <a:lnTo>
                    <a:pt x="1042162" y="0"/>
                  </a:lnTo>
                </a:path>
              </a:pathLst>
            </a:custGeom>
            <a:ln w="19027" cap="rnd">
              <a:solidFill>
                <a:srgbClr val="FDC3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grpSp>
        <p:nvGrpSpPr>
          <p:cNvPr id="34" name="Graphic 32">
            <a:extLst>
              <a:ext uri="{FF2B5EF4-FFF2-40B4-BE49-F238E27FC236}">
                <a16:creationId xmlns:a16="http://schemas.microsoft.com/office/drawing/2014/main" id="{4DA0EFBE-9C88-A34C-9EDF-6B76EA4C7940}"/>
              </a:ext>
            </a:extLst>
          </p:cNvPr>
          <p:cNvGrpSpPr/>
          <p:nvPr/>
        </p:nvGrpSpPr>
        <p:grpSpPr>
          <a:xfrm>
            <a:off x="599824" y="144492"/>
            <a:ext cx="5315809" cy="1726371"/>
            <a:chOff x="620451" y="71648"/>
            <a:chExt cx="5540112" cy="1799216"/>
          </a:xfrm>
          <a:solidFill>
            <a:srgbClr val="005B7F"/>
          </a:solidFill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F07C583-DA21-6649-A1CF-33471CB28E5F}"/>
                </a:ext>
              </a:extLst>
            </p:cNvPr>
            <p:cNvSpPr/>
            <p:nvPr/>
          </p:nvSpPr>
          <p:spPr>
            <a:xfrm>
              <a:off x="1118248" y="565412"/>
              <a:ext cx="1190148" cy="1305452"/>
            </a:xfrm>
            <a:custGeom>
              <a:avLst/>
              <a:gdLst>
                <a:gd name="connsiteX0" fmla="*/ 661430 w 1190148"/>
                <a:gd name="connsiteY0" fmla="*/ 1305453 h 1305452"/>
                <a:gd name="connsiteX1" fmla="*/ 181750 w 1190148"/>
                <a:gd name="connsiteY1" fmla="*/ 1101732 h 1305452"/>
                <a:gd name="connsiteX2" fmla="*/ 919 w 1190148"/>
                <a:gd name="connsiteY2" fmla="*/ 617181 h 1305452"/>
                <a:gd name="connsiteX3" fmla="*/ 639540 w 1190148"/>
                <a:gd name="connsiteY3" fmla="*/ 307 h 1305452"/>
                <a:gd name="connsiteX4" fmla="*/ 1143014 w 1190148"/>
                <a:gd name="connsiteY4" fmla="*/ 205932 h 1305452"/>
                <a:gd name="connsiteX5" fmla="*/ 1138255 w 1190148"/>
                <a:gd name="connsiteY5" fmla="*/ 446779 h 1305452"/>
                <a:gd name="connsiteX6" fmla="*/ 929823 w 1190148"/>
                <a:gd name="connsiteY6" fmla="*/ 652404 h 1305452"/>
                <a:gd name="connsiteX7" fmla="*/ 1138255 w 1190148"/>
                <a:gd name="connsiteY7" fmla="*/ 858028 h 1305452"/>
                <a:gd name="connsiteX8" fmla="*/ 1142062 w 1190148"/>
                <a:gd name="connsiteY8" fmla="*/ 1100780 h 1305452"/>
                <a:gd name="connsiteX9" fmla="*/ 661430 w 1190148"/>
                <a:gd name="connsiteY9" fmla="*/ 1305453 h 1305452"/>
                <a:gd name="connsiteX10" fmla="*/ 661430 w 1190148"/>
                <a:gd name="connsiteY10" fmla="*/ 86936 h 1305452"/>
                <a:gd name="connsiteX11" fmla="*/ 643347 w 1190148"/>
                <a:gd name="connsiteY11" fmla="*/ 86936 h 1305452"/>
                <a:gd name="connsiteX12" fmla="*/ 89431 w 1190148"/>
                <a:gd name="connsiteY12" fmla="*/ 621941 h 1305452"/>
                <a:gd name="connsiteX13" fmla="*/ 245517 w 1190148"/>
                <a:gd name="connsiteY13" fmla="*/ 1041758 h 1305452"/>
                <a:gd name="connsiteX14" fmla="*/ 661430 w 1190148"/>
                <a:gd name="connsiteY14" fmla="*/ 1217872 h 1305452"/>
                <a:gd name="connsiteX15" fmla="*/ 1077343 w 1190148"/>
                <a:gd name="connsiteY15" fmla="*/ 1040806 h 1305452"/>
                <a:gd name="connsiteX16" fmla="*/ 1075440 w 1190148"/>
                <a:gd name="connsiteY16" fmla="*/ 919906 h 1305452"/>
                <a:gd name="connsiteX17" fmla="*/ 867007 w 1190148"/>
                <a:gd name="connsiteY17" fmla="*/ 714282 h 1305452"/>
                <a:gd name="connsiteX18" fmla="*/ 673803 w 1190148"/>
                <a:gd name="connsiteY18" fmla="*/ 904675 h 1305452"/>
                <a:gd name="connsiteX19" fmla="*/ 553883 w 1190148"/>
                <a:gd name="connsiteY19" fmla="*/ 928474 h 1305452"/>
                <a:gd name="connsiteX20" fmla="*/ 485357 w 1190148"/>
                <a:gd name="connsiteY20" fmla="*/ 827566 h 1305452"/>
                <a:gd name="connsiteX21" fmla="*/ 485357 w 1190148"/>
                <a:gd name="connsiteY21" fmla="*/ 476290 h 1305452"/>
                <a:gd name="connsiteX22" fmla="*/ 552931 w 1190148"/>
                <a:gd name="connsiteY22" fmla="*/ 375382 h 1305452"/>
                <a:gd name="connsiteX23" fmla="*/ 672851 w 1190148"/>
                <a:gd name="connsiteY23" fmla="*/ 399181 h 1305452"/>
                <a:gd name="connsiteX24" fmla="*/ 866056 w 1190148"/>
                <a:gd name="connsiteY24" fmla="*/ 589574 h 1305452"/>
                <a:gd name="connsiteX25" fmla="*/ 1074488 w 1190148"/>
                <a:gd name="connsiteY25" fmla="*/ 383949 h 1305452"/>
                <a:gd name="connsiteX26" fmla="*/ 1077343 w 1190148"/>
                <a:gd name="connsiteY26" fmla="*/ 264001 h 1305452"/>
                <a:gd name="connsiteX27" fmla="*/ 661430 w 1190148"/>
                <a:gd name="connsiteY27" fmla="*/ 86936 h 1305452"/>
                <a:gd name="connsiteX28" fmla="*/ 596712 w 1190148"/>
                <a:gd name="connsiteY28" fmla="*/ 455347 h 1305452"/>
                <a:gd name="connsiteX29" fmla="*/ 588146 w 1190148"/>
                <a:gd name="connsiteY29" fmla="*/ 457251 h 1305452"/>
                <a:gd name="connsiteX30" fmla="*/ 574821 w 1190148"/>
                <a:gd name="connsiteY30" fmla="*/ 477242 h 1305452"/>
                <a:gd name="connsiteX31" fmla="*/ 574821 w 1190148"/>
                <a:gd name="connsiteY31" fmla="*/ 828518 h 1305452"/>
                <a:gd name="connsiteX32" fmla="*/ 588146 w 1190148"/>
                <a:gd name="connsiteY32" fmla="*/ 848509 h 1305452"/>
                <a:gd name="connsiteX33" fmla="*/ 611940 w 1190148"/>
                <a:gd name="connsiteY33" fmla="*/ 843749 h 1305452"/>
                <a:gd name="connsiteX34" fmla="*/ 805144 w 1190148"/>
                <a:gd name="connsiteY34" fmla="*/ 653356 h 1305452"/>
                <a:gd name="connsiteX35" fmla="*/ 611940 w 1190148"/>
                <a:gd name="connsiteY35" fmla="*/ 462963 h 1305452"/>
                <a:gd name="connsiteX36" fmla="*/ 596712 w 1190148"/>
                <a:gd name="connsiteY36" fmla="*/ 455347 h 130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90148" h="1305452">
                  <a:moveTo>
                    <a:pt x="661430" y="1305453"/>
                  </a:moveTo>
                  <a:cubicBezTo>
                    <a:pt x="478695" y="1305453"/>
                    <a:pt x="307381" y="1233103"/>
                    <a:pt x="181750" y="1101732"/>
                  </a:cubicBezTo>
                  <a:cubicBezTo>
                    <a:pt x="56120" y="970361"/>
                    <a:pt x="-8599" y="799007"/>
                    <a:pt x="919" y="617181"/>
                  </a:cubicBezTo>
                  <a:cubicBezTo>
                    <a:pt x="19002" y="282089"/>
                    <a:pt x="299767" y="10778"/>
                    <a:pt x="639540" y="307"/>
                  </a:cubicBezTo>
                  <a:cubicBezTo>
                    <a:pt x="828937" y="-5405"/>
                    <a:pt x="1012625" y="68848"/>
                    <a:pt x="1143014" y="205932"/>
                  </a:cubicBezTo>
                  <a:cubicBezTo>
                    <a:pt x="1206781" y="272569"/>
                    <a:pt x="1204877" y="381093"/>
                    <a:pt x="1138255" y="446779"/>
                  </a:cubicBezTo>
                  <a:lnTo>
                    <a:pt x="929823" y="652404"/>
                  </a:lnTo>
                  <a:lnTo>
                    <a:pt x="1138255" y="858028"/>
                  </a:lnTo>
                  <a:cubicBezTo>
                    <a:pt x="1205829" y="925618"/>
                    <a:pt x="1207733" y="1031286"/>
                    <a:pt x="1142062" y="1100780"/>
                  </a:cubicBezTo>
                  <a:cubicBezTo>
                    <a:pt x="1015480" y="1233103"/>
                    <a:pt x="845117" y="1305453"/>
                    <a:pt x="661430" y="1305453"/>
                  </a:cubicBezTo>
                  <a:moveTo>
                    <a:pt x="661430" y="86936"/>
                  </a:moveTo>
                  <a:cubicBezTo>
                    <a:pt x="655720" y="86936"/>
                    <a:pt x="649058" y="86936"/>
                    <a:pt x="643347" y="86936"/>
                  </a:cubicBezTo>
                  <a:cubicBezTo>
                    <a:pt x="348306" y="96455"/>
                    <a:pt x="104659" y="330639"/>
                    <a:pt x="89431" y="621941"/>
                  </a:cubicBezTo>
                  <a:cubicBezTo>
                    <a:pt x="80865" y="779015"/>
                    <a:pt x="137018" y="927522"/>
                    <a:pt x="245517" y="1041758"/>
                  </a:cubicBezTo>
                  <a:cubicBezTo>
                    <a:pt x="354968" y="1155042"/>
                    <a:pt x="502489" y="1217872"/>
                    <a:pt x="661430" y="1217872"/>
                  </a:cubicBezTo>
                  <a:cubicBezTo>
                    <a:pt x="820372" y="1217872"/>
                    <a:pt x="967892" y="1155042"/>
                    <a:pt x="1077343" y="1040806"/>
                  </a:cubicBezTo>
                  <a:cubicBezTo>
                    <a:pt x="1110654" y="1006535"/>
                    <a:pt x="1109703" y="953225"/>
                    <a:pt x="1075440" y="919906"/>
                  </a:cubicBezTo>
                  <a:lnTo>
                    <a:pt x="867007" y="714282"/>
                  </a:lnTo>
                  <a:lnTo>
                    <a:pt x="673803" y="904675"/>
                  </a:lnTo>
                  <a:cubicBezTo>
                    <a:pt x="642395" y="936090"/>
                    <a:pt x="594808" y="945609"/>
                    <a:pt x="553883" y="928474"/>
                  </a:cubicBezTo>
                  <a:cubicBezTo>
                    <a:pt x="512958" y="911339"/>
                    <a:pt x="485357" y="872308"/>
                    <a:pt x="485357" y="827566"/>
                  </a:cubicBezTo>
                  <a:lnTo>
                    <a:pt x="485357" y="476290"/>
                  </a:lnTo>
                  <a:cubicBezTo>
                    <a:pt x="485357" y="432500"/>
                    <a:pt x="512006" y="392517"/>
                    <a:pt x="552931" y="375382"/>
                  </a:cubicBezTo>
                  <a:cubicBezTo>
                    <a:pt x="593856" y="358246"/>
                    <a:pt x="641444" y="367766"/>
                    <a:pt x="672851" y="399181"/>
                  </a:cubicBezTo>
                  <a:lnTo>
                    <a:pt x="866056" y="589574"/>
                  </a:lnTo>
                  <a:lnTo>
                    <a:pt x="1074488" y="383949"/>
                  </a:lnTo>
                  <a:cubicBezTo>
                    <a:pt x="1106847" y="351582"/>
                    <a:pt x="1108751" y="296368"/>
                    <a:pt x="1077343" y="264001"/>
                  </a:cubicBezTo>
                  <a:cubicBezTo>
                    <a:pt x="970748" y="151670"/>
                    <a:pt x="819420" y="86936"/>
                    <a:pt x="661430" y="86936"/>
                  </a:cubicBezTo>
                  <a:moveTo>
                    <a:pt x="596712" y="455347"/>
                  </a:moveTo>
                  <a:cubicBezTo>
                    <a:pt x="592905" y="455347"/>
                    <a:pt x="590049" y="456299"/>
                    <a:pt x="588146" y="457251"/>
                  </a:cubicBezTo>
                  <a:cubicBezTo>
                    <a:pt x="584339" y="459155"/>
                    <a:pt x="574821" y="463914"/>
                    <a:pt x="574821" y="477242"/>
                  </a:cubicBezTo>
                  <a:lnTo>
                    <a:pt x="574821" y="828518"/>
                  </a:lnTo>
                  <a:cubicBezTo>
                    <a:pt x="574821" y="841845"/>
                    <a:pt x="584339" y="846605"/>
                    <a:pt x="588146" y="848509"/>
                  </a:cubicBezTo>
                  <a:cubicBezTo>
                    <a:pt x="591953" y="850413"/>
                    <a:pt x="602422" y="853269"/>
                    <a:pt x="611940" y="843749"/>
                  </a:cubicBezTo>
                  <a:lnTo>
                    <a:pt x="805144" y="653356"/>
                  </a:lnTo>
                  <a:lnTo>
                    <a:pt x="611940" y="462963"/>
                  </a:lnTo>
                  <a:cubicBezTo>
                    <a:pt x="606229" y="457251"/>
                    <a:pt x="601470" y="455347"/>
                    <a:pt x="596712" y="455347"/>
                  </a:cubicBezTo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EEB7A82-3363-8543-8FA4-8225E2A98199}"/>
                </a:ext>
              </a:extLst>
            </p:cNvPr>
            <p:cNvSpPr/>
            <p:nvPr/>
          </p:nvSpPr>
          <p:spPr>
            <a:xfrm>
              <a:off x="2722858" y="1322532"/>
              <a:ext cx="3437706" cy="336044"/>
            </a:xfrm>
            <a:custGeom>
              <a:avLst/>
              <a:gdLst>
                <a:gd name="connsiteX0" fmla="*/ 102789 w 3437706"/>
                <a:gd name="connsiteY0" fmla="*/ 270358 h 336044"/>
                <a:gd name="connsiteX1" fmla="*/ 267441 w 3437706"/>
                <a:gd name="connsiteY1" fmla="*/ 23799 h 336044"/>
                <a:gd name="connsiteX2" fmla="*/ 267441 w 3437706"/>
                <a:gd name="connsiteY2" fmla="*/ 5712 h 336044"/>
                <a:gd name="connsiteX3" fmla="*/ 20939 w 3437706"/>
                <a:gd name="connsiteY3" fmla="*/ 5712 h 336044"/>
                <a:gd name="connsiteX4" fmla="*/ 20939 w 3437706"/>
                <a:gd name="connsiteY4" fmla="*/ 65686 h 336044"/>
                <a:gd name="connsiteX5" fmla="*/ 164652 w 3437706"/>
                <a:gd name="connsiteY5" fmla="*/ 65686 h 336044"/>
                <a:gd name="connsiteX6" fmla="*/ 0 w 3437706"/>
                <a:gd name="connsiteY6" fmla="*/ 312245 h 336044"/>
                <a:gd name="connsiteX7" fmla="*/ 0 w 3437706"/>
                <a:gd name="connsiteY7" fmla="*/ 330332 h 336044"/>
                <a:gd name="connsiteX8" fmla="*/ 268392 w 3437706"/>
                <a:gd name="connsiteY8" fmla="*/ 330332 h 336044"/>
                <a:gd name="connsiteX9" fmla="*/ 268392 w 3437706"/>
                <a:gd name="connsiteY9" fmla="*/ 270358 h 336044"/>
                <a:gd name="connsiteX10" fmla="*/ 102789 w 3437706"/>
                <a:gd name="connsiteY10" fmla="*/ 270358 h 336044"/>
                <a:gd name="connsiteX11" fmla="*/ 759493 w 3437706"/>
                <a:gd name="connsiteY11" fmla="*/ 0 h 336044"/>
                <a:gd name="connsiteX12" fmla="*/ 620538 w 3437706"/>
                <a:gd name="connsiteY12" fmla="*/ 175162 h 336044"/>
                <a:gd name="connsiteX13" fmla="*/ 481583 w 3437706"/>
                <a:gd name="connsiteY13" fmla="*/ 0 h 336044"/>
                <a:gd name="connsiteX14" fmla="*/ 459693 w 3437706"/>
                <a:gd name="connsiteY14" fmla="*/ 0 h 336044"/>
                <a:gd name="connsiteX15" fmla="*/ 459693 w 3437706"/>
                <a:gd name="connsiteY15" fmla="*/ 330332 h 336044"/>
                <a:gd name="connsiteX16" fmla="*/ 527267 w 3437706"/>
                <a:gd name="connsiteY16" fmla="*/ 330332 h 336044"/>
                <a:gd name="connsiteX17" fmla="*/ 527267 w 3437706"/>
                <a:gd name="connsiteY17" fmla="*/ 157074 h 336044"/>
                <a:gd name="connsiteX18" fmla="*/ 610069 w 3437706"/>
                <a:gd name="connsiteY18" fmla="*/ 258935 h 336044"/>
                <a:gd name="connsiteX19" fmla="*/ 631960 w 3437706"/>
                <a:gd name="connsiteY19" fmla="*/ 258935 h 336044"/>
                <a:gd name="connsiteX20" fmla="*/ 714761 w 3437706"/>
                <a:gd name="connsiteY20" fmla="*/ 157074 h 336044"/>
                <a:gd name="connsiteX21" fmla="*/ 714761 w 3437706"/>
                <a:gd name="connsiteY21" fmla="*/ 330332 h 336044"/>
                <a:gd name="connsiteX22" fmla="*/ 782335 w 3437706"/>
                <a:gd name="connsiteY22" fmla="*/ 330332 h 336044"/>
                <a:gd name="connsiteX23" fmla="*/ 782335 w 3437706"/>
                <a:gd name="connsiteY23" fmla="*/ 0 h 336044"/>
                <a:gd name="connsiteX24" fmla="*/ 759493 w 3437706"/>
                <a:gd name="connsiteY24" fmla="*/ 0 h 336044"/>
                <a:gd name="connsiteX25" fmla="*/ 1065004 w 3437706"/>
                <a:gd name="connsiteY25" fmla="*/ 330332 h 336044"/>
                <a:gd name="connsiteX26" fmla="*/ 1137336 w 3437706"/>
                <a:gd name="connsiteY26" fmla="*/ 330332 h 336044"/>
                <a:gd name="connsiteX27" fmla="*/ 990768 w 3437706"/>
                <a:gd name="connsiteY27" fmla="*/ 0 h 336044"/>
                <a:gd name="connsiteX28" fmla="*/ 967926 w 3437706"/>
                <a:gd name="connsiteY28" fmla="*/ 0 h 336044"/>
                <a:gd name="connsiteX29" fmla="*/ 821357 w 3437706"/>
                <a:gd name="connsiteY29" fmla="*/ 330332 h 336044"/>
                <a:gd name="connsiteX30" fmla="*/ 893690 w 3437706"/>
                <a:gd name="connsiteY30" fmla="*/ 330332 h 336044"/>
                <a:gd name="connsiteX31" fmla="*/ 911773 w 3437706"/>
                <a:gd name="connsiteY31" fmla="*/ 288446 h 336044"/>
                <a:gd name="connsiteX32" fmla="*/ 1045969 w 3437706"/>
                <a:gd name="connsiteY32" fmla="*/ 288446 h 336044"/>
                <a:gd name="connsiteX33" fmla="*/ 1065004 w 3437706"/>
                <a:gd name="connsiteY33" fmla="*/ 330332 h 336044"/>
                <a:gd name="connsiteX34" fmla="*/ 1023127 w 3437706"/>
                <a:gd name="connsiteY34" fmla="*/ 227520 h 336044"/>
                <a:gd name="connsiteX35" fmla="*/ 935566 w 3437706"/>
                <a:gd name="connsiteY35" fmla="*/ 227520 h 336044"/>
                <a:gd name="connsiteX36" fmla="*/ 979347 w 3437706"/>
                <a:gd name="connsiteY36" fmla="*/ 123756 h 336044"/>
                <a:gd name="connsiteX37" fmla="*/ 1023127 w 3437706"/>
                <a:gd name="connsiteY37" fmla="*/ 227520 h 336044"/>
                <a:gd name="connsiteX38" fmla="*/ 1245836 w 3437706"/>
                <a:gd name="connsiteY38" fmla="*/ 270358 h 336044"/>
                <a:gd name="connsiteX39" fmla="*/ 1245836 w 3437706"/>
                <a:gd name="connsiteY39" fmla="*/ 202769 h 336044"/>
                <a:gd name="connsiteX40" fmla="*/ 1344817 w 3437706"/>
                <a:gd name="connsiteY40" fmla="*/ 158026 h 336044"/>
                <a:gd name="connsiteX41" fmla="*/ 1344817 w 3437706"/>
                <a:gd name="connsiteY41" fmla="*/ 98052 h 336044"/>
                <a:gd name="connsiteX42" fmla="*/ 1245836 w 3437706"/>
                <a:gd name="connsiteY42" fmla="*/ 142795 h 336044"/>
                <a:gd name="connsiteX43" fmla="*/ 1245836 w 3437706"/>
                <a:gd name="connsiteY43" fmla="*/ 6664 h 336044"/>
                <a:gd name="connsiteX44" fmla="*/ 1178262 w 3437706"/>
                <a:gd name="connsiteY44" fmla="*/ 6664 h 336044"/>
                <a:gd name="connsiteX45" fmla="*/ 1178262 w 3437706"/>
                <a:gd name="connsiteY45" fmla="*/ 170402 h 336044"/>
                <a:gd name="connsiteX46" fmla="*/ 1142095 w 3437706"/>
                <a:gd name="connsiteY46" fmla="*/ 186585 h 336044"/>
                <a:gd name="connsiteX47" fmla="*/ 1142095 w 3437706"/>
                <a:gd name="connsiteY47" fmla="*/ 246559 h 336044"/>
                <a:gd name="connsiteX48" fmla="*/ 1178262 w 3437706"/>
                <a:gd name="connsiteY48" fmla="*/ 230376 h 336044"/>
                <a:gd name="connsiteX49" fmla="*/ 1178262 w 3437706"/>
                <a:gd name="connsiteY49" fmla="*/ 331284 h 336044"/>
                <a:gd name="connsiteX50" fmla="*/ 1389549 w 3437706"/>
                <a:gd name="connsiteY50" fmla="*/ 331284 h 336044"/>
                <a:gd name="connsiteX51" fmla="*/ 1389549 w 3437706"/>
                <a:gd name="connsiteY51" fmla="*/ 271310 h 336044"/>
                <a:gd name="connsiteX52" fmla="*/ 1245836 w 3437706"/>
                <a:gd name="connsiteY52" fmla="*/ 271310 h 336044"/>
                <a:gd name="connsiteX53" fmla="*/ 1583705 w 3437706"/>
                <a:gd name="connsiteY53" fmla="*/ 336044 h 336044"/>
                <a:gd name="connsiteX54" fmla="*/ 1671266 w 3437706"/>
                <a:gd name="connsiteY54" fmla="*/ 314149 h 336044"/>
                <a:gd name="connsiteX55" fmla="*/ 1735033 w 3437706"/>
                <a:gd name="connsiteY55" fmla="*/ 253223 h 336044"/>
                <a:gd name="connsiteX56" fmla="*/ 1758826 w 3437706"/>
                <a:gd name="connsiteY56" fmla="*/ 168498 h 336044"/>
                <a:gd name="connsiteX57" fmla="*/ 1735033 w 3437706"/>
                <a:gd name="connsiteY57" fmla="*/ 82821 h 336044"/>
                <a:gd name="connsiteX58" fmla="*/ 1671266 w 3437706"/>
                <a:gd name="connsiteY58" fmla="*/ 21895 h 336044"/>
                <a:gd name="connsiteX59" fmla="*/ 1583705 w 3437706"/>
                <a:gd name="connsiteY59" fmla="*/ 0 h 336044"/>
                <a:gd name="connsiteX60" fmla="*/ 1496145 w 3437706"/>
                <a:gd name="connsiteY60" fmla="*/ 21895 h 336044"/>
                <a:gd name="connsiteX61" fmla="*/ 1433329 w 3437706"/>
                <a:gd name="connsiteY61" fmla="*/ 82821 h 336044"/>
                <a:gd name="connsiteX62" fmla="*/ 1409536 w 3437706"/>
                <a:gd name="connsiteY62" fmla="*/ 168498 h 336044"/>
                <a:gd name="connsiteX63" fmla="*/ 1433329 w 3437706"/>
                <a:gd name="connsiteY63" fmla="*/ 253223 h 336044"/>
                <a:gd name="connsiteX64" fmla="*/ 1496145 w 3437706"/>
                <a:gd name="connsiteY64" fmla="*/ 314149 h 336044"/>
                <a:gd name="connsiteX65" fmla="*/ 1583705 w 3437706"/>
                <a:gd name="connsiteY65" fmla="*/ 336044 h 336044"/>
                <a:gd name="connsiteX66" fmla="*/ 1584657 w 3437706"/>
                <a:gd name="connsiteY66" fmla="*/ 276070 h 336044"/>
                <a:gd name="connsiteX67" fmla="*/ 1530407 w 3437706"/>
                <a:gd name="connsiteY67" fmla="*/ 262743 h 336044"/>
                <a:gd name="connsiteX68" fmla="*/ 1493290 w 3437706"/>
                <a:gd name="connsiteY68" fmla="*/ 224664 h 336044"/>
                <a:gd name="connsiteX69" fmla="*/ 1479965 w 3437706"/>
                <a:gd name="connsiteY69" fmla="*/ 168498 h 336044"/>
                <a:gd name="connsiteX70" fmla="*/ 1493290 w 3437706"/>
                <a:gd name="connsiteY70" fmla="*/ 112332 h 336044"/>
                <a:gd name="connsiteX71" fmla="*/ 1530407 w 3437706"/>
                <a:gd name="connsiteY71" fmla="*/ 74253 h 336044"/>
                <a:gd name="connsiteX72" fmla="*/ 1584657 w 3437706"/>
                <a:gd name="connsiteY72" fmla="*/ 60926 h 336044"/>
                <a:gd name="connsiteX73" fmla="*/ 1638907 w 3437706"/>
                <a:gd name="connsiteY73" fmla="*/ 75205 h 336044"/>
                <a:gd name="connsiteX74" fmla="*/ 1676976 w 3437706"/>
                <a:gd name="connsiteY74" fmla="*/ 114236 h 336044"/>
                <a:gd name="connsiteX75" fmla="*/ 1690301 w 3437706"/>
                <a:gd name="connsiteY75" fmla="*/ 169450 h 336044"/>
                <a:gd name="connsiteX76" fmla="*/ 1676976 w 3437706"/>
                <a:gd name="connsiteY76" fmla="*/ 225616 h 336044"/>
                <a:gd name="connsiteX77" fmla="*/ 1638907 w 3437706"/>
                <a:gd name="connsiteY77" fmla="*/ 263695 h 336044"/>
                <a:gd name="connsiteX78" fmla="*/ 1584657 w 3437706"/>
                <a:gd name="connsiteY78" fmla="*/ 276070 h 336044"/>
                <a:gd name="connsiteX79" fmla="*/ 1815931 w 3437706"/>
                <a:gd name="connsiteY79" fmla="*/ 330332 h 336044"/>
                <a:gd name="connsiteX80" fmla="*/ 1883505 w 3437706"/>
                <a:gd name="connsiteY80" fmla="*/ 330332 h 336044"/>
                <a:gd name="connsiteX81" fmla="*/ 1883505 w 3437706"/>
                <a:gd name="connsiteY81" fmla="*/ 216096 h 336044"/>
                <a:gd name="connsiteX82" fmla="*/ 1939658 w 3437706"/>
                <a:gd name="connsiteY82" fmla="*/ 216096 h 336044"/>
                <a:gd name="connsiteX83" fmla="*/ 2000570 w 3437706"/>
                <a:gd name="connsiteY83" fmla="*/ 202769 h 336044"/>
                <a:gd name="connsiteX84" fmla="*/ 2042447 w 3437706"/>
                <a:gd name="connsiteY84" fmla="*/ 165642 h 336044"/>
                <a:gd name="connsiteX85" fmla="*/ 2057675 w 3437706"/>
                <a:gd name="connsiteY85" fmla="*/ 110428 h 336044"/>
                <a:gd name="connsiteX86" fmla="*/ 2042447 w 3437706"/>
                <a:gd name="connsiteY86" fmla="*/ 56166 h 336044"/>
                <a:gd name="connsiteX87" fmla="*/ 2000570 w 3437706"/>
                <a:gd name="connsiteY87" fmla="*/ 19039 h 336044"/>
                <a:gd name="connsiteX88" fmla="*/ 1939658 w 3437706"/>
                <a:gd name="connsiteY88" fmla="*/ 5712 h 336044"/>
                <a:gd name="connsiteX89" fmla="*/ 1815931 w 3437706"/>
                <a:gd name="connsiteY89" fmla="*/ 5712 h 336044"/>
                <a:gd name="connsiteX90" fmla="*/ 1815931 w 3437706"/>
                <a:gd name="connsiteY90" fmla="*/ 330332 h 336044"/>
                <a:gd name="connsiteX91" fmla="*/ 1882553 w 3437706"/>
                <a:gd name="connsiteY91" fmla="*/ 156122 h 336044"/>
                <a:gd name="connsiteX92" fmla="*/ 1882553 w 3437706"/>
                <a:gd name="connsiteY92" fmla="*/ 66638 h 336044"/>
                <a:gd name="connsiteX93" fmla="*/ 1938706 w 3437706"/>
                <a:gd name="connsiteY93" fmla="*/ 66638 h 336044"/>
                <a:gd name="connsiteX94" fmla="*/ 1974873 w 3437706"/>
                <a:gd name="connsiteY94" fmla="*/ 79013 h 336044"/>
                <a:gd name="connsiteX95" fmla="*/ 1988197 w 3437706"/>
                <a:gd name="connsiteY95" fmla="*/ 111380 h 336044"/>
                <a:gd name="connsiteX96" fmla="*/ 1974873 w 3437706"/>
                <a:gd name="connsiteY96" fmla="*/ 144699 h 336044"/>
                <a:gd name="connsiteX97" fmla="*/ 1938706 w 3437706"/>
                <a:gd name="connsiteY97" fmla="*/ 157074 h 336044"/>
                <a:gd name="connsiteX98" fmla="*/ 1882553 w 3437706"/>
                <a:gd name="connsiteY98" fmla="*/ 157074 h 336044"/>
                <a:gd name="connsiteX99" fmla="*/ 2266107 w 3437706"/>
                <a:gd name="connsiteY99" fmla="*/ 336044 h 336044"/>
                <a:gd name="connsiteX100" fmla="*/ 2353667 w 3437706"/>
                <a:gd name="connsiteY100" fmla="*/ 314149 h 336044"/>
                <a:gd name="connsiteX101" fmla="*/ 2417435 w 3437706"/>
                <a:gd name="connsiteY101" fmla="*/ 253223 h 336044"/>
                <a:gd name="connsiteX102" fmla="*/ 2441228 w 3437706"/>
                <a:gd name="connsiteY102" fmla="*/ 168498 h 336044"/>
                <a:gd name="connsiteX103" fmla="*/ 2417435 w 3437706"/>
                <a:gd name="connsiteY103" fmla="*/ 82821 h 336044"/>
                <a:gd name="connsiteX104" fmla="*/ 2353667 w 3437706"/>
                <a:gd name="connsiteY104" fmla="*/ 21895 h 336044"/>
                <a:gd name="connsiteX105" fmla="*/ 2266107 w 3437706"/>
                <a:gd name="connsiteY105" fmla="*/ 0 h 336044"/>
                <a:gd name="connsiteX106" fmla="*/ 2178547 w 3437706"/>
                <a:gd name="connsiteY106" fmla="*/ 21895 h 336044"/>
                <a:gd name="connsiteX107" fmla="*/ 2115731 w 3437706"/>
                <a:gd name="connsiteY107" fmla="*/ 82821 h 336044"/>
                <a:gd name="connsiteX108" fmla="*/ 2091937 w 3437706"/>
                <a:gd name="connsiteY108" fmla="*/ 168498 h 336044"/>
                <a:gd name="connsiteX109" fmla="*/ 2115731 w 3437706"/>
                <a:gd name="connsiteY109" fmla="*/ 253223 h 336044"/>
                <a:gd name="connsiteX110" fmla="*/ 2178547 w 3437706"/>
                <a:gd name="connsiteY110" fmla="*/ 314149 h 336044"/>
                <a:gd name="connsiteX111" fmla="*/ 2266107 w 3437706"/>
                <a:gd name="connsiteY111" fmla="*/ 336044 h 336044"/>
                <a:gd name="connsiteX112" fmla="*/ 2266107 w 3437706"/>
                <a:gd name="connsiteY112" fmla="*/ 276070 h 336044"/>
                <a:gd name="connsiteX113" fmla="*/ 2211858 w 3437706"/>
                <a:gd name="connsiteY113" fmla="*/ 262743 h 336044"/>
                <a:gd name="connsiteX114" fmla="*/ 2174739 w 3437706"/>
                <a:gd name="connsiteY114" fmla="*/ 224664 h 336044"/>
                <a:gd name="connsiteX115" fmla="*/ 2161415 w 3437706"/>
                <a:gd name="connsiteY115" fmla="*/ 168498 h 336044"/>
                <a:gd name="connsiteX116" fmla="*/ 2174739 w 3437706"/>
                <a:gd name="connsiteY116" fmla="*/ 112332 h 336044"/>
                <a:gd name="connsiteX117" fmla="*/ 2211858 w 3437706"/>
                <a:gd name="connsiteY117" fmla="*/ 74253 h 336044"/>
                <a:gd name="connsiteX118" fmla="*/ 2266107 w 3437706"/>
                <a:gd name="connsiteY118" fmla="*/ 60926 h 336044"/>
                <a:gd name="connsiteX119" fmla="*/ 2320356 w 3437706"/>
                <a:gd name="connsiteY119" fmla="*/ 75205 h 336044"/>
                <a:gd name="connsiteX120" fmla="*/ 2358426 w 3437706"/>
                <a:gd name="connsiteY120" fmla="*/ 114236 h 336044"/>
                <a:gd name="connsiteX121" fmla="*/ 2371751 w 3437706"/>
                <a:gd name="connsiteY121" fmla="*/ 169450 h 336044"/>
                <a:gd name="connsiteX122" fmla="*/ 2358426 w 3437706"/>
                <a:gd name="connsiteY122" fmla="*/ 225616 h 336044"/>
                <a:gd name="connsiteX123" fmla="*/ 2320356 w 3437706"/>
                <a:gd name="connsiteY123" fmla="*/ 263695 h 336044"/>
                <a:gd name="connsiteX124" fmla="*/ 2266107 w 3437706"/>
                <a:gd name="connsiteY124" fmla="*/ 276070 h 336044"/>
                <a:gd name="connsiteX125" fmla="*/ 2497381 w 3437706"/>
                <a:gd name="connsiteY125" fmla="*/ 330332 h 336044"/>
                <a:gd name="connsiteX126" fmla="*/ 2708669 w 3437706"/>
                <a:gd name="connsiteY126" fmla="*/ 330332 h 336044"/>
                <a:gd name="connsiteX127" fmla="*/ 2708669 w 3437706"/>
                <a:gd name="connsiteY127" fmla="*/ 270358 h 336044"/>
                <a:gd name="connsiteX128" fmla="*/ 2564955 w 3437706"/>
                <a:gd name="connsiteY128" fmla="*/ 270358 h 336044"/>
                <a:gd name="connsiteX129" fmla="*/ 2564955 w 3437706"/>
                <a:gd name="connsiteY129" fmla="*/ 5712 h 336044"/>
                <a:gd name="connsiteX130" fmla="*/ 2497381 w 3437706"/>
                <a:gd name="connsiteY130" fmla="*/ 5712 h 336044"/>
                <a:gd name="connsiteX131" fmla="*/ 2497381 w 3437706"/>
                <a:gd name="connsiteY131" fmla="*/ 330332 h 336044"/>
                <a:gd name="connsiteX132" fmla="*/ 2867610 w 3437706"/>
                <a:gd name="connsiteY132" fmla="*/ 336044 h 336044"/>
                <a:gd name="connsiteX133" fmla="*/ 2926619 w 3437706"/>
                <a:gd name="connsiteY133" fmla="*/ 324620 h 336044"/>
                <a:gd name="connsiteX134" fmla="*/ 2967544 w 3437706"/>
                <a:gd name="connsiteY134" fmla="*/ 290350 h 336044"/>
                <a:gd name="connsiteX135" fmla="*/ 2982772 w 3437706"/>
                <a:gd name="connsiteY135" fmla="*/ 238943 h 336044"/>
                <a:gd name="connsiteX136" fmla="*/ 2962785 w 3437706"/>
                <a:gd name="connsiteY136" fmla="*/ 183729 h 336044"/>
                <a:gd name="connsiteX137" fmla="*/ 2901873 w 3437706"/>
                <a:gd name="connsiteY137" fmla="*/ 143747 h 336044"/>
                <a:gd name="connsiteX138" fmla="*/ 2864755 w 3437706"/>
                <a:gd name="connsiteY138" fmla="*/ 127563 h 336044"/>
                <a:gd name="connsiteX139" fmla="*/ 2835251 w 3437706"/>
                <a:gd name="connsiteY139" fmla="*/ 110428 h 336044"/>
                <a:gd name="connsiteX140" fmla="*/ 2826685 w 3437706"/>
                <a:gd name="connsiteY140" fmla="*/ 90437 h 336044"/>
                <a:gd name="connsiteX141" fmla="*/ 2838106 w 3437706"/>
                <a:gd name="connsiteY141" fmla="*/ 67589 h 336044"/>
                <a:gd name="connsiteX142" fmla="*/ 2867610 w 3437706"/>
                <a:gd name="connsiteY142" fmla="*/ 59974 h 336044"/>
                <a:gd name="connsiteX143" fmla="*/ 2930426 w 3437706"/>
                <a:gd name="connsiteY143" fmla="*/ 97100 h 336044"/>
                <a:gd name="connsiteX144" fmla="*/ 2976109 w 3437706"/>
                <a:gd name="connsiteY144" fmla="*/ 61878 h 336044"/>
                <a:gd name="connsiteX145" fmla="*/ 2933281 w 3437706"/>
                <a:gd name="connsiteY145" fmla="*/ 17135 h 336044"/>
                <a:gd name="connsiteX146" fmla="*/ 2867610 w 3437706"/>
                <a:gd name="connsiteY146" fmla="*/ 0 h 336044"/>
                <a:gd name="connsiteX147" fmla="*/ 2811458 w 3437706"/>
                <a:gd name="connsiteY147" fmla="*/ 11423 h 336044"/>
                <a:gd name="connsiteX148" fmla="*/ 2772436 w 3437706"/>
                <a:gd name="connsiteY148" fmla="*/ 43790 h 336044"/>
                <a:gd name="connsiteX149" fmla="*/ 2758159 w 3437706"/>
                <a:gd name="connsiteY149" fmla="*/ 93293 h 336044"/>
                <a:gd name="connsiteX150" fmla="*/ 2779098 w 3437706"/>
                <a:gd name="connsiteY150" fmla="*/ 148507 h 336044"/>
                <a:gd name="connsiteX151" fmla="*/ 2838106 w 3437706"/>
                <a:gd name="connsiteY151" fmla="*/ 187537 h 336044"/>
                <a:gd name="connsiteX152" fmla="*/ 2873321 w 3437706"/>
                <a:gd name="connsiteY152" fmla="*/ 203721 h 336044"/>
                <a:gd name="connsiteX153" fmla="*/ 2905680 w 3437706"/>
                <a:gd name="connsiteY153" fmla="*/ 220856 h 336044"/>
                <a:gd name="connsiteX154" fmla="*/ 2915198 w 3437706"/>
                <a:gd name="connsiteY154" fmla="*/ 241799 h 336044"/>
                <a:gd name="connsiteX155" fmla="*/ 2902825 w 3437706"/>
                <a:gd name="connsiteY155" fmla="*/ 266551 h 336044"/>
                <a:gd name="connsiteX156" fmla="*/ 2868562 w 3437706"/>
                <a:gd name="connsiteY156" fmla="*/ 276070 h 336044"/>
                <a:gd name="connsiteX157" fmla="*/ 2822879 w 3437706"/>
                <a:gd name="connsiteY157" fmla="*/ 263695 h 336044"/>
                <a:gd name="connsiteX158" fmla="*/ 2787664 w 3437706"/>
                <a:gd name="connsiteY158" fmla="*/ 231328 h 336044"/>
                <a:gd name="connsiteX159" fmla="*/ 2741028 w 3437706"/>
                <a:gd name="connsiteY159" fmla="*/ 265599 h 336044"/>
                <a:gd name="connsiteX160" fmla="*/ 2793374 w 3437706"/>
                <a:gd name="connsiteY160" fmla="*/ 317005 h 336044"/>
                <a:gd name="connsiteX161" fmla="*/ 2867610 w 3437706"/>
                <a:gd name="connsiteY161" fmla="*/ 336044 h 336044"/>
                <a:gd name="connsiteX162" fmla="*/ 3330159 w 3437706"/>
                <a:gd name="connsiteY162" fmla="*/ 330332 h 336044"/>
                <a:gd name="connsiteX163" fmla="*/ 3187397 w 3437706"/>
                <a:gd name="connsiteY163" fmla="*/ 158978 h 336044"/>
                <a:gd name="connsiteX164" fmla="*/ 3313028 w 3437706"/>
                <a:gd name="connsiteY164" fmla="*/ 6664 h 336044"/>
                <a:gd name="connsiteX165" fmla="*/ 3233081 w 3437706"/>
                <a:gd name="connsiteY165" fmla="*/ 6664 h 336044"/>
                <a:gd name="connsiteX166" fmla="*/ 3107450 w 3437706"/>
                <a:gd name="connsiteY166" fmla="*/ 157074 h 336044"/>
                <a:gd name="connsiteX167" fmla="*/ 3107450 w 3437706"/>
                <a:gd name="connsiteY167" fmla="*/ 6664 h 336044"/>
                <a:gd name="connsiteX168" fmla="*/ 3039877 w 3437706"/>
                <a:gd name="connsiteY168" fmla="*/ 6664 h 336044"/>
                <a:gd name="connsiteX169" fmla="*/ 3039877 w 3437706"/>
                <a:gd name="connsiteY169" fmla="*/ 331284 h 336044"/>
                <a:gd name="connsiteX170" fmla="*/ 3107450 w 3437706"/>
                <a:gd name="connsiteY170" fmla="*/ 331284 h 336044"/>
                <a:gd name="connsiteX171" fmla="*/ 3107450 w 3437706"/>
                <a:gd name="connsiteY171" fmla="*/ 162786 h 336044"/>
                <a:gd name="connsiteX172" fmla="*/ 3248309 w 3437706"/>
                <a:gd name="connsiteY172" fmla="*/ 331284 h 336044"/>
                <a:gd name="connsiteX173" fmla="*/ 3330159 w 3437706"/>
                <a:gd name="connsiteY173" fmla="*/ 331284 h 336044"/>
                <a:gd name="connsiteX174" fmla="*/ 3370133 w 3437706"/>
                <a:gd name="connsiteY174" fmla="*/ 330332 h 336044"/>
                <a:gd name="connsiteX175" fmla="*/ 3437706 w 3437706"/>
                <a:gd name="connsiteY175" fmla="*/ 330332 h 336044"/>
                <a:gd name="connsiteX176" fmla="*/ 3437706 w 3437706"/>
                <a:gd name="connsiteY176" fmla="*/ 5712 h 336044"/>
                <a:gd name="connsiteX177" fmla="*/ 3370133 w 3437706"/>
                <a:gd name="connsiteY177" fmla="*/ 5712 h 336044"/>
                <a:gd name="connsiteX178" fmla="*/ 3370133 w 3437706"/>
                <a:gd name="connsiteY178" fmla="*/ 330332 h 336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3437706" h="336044">
                  <a:moveTo>
                    <a:pt x="102789" y="270358"/>
                  </a:moveTo>
                  <a:lnTo>
                    <a:pt x="267441" y="23799"/>
                  </a:lnTo>
                  <a:lnTo>
                    <a:pt x="267441" y="5712"/>
                  </a:lnTo>
                  <a:lnTo>
                    <a:pt x="20939" y="5712"/>
                  </a:lnTo>
                  <a:lnTo>
                    <a:pt x="20939" y="65686"/>
                  </a:lnTo>
                  <a:lnTo>
                    <a:pt x="164652" y="65686"/>
                  </a:lnTo>
                  <a:lnTo>
                    <a:pt x="0" y="312245"/>
                  </a:lnTo>
                  <a:lnTo>
                    <a:pt x="0" y="330332"/>
                  </a:lnTo>
                  <a:lnTo>
                    <a:pt x="268392" y="330332"/>
                  </a:lnTo>
                  <a:lnTo>
                    <a:pt x="268392" y="270358"/>
                  </a:lnTo>
                  <a:lnTo>
                    <a:pt x="102789" y="270358"/>
                  </a:lnTo>
                  <a:close/>
                  <a:moveTo>
                    <a:pt x="759493" y="0"/>
                  </a:moveTo>
                  <a:lnTo>
                    <a:pt x="620538" y="175162"/>
                  </a:lnTo>
                  <a:lnTo>
                    <a:pt x="481583" y="0"/>
                  </a:lnTo>
                  <a:lnTo>
                    <a:pt x="459693" y="0"/>
                  </a:lnTo>
                  <a:lnTo>
                    <a:pt x="459693" y="330332"/>
                  </a:lnTo>
                  <a:lnTo>
                    <a:pt x="527267" y="330332"/>
                  </a:lnTo>
                  <a:lnTo>
                    <a:pt x="527267" y="157074"/>
                  </a:lnTo>
                  <a:lnTo>
                    <a:pt x="610069" y="258935"/>
                  </a:lnTo>
                  <a:lnTo>
                    <a:pt x="631960" y="258935"/>
                  </a:lnTo>
                  <a:lnTo>
                    <a:pt x="714761" y="157074"/>
                  </a:lnTo>
                  <a:lnTo>
                    <a:pt x="714761" y="330332"/>
                  </a:lnTo>
                  <a:lnTo>
                    <a:pt x="782335" y="330332"/>
                  </a:lnTo>
                  <a:lnTo>
                    <a:pt x="782335" y="0"/>
                  </a:lnTo>
                  <a:lnTo>
                    <a:pt x="759493" y="0"/>
                  </a:lnTo>
                  <a:close/>
                  <a:moveTo>
                    <a:pt x="1065004" y="330332"/>
                  </a:moveTo>
                  <a:lnTo>
                    <a:pt x="1137336" y="330332"/>
                  </a:lnTo>
                  <a:lnTo>
                    <a:pt x="990768" y="0"/>
                  </a:lnTo>
                  <a:lnTo>
                    <a:pt x="967926" y="0"/>
                  </a:lnTo>
                  <a:lnTo>
                    <a:pt x="821357" y="330332"/>
                  </a:lnTo>
                  <a:lnTo>
                    <a:pt x="893690" y="330332"/>
                  </a:lnTo>
                  <a:lnTo>
                    <a:pt x="911773" y="288446"/>
                  </a:lnTo>
                  <a:lnTo>
                    <a:pt x="1045969" y="288446"/>
                  </a:lnTo>
                  <a:lnTo>
                    <a:pt x="1065004" y="330332"/>
                  </a:lnTo>
                  <a:close/>
                  <a:moveTo>
                    <a:pt x="1023127" y="227520"/>
                  </a:moveTo>
                  <a:lnTo>
                    <a:pt x="935566" y="227520"/>
                  </a:lnTo>
                  <a:lnTo>
                    <a:pt x="979347" y="123756"/>
                  </a:lnTo>
                  <a:lnTo>
                    <a:pt x="1023127" y="227520"/>
                  </a:lnTo>
                  <a:close/>
                  <a:moveTo>
                    <a:pt x="1245836" y="270358"/>
                  </a:moveTo>
                  <a:lnTo>
                    <a:pt x="1245836" y="202769"/>
                  </a:lnTo>
                  <a:lnTo>
                    <a:pt x="1344817" y="158026"/>
                  </a:lnTo>
                  <a:lnTo>
                    <a:pt x="1344817" y="98052"/>
                  </a:lnTo>
                  <a:lnTo>
                    <a:pt x="1245836" y="142795"/>
                  </a:lnTo>
                  <a:lnTo>
                    <a:pt x="1245836" y="6664"/>
                  </a:lnTo>
                  <a:lnTo>
                    <a:pt x="1178262" y="6664"/>
                  </a:lnTo>
                  <a:lnTo>
                    <a:pt x="1178262" y="170402"/>
                  </a:lnTo>
                  <a:lnTo>
                    <a:pt x="1142095" y="186585"/>
                  </a:lnTo>
                  <a:lnTo>
                    <a:pt x="1142095" y="246559"/>
                  </a:lnTo>
                  <a:lnTo>
                    <a:pt x="1178262" y="230376"/>
                  </a:lnTo>
                  <a:lnTo>
                    <a:pt x="1178262" y="331284"/>
                  </a:lnTo>
                  <a:lnTo>
                    <a:pt x="1389549" y="331284"/>
                  </a:lnTo>
                  <a:lnTo>
                    <a:pt x="1389549" y="271310"/>
                  </a:lnTo>
                  <a:lnTo>
                    <a:pt x="1245836" y="271310"/>
                  </a:lnTo>
                  <a:close/>
                  <a:moveTo>
                    <a:pt x="1583705" y="336044"/>
                  </a:moveTo>
                  <a:cubicBezTo>
                    <a:pt x="1615113" y="336044"/>
                    <a:pt x="1644617" y="328428"/>
                    <a:pt x="1671266" y="314149"/>
                  </a:cubicBezTo>
                  <a:cubicBezTo>
                    <a:pt x="1697915" y="299869"/>
                    <a:pt x="1718853" y="278926"/>
                    <a:pt x="1735033" y="253223"/>
                  </a:cubicBezTo>
                  <a:cubicBezTo>
                    <a:pt x="1751212" y="227520"/>
                    <a:pt x="1758826" y="198961"/>
                    <a:pt x="1758826" y="168498"/>
                  </a:cubicBezTo>
                  <a:cubicBezTo>
                    <a:pt x="1758826" y="137083"/>
                    <a:pt x="1751212" y="108524"/>
                    <a:pt x="1735033" y="82821"/>
                  </a:cubicBezTo>
                  <a:cubicBezTo>
                    <a:pt x="1718853" y="57118"/>
                    <a:pt x="1697915" y="37127"/>
                    <a:pt x="1671266" y="21895"/>
                  </a:cubicBezTo>
                  <a:cubicBezTo>
                    <a:pt x="1644617" y="6664"/>
                    <a:pt x="1615113" y="0"/>
                    <a:pt x="1583705" y="0"/>
                  </a:cubicBezTo>
                  <a:cubicBezTo>
                    <a:pt x="1552298" y="0"/>
                    <a:pt x="1522793" y="7616"/>
                    <a:pt x="1496145" y="21895"/>
                  </a:cubicBezTo>
                  <a:cubicBezTo>
                    <a:pt x="1469496" y="36175"/>
                    <a:pt x="1448557" y="57118"/>
                    <a:pt x="1433329" y="82821"/>
                  </a:cubicBezTo>
                  <a:cubicBezTo>
                    <a:pt x="1418101" y="108524"/>
                    <a:pt x="1409536" y="137083"/>
                    <a:pt x="1409536" y="168498"/>
                  </a:cubicBezTo>
                  <a:cubicBezTo>
                    <a:pt x="1409536" y="199913"/>
                    <a:pt x="1417150" y="228472"/>
                    <a:pt x="1433329" y="253223"/>
                  </a:cubicBezTo>
                  <a:cubicBezTo>
                    <a:pt x="1448557" y="278926"/>
                    <a:pt x="1470447" y="298917"/>
                    <a:pt x="1496145" y="314149"/>
                  </a:cubicBezTo>
                  <a:cubicBezTo>
                    <a:pt x="1522793" y="328428"/>
                    <a:pt x="1552298" y="336044"/>
                    <a:pt x="1583705" y="336044"/>
                  </a:cubicBezTo>
                  <a:moveTo>
                    <a:pt x="1584657" y="276070"/>
                  </a:moveTo>
                  <a:cubicBezTo>
                    <a:pt x="1564670" y="276070"/>
                    <a:pt x="1546587" y="271310"/>
                    <a:pt x="1530407" y="262743"/>
                  </a:cubicBezTo>
                  <a:cubicBezTo>
                    <a:pt x="1514228" y="253223"/>
                    <a:pt x="1501855" y="240847"/>
                    <a:pt x="1493290" y="224664"/>
                  </a:cubicBezTo>
                  <a:cubicBezTo>
                    <a:pt x="1483772" y="208481"/>
                    <a:pt x="1479965" y="189441"/>
                    <a:pt x="1479965" y="168498"/>
                  </a:cubicBezTo>
                  <a:cubicBezTo>
                    <a:pt x="1479965" y="147555"/>
                    <a:pt x="1484724" y="128515"/>
                    <a:pt x="1493290" y="112332"/>
                  </a:cubicBezTo>
                  <a:cubicBezTo>
                    <a:pt x="1502807" y="96148"/>
                    <a:pt x="1515180" y="82821"/>
                    <a:pt x="1530407" y="74253"/>
                  </a:cubicBezTo>
                  <a:cubicBezTo>
                    <a:pt x="1546587" y="64734"/>
                    <a:pt x="1564670" y="60926"/>
                    <a:pt x="1584657" y="60926"/>
                  </a:cubicBezTo>
                  <a:cubicBezTo>
                    <a:pt x="1604644" y="60926"/>
                    <a:pt x="1622727" y="65686"/>
                    <a:pt x="1638907" y="75205"/>
                  </a:cubicBezTo>
                  <a:cubicBezTo>
                    <a:pt x="1655086" y="84725"/>
                    <a:pt x="1667459" y="97100"/>
                    <a:pt x="1676976" y="114236"/>
                  </a:cubicBezTo>
                  <a:cubicBezTo>
                    <a:pt x="1686494" y="130419"/>
                    <a:pt x="1690301" y="149459"/>
                    <a:pt x="1690301" y="169450"/>
                  </a:cubicBezTo>
                  <a:cubicBezTo>
                    <a:pt x="1690301" y="190393"/>
                    <a:pt x="1685542" y="209433"/>
                    <a:pt x="1676976" y="225616"/>
                  </a:cubicBezTo>
                  <a:cubicBezTo>
                    <a:pt x="1667459" y="241799"/>
                    <a:pt x="1655086" y="255127"/>
                    <a:pt x="1638907" y="263695"/>
                  </a:cubicBezTo>
                  <a:cubicBezTo>
                    <a:pt x="1622727" y="271310"/>
                    <a:pt x="1604644" y="276070"/>
                    <a:pt x="1584657" y="276070"/>
                  </a:cubicBezTo>
                  <a:moveTo>
                    <a:pt x="1815931" y="330332"/>
                  </a:moveTo>
                  <a:lnTo>
                    <a:pt x="1883505" y="330332"/>
                  </a:lnTo>
                  <a:lnTo>
                    <a:pt x="1883505" y="216096"/>
                  </a:lnTo>
                  <a:lnTo>
                    <a:pt x="1939658" y="216096"/>
                  </a:lnTo>
                  <a:cubicBezTo>
                    <a:pt x="1962500" y="216096"/>
                    <a:pt x="1982487" y="211336"/>
                    <a:pt x="2000570" y="202769"/>
                  </a:cubicBezTo>
                  <a:cubicBezTo>
                    <a:pt x="2018653" y="194201"/>
                    <a:pt x="2032930" y="181825"/>
                    <a:pt x="2042447" y="165642"/>
                  </a:cubicBezTo>
                  <a:cubicBezTo>
                    <a:pt x="2052916" y="149459"/>
                    <a:pt x="2057675" y="131371"/>
                    <a:pt x="2057675" y="110428"/>
                  </a:cubicBezTo>
                  <a:cubicBezTo>
                    <a:pt x="2057675" y="89485"/>
                    <a:pt x="2052916" y="71397"/>
                    <a:pt x="2042447" y="56166"/>
                  </a:cubicBezTo>
                  <a:cubicBezTo>
                    <a:pt x="2031977" y="39982"/>
                    <a:pt x="2018653" y="27607"/>
                    <a:pt x="2000570" y="19039"/>
                  </a:cubicBezTo>
                  <a:cubicBezTo>
                    <a:pt x="1982487" y="10471"/>
                    <a:pt x="1962500" y="5712"/>
                    <a:pt x="1939658" y="5712"/>
                  </a:cubicBezTo>
                  <a:lnTo>
                    <a:pt x="1815931" y="5712"/>
                  </a:lnTo>
                  <a:lnTo>
                    <a:pt x="1815931" y="330332"/>
                  </a:lnTo>
                  <a:close/>
                  <a:moveTo>
                    <a:pt x="1882553" y="156122"/>
                  </a:moveTo>
                  <a:lnTo>
                    <a:pt x="1882553" y="66638"/>
                  </a:lnTo>
                  <a:lnTo>
                    <a:pt x="1938706" y="66638"/>
                  </a:lnTo>
                  <a:cubicBezTo>
                    <a:pt x="1953934" y="66638"/>
                    <a:pt x="1966307" y="70445"/>
                    <a:pt x="1974873" y="79013"/>
                  </a:cubicBezTo>
                  <a:cubicBezTo>
                    <a:pt x="1983439" y="87581"/>
                    <a:pt x="1988197" y="98052"/>
                    <a:pt x="1988197" y="111380"/>
                  </a:cubicBezTo>
                  <a:cubicBezTo>
                    <a:pt x="1988197" y="124707"/>
                    <a:pt x="1983439" y="136131"/>
                    <a:pt x="1974873" y="144699"/>
                  </a:cubicBezTo>
                  <a:cubicBezTo>
                    <a:pt x="1966307" y="153266"/>
                    <a:pt x="1953934" y="157074"/>
                    <a:pt x="1938706" y="157074"/>
                  </a:cubicBezTo>
                  <a:lnTo>
                    <a:pt x="1882553" y="157074"/>
                  </a:lnTo>
                  <a:close/>
                  <a:moveTo>
                    <a:pt x="2266107" y="336044"/>
                  </a:moveTo>
                  <a:cubicBezTo>
                    <a:pt x="2297515" y="336044"/>
                    <a:pt x="2327019" y="328428"/>
                    <a:pt x="2353667" y="314149"/>
                  </a:cubicBezTo>
                  <a:cubicBezTo>
                    <a:pt x="2380317" y="299869"/>
                    <a:pt x="2401255" y="278926"/>
                    <a:pt x="2417435" y="253223"/>
                  </a:cubicBezTo>
                  <a:cubicBezTo>
                    <a:pt x="2433614" y="227520"/>
                    <a:pt x="2441228" y="198961"/>
                    <a:pt x="2441228" y="168498"/>
                  </a:cubicBezTo>
                  <a:cubicBezTo>
                    <a:pt x="2441228" y="137083"/>
                    <a:pt x="2433614" y="108524"/>
                    <a:pt x="2417435" y="82821"/>
                  </a:cubicBezTo>
                  <a:cubicBezTo>
                    <a:pt x="2401255" y="57118"/>
                    <a:pt x="2380317" y="37127"/>
                    <a:pt x="2353667" y="21895"/>
                  </a:cubicBezTo>
                  <a:cubicBezTo>
                    <a:pt x="2327019" y="6664"/>
                    <a:pt x="2297515" y="0"/>
                    <a:pt x="2266107" y="0"/>
                  </a:cubicBezTo>
                  <a:cubicBezTo>
                    <a:pt x="2233748" y="0"/>
                    <a:pt x="2205195" y="7616"/>
                    <a:pt x="2178547" y="21895"/>
                  </a:cubicBezTo>
                  <a:cubicBezTo>
                    <a:pt x="2151898" y="36175"/>
                    <a:pt x="2130959" y="57118"/>
                    <a:pt x="2115731" y="82821"/>
                  </a:cubicBezTo>
                  <a:cubicBezTo>
                    <a:pt x="2100503" y="108524"/>
                    <a:pt x="2091937" y="137083"/>
                    <a:pt x="2091937" y="168498"/>
                  </a:cubicBezTo>
                  <a:cubicBezTo>
                    <a:pt x="2091937" y="199913"/>
                    <a:pt x="2099552" y="228472"/>
                    <a:pt x="2115731" y="253223"/>
                  </a:cubicBezTo>
                  <a:cubicBezTo>
                    <a:pt x="2130959" y="278926"/>
                    <a:pt x="2151898" y="298917"/>
                    <a:pt x="2178547" y="314149"/>
                  </a:cubicBezTo>
                  <a:cubicBezTo>
                    <a:pt x="2205195" y="328428"/>
                    <a:pt x="2234699" y="336044"/>
                    <a:pt x="2266107" y="336044"/>
                  </a:cubicBezTo>
                  <a:moveTo>
                    <a:pt x="2266107" y="276070"/>
                  </a:moveTo>
                  <a:cubicBezTo>
                    <a:pt x="2246120" y="276070"/>
                    <a:pt x="2228037" y="271310"/>
                    <a:pt x="2211858" y="262743"/>
                  </a:cubicBezTo>
                  <a:cubicBezTo>
                    <a:pt x="2195678" y="253223"/>
                    <a:pt x="2183305" y="240847"/>
                    <a:pt x="2174739" y="224664"/>
                  </a:cubicBezTo>
                  <a:cubicBezTo>
                    <a:pt x="2165222" y="208481"/>
                    <a:pt x="2161415" y="189441"/>
                    <a:pt x="2161415" y="168498"/>
                  </a:cubicBezTo>
                  <a:cubicBezTo>
                    <a:pt x="2161415" y="147555"/>
                    <a:pt x="2166174" y="128515"/>
                    <a:pt x="2174739" y="112332"/>
                  </a:cubicBezTo>
                  <a:cubicBezTo>
                    <a:pt x="2184257" y="96148"/>
                    <a:pt x="2196629" y="82821"/>
                    <a:pt x="2211858" y="74253"/>
                  </a:cubicBezTo>
                  <a:cubicBezTo>
                    <a:pt x="2228037" y="64734"/>
                    <a:pt x="2246120" y="60926"/>
                    <a:pt x="2266107" y="60926"/>
                  </a:cubicBezTo>
                  <a:cubicBezTo>
                    <a:pt x="2286094" y="60926"/>
                    <a:pt x="2304177" y="65686"/>
                    <a:pt x="2320356" y="75205"/>
                  </a:cubicBezTo>
                  <a:cubicBezTo>
                    <a:pt x="2336536" y="84725"/>
                    <a:pt x="2348909" y="97100"/>
                    <a:pt x="2358426" y="114236"/>
                  </a:cubicBezTo>
                  <a:cubicBezTo>
                    <a:pt x="2367944" y="130419"/>
                    <a:pt x="2371751" y="149459"/>
                    <a:pt x="2371751" y="169450"/>
                  </a:cubicBezTo>
                  <a:cubicBezTo>
                    <a:pt x="2371751" y="190393"/>
                    <a:pt x="2366992" y="209433"/>
                    <a:pt x="2358426" y="225616"/>
                  </a:cubicBezTo>
                  <a:cubicBezTo>
                    <a:pt x="2348909" y="241799"/>
                    <a:pt x="2336536" y="255127"/>
                    <a:pt x="2320356" y="263695"/>
                  </a:cubicBezTo>
                  <a:cubicBezTo>
                    <a:pt x="2304177" y="271310"/>
                    <a:pt x="2286094" y="276070"/>
                    <a:pt x="2266107" y="276070"/>
                  </a:cubicBezTo>
                  <a:moveTo>
                    <a:pt x="2497381" y="330332"/>
                  </a:moveTo>
                  <a:lnTo>
                    <a:pt x="2708669" y="330332"/>
                  </a:lnTo>
                  <a:lnTo>
                    <a:pt x="2708669" y="270358"/>
                  </a:lnTo>
                  <a:lnTo>
                    <a:pt x="2564955" y="270358"/>
                  </a:lnTo>
                  <a:lnTo>
                    <a:pt x="2564955" y="5712"/>
                  </a:lnTo>
                  <a:lnTo>
                    <a:pt x="2497381" y="5712"/>
                  </a:lnTo>
                  <a:lnTo>
                    <a:pt x="2497381" y="330332"/>
                  </a:lnTo>
                  <a:close/>
                  <a:moveTo>
                    <a:pt x="2867610" y="336044"/>
                  </a:moveTo>
                  <a:cubicBezTo>
                    <a:pt x="2889501" y="336044"/>
                    <a:pt x="2909487" y="332236"/>
                    <a:pt x="2926619" y="324620"/>
                  </a:cubicBezTo>
                  <a:cubicBezTo>
                    <a:pt x="2943750" y="317005"/>
                    <a:pt x="2958026" y="305581"/>
                    <a:pt x="2967544" y="290350"/>
                  </a:cubicBezTo>
                  <a:cubicBezTo>
                    <a:pt x="2977061" y="276070"/>
                    <a:pt x="2982772" y="257983"/>
                    <a:pt x="2982772" y="238943"/>
                  </a:cubicBezTo>
                  <a:cubicBezTo>
                    <a:pt x="2982772" y="217048"/>
                    <a:pt x="2976109" y="198961"/>
                    <a:pt x="2962785" y="183729"/>
                  </a:cubicBezTo>
                  <a:cubicBezTo>
                    <a:pt x="2949461" y="169450"/>
                    <a:pt x="2929474" y="156122"/>
                    <a:pt x="2901873" y="143747"/>
                  </a:cubicBezTo>
                  <a:lnTo>
                    <a:pt x="2864755" y="127563"/>
                  </a:lnTo>
                  <a:cubicBezTo>
                    <a:pt x="2850479" y="121852"/>
                    <a:pt x="2840961" y="116140"/>
                    <a:pt x="2835251" y="110428"/>
                  </a:cubicBezTo>
                  <a:cubicBezTo>
                    <a:pt x="2829540" y="105668"/>
                    <a:pt x="2826685" y="99004"/>
                    <a:pt x="2826685" y="90437"/>
                  </a:cubicBezTo>
                  <a:cubicBezTo>
                    <a:pt x="2826685" y="79965"/>
                    <a:pt x="2830492" y="72349"/>
                    <a:pt x="2838106" y="67589"/>
                  </a:cubicBezTo>
                  <a:cubicBezTo>
                    <a:pt x="2845720" y="61878"/>
                    <a:pt x="2855238" y="59974"/>
                    <a:pt x="2867610" y="59974"/>
                  </a:cubicBezTo>
                  <a:cubicBezTo>
                    <a:pt x="2892356" y="59974"/>
                    <a:pt x="2913294" y="72349"/>
                    <a:pt x="2930426" y="97100"/>
                  </a:cubicBezTo>
                  <a:lnTo>
                    <a:pt x="2976109" y="61878"/>
                  </a:lnTo>
                  <a:cubicBezTo>
                    <a:pt x="2965641" y="42838"/>
                    <a:pt x="2951364" y="28559"/>
                    <a:pt x="2933281" y="17135"/>
                  </a:cubicBezTo>
                  <a:cubicBezTo>
                    <a:pt x="2915198" y="5712"/>
                    <a:pt x="2893307" y="0"/>
                    <a:pt x="2867610" y="0"/>
                  </a:cubicBezTo>
                  <a:cubicBezTo>
                    <a:pt x="2846672" y="0"/>
                    <a:pt x="2828589" y="3808"/>
                    <a:pt x="2811458" y="11423"/>
                  </a:cubicBezTo>
                  <a:cubicBezTo>
                    <a:pt x="2795278" y="19039"/>
                    <a:pt x="2781953" y="29511"/>
                    <a:pt x="2772436" y="43790"/>
                  </a:cubicBezTo>
                  <a:cubicBezTo>
                    <a:pt x="2762918" y="58070"/>
                    <a:pt x="2758159" y="74253"/>
                    <a:pt x="2758159" y="93293"/>
                  </a:cubicBezTo>
                  <a:cubicBezTo>
                    <a:pt x="2758159" y="115188"/>
                    <a:pt x="2764822" y="133275"/>
                    <a:pt x="2779098" y="148507"/>
                  </a:cubicBezTo>
                  <a:cubicBezTo>
                    <a:pt x="2793374" y="163738"/>
                    <a:pt x="2812409" y="177066"/>
                    <a:pt x="2838106" y="187537"/>
                  </a:cubicBezTo>
                  <a:lnTo>
                    <a:pt x="2873321" y="203721"/>
                  </a:lnTo>
                  <a:cubicBezTo>
                    <a:pt x="2888549" y="210384"/>
                    <a:pt x="2899970" y="216096"/>
                    <a:pt x="2905680" y="220856"/>
                  </a:cubicBezTo>
                  <a:cubicBezTo>
                    <a:pt x="2911391" y="225616"/>
                    <a:pt x="2915198" y="232280"/>
                    <a:pt x="2915198" y="241799"/>
                  </a:cubicBezTo>
                  <a:cubicBezTo>
                    <a:pt x="2915198" y="252271"/>
                    <a:pt x="2911391" y="260839"/>
                    <a:pt x="2902825" y="266551"/>
                  </a:cubicBezTo>
                  <a:cubicBezTo>
                    <a:pt x="2894260" y="272262"/>
                    <a:pt x="2882839" y="276070"/>
                    <a:pt x="2868562" y="276070"/>
                  </a:cubicBezTo>
                  <a:cubicBezTo>
                    <a:pt x="2850479" y="276070"/>
                    <a:pt x="2835251" y="272262"/>
                    <a:pt x="2822879" y="263695"/>
                  </a:cubicBezTo>
                  <a:cubicBezTo>
                    <a:pt x="2810505" y="256079"/>
                    <a:pt x="2799085" y="244655"/>
                    <a:pt x="2787664" y="231328"/>
                  </a:cubicBezTo>
                  <a:lnTo>
                    <a:pt x="2741028" y="265599"/>
                  </a:lnTo>
                  <a:cubicBezTo>
                    <a:pt x="2753401" y="287494"/>
                    <a:pt x="2770533" y="304629"/>
                    <a:pt x="2793374" y="317005"/>
                  </a:cubicBezTo>
                  <a:cubicBezTo>
                    <a:pt x="2815264" y="329380"/>
                    <a:pt x="2840010" y="336044"/>
                    <a:pt x="2867610" y="336044"/>
                  </a:cubicBezTo>
                  <a:moveTo>
                    <a:pt x="3330159" y="330332"/>
                  </a:moveTo>
                  <a:lnTo>
                    <a:pt x="3187397" y="158978"/>
                  </a:lnTo>
                  <a:lnTo>
                    <a:pt x="3313028" y="6664"/>
                  </a:lnTo>
                  <a:lnTo>
                    <a:pt x="3233081" y="6664"/>
                  </a:lnTo>
                  <a:lnTo>
                    <a:pt x="3107450" y="157074"/>
                  </a:lnTo>
                  <a:lnTo>
                    <a:pt x="3107450" y="6664"/>
                  </a:lnTo>
                  <a:lnTo>
                    <a:pt x="3039877" y="6664"/>
                  </a:lnTo>
                  <a:lnTo>
                    <a:pt x="3039877" y="331284"/>
                  </a:lnTo>
                  <a:lnTo>
                    <a:pt x="3107450" y="331284"/>
                  </a:lnTo>
                  <a:lnTo>
                    <a:pt x="3107450" y="162786"/>
                  </a:lnTo>
                  <a:lnTo>
                    <a:pt x="3248309" y="331284"/>
                  </a:lnTo>
                  <a:lnTo>
                    <a:pt x="3330159" y="331284"/>
                  </a:lnTo>
                  <a:close/>
                  <a:moveTo>
                    <a:pt x="3370133" y="330332"/>
                  </a:moveTo>
                  <a:lnTo>
                    <a:pt x="3437706" y="330332"/>
                  </a:lnTo>
                  <a:lnTo>
                    <a:pt x="3437706" y="5712"/>
                  </a:lnTo>
                  <a:lnTo>
                    <a:pt x="3370133" y="5712"/>
                  </a:lnTo>
                  <a:lnTo>
                    <a:pt x="3370133" y="330332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00149C8-7A73-DB46-9083-E3540BB3646D}"/>
                </a:ext>
              </a:extLst>
            </p:cNvPr>
            <p:cNvSpPr/>
            <p:nvPr/>
          </p:nvSpPr>
          <p:spPr>
            <a:xfrm>
              <a:off x="2724762" y="777055"/>
              <a:ext cx="1821641" cy="336996"/>
            </a:xfrm>
            <a:custGeom>
              <a:avLst/>
              <a:gdLst>
                <a:gd name="connsiteX0" fmla="*/ 415913 w 1821641"/>
                <a:gd name="connsiteY0" fmla="*/ 6664 h 336996"/>
                <a:gd name="connsiteX1" fmla="*/ 342629 w 1821641"/>
                <a:gd name="connsiteY1" fmla="*/ 197057 h 336996"/>
                <a:gd name="connsiteX2" fmla="*/ 256971 w 1821641"/>
                <a:gd name="connsiteY2" fmla="*/ 952 h 336996"/>
                <a:gd name="connsiteX3" fmla="*/ 234130 w 1821641"/>
                <a:gd name="connsiteY3" fmla="*/ 952 h 336996"/>
                <a:gd name="connsiteX4" fmla="*/ 147521 w 1821641"/>
                <a:gd name="connsiteY4" fmla="*/ 198009 h 336996"/>
                <a:gd name="connsiteX5" fmla="*/ 74236 w 1821641"/>
                <a:gd name="connsiteY5" fmla="*/ 6664 h 336996"/>
                <a:gd name="connsiteX6" fmla="*/ 0 w 1821641"/>
                <a:gd name="connsiteY6" fmla="*/ 6664 h 336996"/>
                <a:gd name="connsiteX7" fmla="*/ 131341 w 1821641"/>
                <a:gd name="connsiteY7" fmla="*/ 336996 h 336996"/>
                <a:gd name="connsiteX8" fmla="*/ 153231 w 1821641"/>
                <a:gd name="connsiteY8" fmla="*/ 336996 h 336996"/>
                <a:gd name="connsiteX9" fmla="*/ 245550 w 1821641"/>
                <a:gd name="connsiteY9" fmla="*/ 133275 h 336996"/>
                <a:gd name="connsiteX10" fmla="*/ 336918 w 1821641"/>
                <a:gd name="connsiteY10" fmla="*/ 336996 h 336996"/>
                <a:gd name="connsiteX11" fmla="*/ 358808 w 1821641"/>
                <a:gd name="connsiteY11" fmla="*/ 336996 h 336996"/>
                <a:gd name="connsiteX12" fmla="*/ 490149 w 1821641"/>
                <a:gd name="connsiteY12" fmla="*/ 6664 h 336996"/>
                <a:gd name="connsiteX13" fmla="*/ 415913 w 1821641"/>
                <a:gd name="connsiteY13" fmla="*/ 6664 h 336996"/>
                <a:gd name="connsiteX14" fmla="*/ 533930 w 1821641"/>
                <a:gd name="connsiteY14" fmla="*/ 331284 h 336996"/>
                <a:gd name="connsiteX15" fmla="*/ 601504 w 1821641"/>
                <a:gd name="connsiteY15" fmla="*/ 331284 h 336996"/>
                <a:gd name="connsiteX16" fmla="*/ 601504 w 1821641"/>
                <a:gd name="connsiteY16" fmla="*/ 6664 h 336996"/>
                <a:gd name="connsiteX17" fmla="*/ 533930 w 1821641"/>
                <a:gd name="connsiteY17" fmla="*/ 6664 h 336996"/>
                <a:gd name="connsiteX18" fmla="*/ 533930 w 1821641"/>
                <a:gd name="connsiteY18" fmla="*/ 331284 h 336996"/>
                <a:gd name="connsiteX19" fmla="*/ 676691 w 1821641"/>
                <a:gd name="connsiteY19" fmla="*/ 331284 h 336996"/>
                <a:gd name="connsiteX20" fmla="*/ 904159 w 1821641"/>
                <a:gd name="connsiteY20" fmla="*/ 331284 h 336996"/>
                <a:gd name="connsiteX21" fmla="*/ 904159 w 1821641"/>
                <a:gd name="connsiteY21" fmla="*/ 271310 h 336996"/>
                <a:gd name="connsiteX22" fmla="*/ 744265 w 1821641"/>
                <a:gd name="connsiteY22" fmla="*/ 271310 h 336996"/>
                <a:gd name="connsiteX23" fmla="*/ 744265 w 1821641"/>
                <a:gd name="connsiteY23" fmla="*/ 192297 h 336996"/>
                <a:gd name="connsiteX24" fmla="*/ 857523 w 1821641"/>
                <a:gd name="connsiteY24" fmla="*/ 192297 h 336996"/>
                <a:gd name="connsiteX25" fmla="*/ 857523 w 1821641"/>
                <a:gd name="connsiteY25" fmla="*/ 132323 h 336996"/>
                <a:gd name="connsiteX26" fmla="*/ 744265 w 1821641"/>
                <a:gd name="connsiteY26" fmla="*/ 132323 h 336996"/>
                <a:gd name="connsiteX27" fmla="*/ 744265 w 1821641"/>
                <a:gd name="connsiteY27" fmla="*/ 66638 h 336996"/>
                <a:gd name="connsiteX28" fmla="*/ 898448 w 1821641"/>
                <a:gd name="connsiteY28" fmla="*/ 66638 h 336996"/>
                <a:gd name="connsiteX29" fmla="*/ 898448 w 1821641"/>
                <a:gd name="connsiteY29" fmla="*/ 6664 h 336996"/>
                <a:gd name="connsiteX30" fmla="*/ 677643 w 1821641"/>
                <a:gd name="connsiteY30" fmla="*/ 6664 h 336996"/>
                <a:gd name="connsiteX31" fmla="*/ 677643 w 1821641"/>
                <a:gd name="connsiteY31" fmla="*/ 331284 h 336996"/>
                <a:gd name="connsiteX32" fmla="*/ 963167 w 1821641"/>
                <a:gd name="connsiteY32" fmla="*/ 331284 h 336996"/>
                <a:gd name="connsiteX33" fmla="*/ 1174454 w 1821641"/>
                <a:gd name="connsiteY33" fmla="*/ 331284 h 336996"/>
                <a:gd name="connsiteX34" fmla="*/ 1174454 w 1821641"/>
                <a:gd name="connsiteY34" fmla="*/ 271310 h 336996"/>
                <a:gd name="connsiteX35" fmla="*/ 1030741 w 1821641"/>
                <a:gd name="connsiteY35" fmla="*/ 271310 h 336996"/>
                <a:gd name="connsiteX36" fmla="*/ 1030741 w 1821641"/>
                <a:gd name="connsiteY36" fmla="*/ 6664 h 336996"/>
                <a:gd name="connsiteX37" fmla="*/ 963167 w 1821641"/>
                <a:gd name="connsiteY37" fmla="*/ 6664 h 336996"/>
                <a:gd name="connsiteX38" fmla="*/ 963167 w 1821641"/>
                <a:gd name="connsiteY38" fmla="*/ 331284 h 336996"/>
                <a:gd name="connsiteX39" fmla="*/ 1368610 w 1821641"/>
                <a:gd name="connsiteY39" fmla="*/ 336996 h 336996"/>
                <a:gd name="connsiteX40" fmla="*/ 1454268 w 1821641"/>
                <a:gd name="connsiteY40" fmla="*/ 316053 h 336996"/>
                <a:gd name="connsiteX41" fmla="*/ 1514227 w 1821641"/>
                <a:gd name="connsiteY41" fmla="*/ 257031 h 336996"/>
                <a:gd name="connsiteX42" fmla="*/ 1463785 w 1821641"/>
                <a:gd name="connsiteY42" fmla="*/ 221808 h 336996"/>
                <a:gd name="connsiteX43" fmla="*/ 1369562 w 1821641"/>
                <a:gd name="connsiteY43" fmla="*/ 277022 h 336996"/>
                <a:gd name="connsiteX44" fmla="*/ 1315313 w 1821641"/>
                <a:gd name="connsiteY44" fmla="*/ 263695 h 336996"/>
                <a:gd name="connsiteX45" fmla="*/ 1277243 w 1821641"/>
                <a:gd name="connsiteY45" fmla="*/ 225616 h 336996"/>
                <a:gd name="connsiteX46" fmla="*/ 1263918 w 1821641"/>
                <a:gd name="connsiteY46" fmla="*/ 169450 h 336996"/>
                <a:gd name="connsiteX47" fmla="*/ 1277243 w 1821641"/>
                <a:gd name="connsiteY47" fmla="*/ 113284 h 336996"/>
                <a:gd name="connsiteX48" fmla="*/ 1315313 w 1821641"/>
                <a:gd name="connsiteY48" fmla="*/ 74253 h 336996"/>
                <a:gd name="connsiteX49" fmla="*/ 1369562 w 1821641"/>
                <a:gd name="connsiteY49" fmla="*/ 59974 h 336996"/>
                <a:gd name="connsiteX50" fmla="*/ 1463785 w 1821641"/>
                <a:gd name="connsiteY50" fmla="*/ 115188 h 336996"/>
                <a:gd name="connsiteX51" fmla="*/ 1514227 w 1821641"/>
                <a:gd name="connsiteY51" fmla="*/ 79965 h 336996"/>
                <a:gd name="connsiteX52" fmla="*/ 1454268 w 1821641"/>
                <a:gd name="connsiteY52" fmla="*/ 20943 h 336996"/>
                <a:gd name="connsiteX53" fmla="*/ 1369562 w 1821641"/>
                <a:gd name="connsiteY53" fmla="*/ 0 h 336996"/>
                <a:gd name="connsiteX54" fmla="*/ 1281050 w 1821641"/>
                <a:gd name="connsiteY54" fmla="*/ 21895 h 336996"/>
                <a:gd name="connsiteX55" fmla="*/ 1217283 w 1821641"/>
                <a:gd name="connsiteY55" fmla="*/ 82821 h 336996"/>
                <a:gd name="connsiteX56" fmla="*/ 1193489 w 1821641"/>
                <a:gd name="connsiteY56" fmla="*/ 168498 h 336996"/>
                <a:gd name="connsiteX57" fmla="*/ 1216331 w 1821641"/>
                <a:gd name="connsiteY57" fmla="*/ 254175 h 336996"/>
                <a:gd name="connsiteX58" fmla="*/ 1279146 w 1821641"/>
                <a:gd name="connsiteY58" fmla="*/ 315101 h 336996"/>
                <a:gd name="connsiteX59" fmla="*/ 1368610 w 1821641"/>
                <a:gd name="connsiteY59" fmla="*/ 336996 h 336996"/>
                <a:gd name="connsiteX60" fmla="*/ 1821642 w 1821641"/>
                <a:gd name="connsiteY60" fmla="*/ 6664 h 336996"/>
                <a:gd name="connsiteX61" fmla="*/ 1747405 w 1821641"/>
                <a:gd name="connsiteY61" fmla="*/ 6664 h 336996"/>
                <a:gd name="connsiteX62" fmla="*/ 1675073 w 1821641"/>
                <a:gd name="connsiteY62" fmla="*/ 135179 h 336996"/>
                <a:gd name="connsiteX63" fmla="*/ 1602740 w 1821641"/>
                <a:gd name="connsiteY63" fmla="*/ 6664 h 336996"/>
                <a:gd name="connsiteX64" fmla="*/ 1528504 w 1821641"/>
                <a:gd name="connsiteY64" fmla="*/ 6664 h 336996"/>
                <a:gd name="connsiteX65" fmla="*/ 1641762 w 1821641"/>
                <a:gd name="connsiteY65" fmla="*/ 203721 h 336996"/>
                <a:gd name="connsiteX66" fmla="*/ 1641762 w 1821641"/>
                <a:gd name="connsiteY66" fmla="*/ 331284 h 336996"/>
                <a:gd name="connsiteX67" fmla="*/ 1709335 w 1821641"/>
                <a:gd name="connsiteY67" fmla="*/ 331284 h 336996"/>
                <a:gd name="connsiteX68" fmla="*/ 1709335 w 1821641"/>
                <a:gd name="connsiteY68" fmla="*/ 203721 h 336996"/>
                <a:gd name="connsiteX69" fmla="*/ 1821642 w 1821641"/>
                <a:gd name="connsiteY69" fmla="*/ 6664 h 33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821641" h="336996">
                  <a:moveTo>
                    <a:pt x="415913" y="6664"/>
                  </a:moveTo>
                  <a:lnTo>
                    <a:pt x="342629" y="197057"/>
                  </a:lnTo>
                  <a:lnTo>
                    <a:pt x="256971" y="952"/>
                  </a:lnTo>
                  <a:lnTo>
                    <a:pt x="234130" y="952"/>
                  </a:lnTo>
                  <a:lnTo>
                    <a:pt x="147521" y="198009"/>
                  </a:lnTo>
                  <a:lnTo>
                    <a:pt x="74236" y="6664"/>
                  </a:lnTo>
                  <a:lnTo>
                    <a:pt x="0" y="6664"/>
                  </a:lnTo>
                  <a:lnTo>
                    <a:pt x="131341" y="336996"/>
                  </a:lnTo>
                  <a:lnTo>
                    <a:pt x="153231" y="336996"/>
                  </a:lnTo>
                  <a:lnTo>
                    <a:pt x="245550" y="133275"/>
                  </a:lnTo>
                  <a:lnTo>
                    <a:pt x="336918" y="336996"/>
                  </a:lnTo>
                  <a:lnTo>
                    <a:pt x="358808" y="336996"/>
                  </a:lnTo>
                  <a:lnTo>
                    <a:pt x="490149" y="6664"/>
                  </a:lnTo>
                  <a:lnTo>
                    <a:pt x="415913" y="6664"/>
                  </a:lnTo>
                  <a:close/>
                  <a:moveTo>
                    <a:pt x="533930" y="331284"/>
                  </a:moveTo>
                  <a:lnTo>
                    <a:pt x="601504" y="331284"/>
                  </a:lnTo>
                  <a:lnTo>
                    <a:pt x="601504" y="6664"/>
                  </a:lnTo>
                  <a:lnTo>
                    <a:pt x="533930" y="6664"/>
                  </a:lnTo>
                  <a:lnTo>
                    <a:pt x="533930" y="331284"/>
                  </a:lnTo>
                  <a:close/>
                  <a:moveTo>
                    <a:pt x="676691" y="331284"/>
                  </a:moveTo>
                  <a:lnTo>
                    <a:pt x="904159" y="331284"/>
                  </a:lnTo>
                  <a:lnTo>
                    <a:pt x="904159" y="271310"/>
                  </a:lnTo>
                  <a:lnTo>
                    <a:pt x="744265" y="271310"/>
                  </a:lnTo>
                  <a:lnTo>
                    <a:pt x="744265" y="192297"/>
                  </a:lnTo>
                  <a:lnTo>
                    <a:pt x="857523" y="192297"/>
                  </a:lnTo>
                  <a:lnTo>
                    <a:pt x="857523" y="132323"/>
                  </a:lnTo>
                  <a:lnTo>
                    <a:pt x="744265" y="132323"/>
                  </a:lnTo>
                  <a:lnTo>
                    <a:pt x="744265" y="66638"/>
                  </a:lnTo>
                  <a:lnTo>
                    <a:pt x="898448" y="66638"/>
                  </a:lnTo>
                  <a:lnTo>
                    <a:pt x="898448" y="6664"/>
                  </a:lnTo>
                  <a:lnTo>
                    <a:pt x="677643" y="6664"/>
                  </a:lnTo>
                  <a:lnTo>
                    <a:pt x="677643" y="331284"/>
                  </a:lnTo>
                  <a:close/>
                  <a:moveTo>
                    <a:pt x="963167" y="331284"/>
                  </a:moveTo>
                  <a:lnTo>
                    <a:pt x="1174454" y="331284"/>
                  </a:lnTo>
                  <a:lnTo>
                    <a:pt x="1174454" y="271310"/>
                  </a:lnTo>
                  <a:lnTo>
                    <a:pt x="1030741" y="271310"/>
                  </a:lnTo>
                  <a:lnTo>
                    <a:pt x="1030741" y="6664"/>
                  </a:lnTo>
                  <a:lnTo>
                    <a:pt x="963167" y="6664"/>
                  </a:lnTo>
                  <a:lnTo>
                    <a:pt x="963167" y="331284"/>
                  </a:lnTo>
                  <a:close/>
                  <a:moveTo>
                    <a:pt x="1368610" y="336996"/>
                  </a:moveTo>
                  <a:cubicBezTo>
                    <a:pt x="1400018" y="336996"/>
                    <a:pt x="1428571" y="330332"/>
                    <a:pt x="1454268" y="316053"/>
                  </a:cubicBezTo>
                  <a:cubicBezTo>
                    <a:pt x="1479965" y="301773"/>
                    <a:pt x="1499951" y="281782"/>
                    <a:pt x="1514227" y="257031"/>
                  </a:cubicBezTo>
                  <a:lnTo>
                    <a:pt x="1463785" y="221808"/>
                  </a:lnTo>
                  <a:cubicBezTo>
                    <a:pt x="1440943" y="258935"/>
                    <a:pt x="1409536" y="277022"/>
                    <a:pt x="1369562" y="277022"/>
                  </a:cubicBezTo>
                  <a:cubicBezTo>
                    <a:pt x="1349576" y="277022"/>
                    <a:pt x="1331492" y="272262"/>
                    <a:pt x="1315313" y="263695"/>
                  </a:cubicBezTo>
                  <a:cubicBezTo>
                    <a:pt x="1299133" y="254175"/>
                    <a:pt x="1286761" y="241800"/>
                    <a:pt x="1277243" y="225616"/>
                  </a:cubicBezTo>
                  <a:cubicBezTo>
                    <a:pt x="1267726" y="209433"/>
                    <a:pt x="1263918" y="190393"/>
                    <a:pt x="1263918" y="169450"/>
                  </a:cubicBezTo>
                  <a:cubicBezTo>
                    <a:pt x="1263918" y="148507"/>
                    <a:pt x="1268677" y="129467"/>
                    <a:pt x="1277243" y="113284"/>
                  </a:cubicBezTo>
                  <a:cubicBezTo>
                    <a:pt x="1286761" y="97101"/>
                    <a:pt x="1299133" y="83773"/>
                    <a:pt x="1315313" y="74253"/>
                  </a:cubicBezTo>
                  <a:cubicBezTo>
                    <a:pt x="1331492" y="64734"/>
                    <a:pt x="1349576" y="59974"/>
                    <a:pt x="1369562" y="59974"/>
                  </a:cubicBezTo>
                  <a:cubicBezTo>
                    <a:pt x="1408584" y="59974"/>
                    <a:pt x="1439991" y="78061"/>
                    <a:pt x="1463785" y="115188"/>
                  </a:cubicBezTo>
                  <a:lnTo>
                    <a:pt x="1514227" y="79965"/>
                  </a:lnTo>
                  <a:cubicBezTo>
                    <a:pt x="1499951" y="55214"/>
                    <a:pt x="1479965" y="35223"/>
                    <a:pt x="1454268" y="20943"/>
                  </a:cubicBezTo>
                  <a:cubicBezTo>
                    <a:pt x="1428571" y="6664"/>
                    <a:pt x="1400970" y="0"/>
                    <a:pt x="1369562" y="0"/>
                  </a:cubicBezTo>
                  <a:cubicBezTo>
                    <a:pt x="1337203" y="0"/>
                    <a:pt x="1307699" y="7616"/>
                    <a:pt x="1281050" y="21895"/>
                  </a:cubicBezTo>
                  <a:cubicBezTo>
                    <a:pt x="1254401" y="36175"/>
                    <a:pt x="1233463" y="57118"/>
                    <a:pt x="1217283" y="82821"/>
                  </a:cubicBezTo>
                  <a:cubicBezTo>
                    <a:pt x="1202055" y="108524"/>
                    <a:pt x="1193489" y="137083"/>
                    <a:pt x="1193489" y="168498"/>
                  </a:cubicBezTo>
                  <a:cubicBezTo>
                    <a:pt x="1193489" y="199913"/>
                    <a:pt x="1201103" y="228472"/>
                    <a:pt x="1216331" y="254175"/>
                  </a:cubicBezTo>
                  <a:cubicBezTo>
                    <a:pt x="1231559" y="279878"/>
                    <a:pt x="1252498" y="299869"/>
                    <a:pt x="1279146" y="315101"/>
                  </a:cubicBezTo>
                  <a:cubicBezTo>
                    <a:pt x="1306747" y="329380"/>
                    <a:pt x="1336251" y="336996"/>
                    <a:pt x="1368610" y="336996"/>
                  </a:cubicBezTo>
                  <a:moveTo>
                    <a:pt x="1821642" y="6664"/>
                  </a:moveTo>
                  <a:lnTo>
                    <a:pt x="1747405" y="6664"/>
                  </a:lnTo>
                  <a:lnTo>
                    <a:pt x="1675073" y="135179"/>
                  </a:lnTo>
                  <a:lnTo>
                    <a:pt x="1602740" y="6664"/>
                  </a:lnTo>
                  <a:lnTo>
                    <a:pt x="1528504" y="6664"/>
                  </a:lnTo>
                  <a:lnTo>
                    <a:pt x="1641762" y="203721"/>
                  </a:lnTo>
                  <a:lnTo>
                    <a:pt x="1641762" y="331284"/>
                  </a:lnTo>
                  <a:lnTo>
                    <a:pt x="1709335" y="331284"/>
                  </a:lnTo>
                  <a:lnTo>
                    <a:pt x="1709335" y="203721"/>
                  </a:lnTo>
                  <a:lnTo>
                    <a:pt x="1821642" y="6664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604CF7F-BC56-4343-AD48-E20852E92A28}"/>
                </a:ext>
              </a:extLst>
            </p:cNvPr>
            <p:cNvSpPr/>
            <p:nvPr/>
          </p:nvSpPr>
          <p:spPr>
            <a:xfrm>
              <a:off x="620451" y="71648"/>
              <a:ext cx="916055" cy="903416"/>
            </a:xfrm>
            <a:custGeom>
              <a:avLst/>
              <a:gdLst>
                <a:gd name="connsiteX0" fmla="*/ 360712 w 916055"/>
                <a:gd name="connsiteY0" fmla="*/ 903416 h 903416"/>
                <a:gd name="connsiteX1" fmla="*/ 329304 w 916055"/>
                <a:gd name="connsiteY1" fmla="*/ 891040 h 903416"/>
                <a:gd name="connsiteX2" fmla="*/ 0 w 916055"/>
                <a:gd name="connsiteY2" fmla="*/ 563564 h 903416"/>
                <a:gd name="connsiteX3" fmla="*/ 317883 w 916055"/>
                <a:gd name="connsiteY3" fmla="*/ 565468 h 903416"/>
                <a:gd name="connsiteX4" fmla="*/ 317883 w 916055"/>
                <a:gd name="connsiteY4" fmla="*/ 313197 h 903416"/>
                <a:gd name="connsiteX5" fmla="*/ 573903 w 916055"/>
                <a:gd name="connsiteY5" fmla="*/ 314149 h 903416"/>
                <a:gd name="connsiteX6" fmla="*/ 573903 w 916055"/>
                <a:gd name="connsiteY6" fmla="*/ 0 h 903416"/>
                <a:gd name="connsiteX7" fmla="*/ 903207 w 916055"/>
                <a:gd name="connsiteY7" fmla="*/ 327476 h 903416"/>
                <a:gd name="connsiteX8" fmla="*/ 903207 w 916055"/>
                <a:gd name="connsiteY8" fmla="*/ 388402 h 903416"/>
                <a:gd name="connsiteX9" fmla="*/ 841343 w 916055"/>
                <a:gd name="connsiteY9" fmla="*/ 388402 h 903416"/>
                <a:gd name="connsiteX10" fmla="*/ 661463 w 916055"/>
                <a:gd name="connsiteY10" fmla="*/ 210384 h 903416"/>
                <a:gd name="connsiteX11" fmla="*/ 661463 w 916055"/>
                <a:gd name="connsiteY11" fmla="*/ 401730 h 903416"/>
                <a:gd name="connsiteX12" fmla="*/ 405444 w 916055"/>
                <a:gd name="connsiteY12" fmla="*/ 400778 h 903416"/>
                <a:gd name="connsiteX13" fmla="*/ 405444 w 916055"/>
                <a:gd name="connsiteY13" fmla="*/ 653049 h 903416"/>
                <a:gd name="connsiteX14" fmla="*/ 211288 w 916055"/>
                <a:gd name="connsiteY14" fmla="*/ 652097 h 903416"/>
                <a:gd name="connsiteX15" fmla="*/ 391168 w 916055"/>
                <a:gd name="connsiteY15" fmla="*/ 830115 h 903416"/>
                <a:gd name="connsiteX16" fmla="*/ 391168 w 916055"/>
                <a:gd name="connsiteY16" fmla="*/ 891040 h 903416"/>
                <a:gd name="connsiteX17" fmla="*/ 360712 w 916055"/>
                <a:gd name="connsiteY17" fmla="*/ 903416 h 90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6055" h="903416">
                  <a:moveTo>
                    <a:pt x="360712" y="903416"/>
                  </a:moveTo>
                  <a:cubicBezTo>
                    <a:pt x="349291" y="903416"/>
                    <a:pt x="337870" y="899608"/>
                    <a:pt x="329304" y="891040"/>
                  </a:cubicBezTo>
                  <a:lnTo>
                    <a:pt x="0" y="563564"/>
                  </a:lnTo>
                  <a:lnTo>
                    <a:pt x="317883" y="565468"/>
                  </a:lnTo>
                  <a:lnTo>
                    <a:pt x="317883" y="313197"/>
                  </a:lnTo>
                  <a:lnTo>
                    <a:pt x="573903" y="314149"/>
                  </a:lnTo>
                  <a:lnTo>
                    <a:pt x="573903" y="0"/>
                  </a:lnTo>
                  <a:lnTo>
                    <a:pt x="903207" y="327476"/>
                  </a:lnTo>
                  <a:cubicBezTo>
                    <a:pt x="920338" y="344612"/>
                    <a:pt x="920338" y="372219"/>
                    <a:pt x="903207" y="388402"/>
                  </a:cubicBezTo>
                  <a:cubicBezTo>
                    <a:pt x="886075" y="405538"/>
                    <a:pt x="858475" y="405538"/>
                    <a:pt x="841343" y="388402"/>
                  </a:cubicBezTo>
                  <a:lnTo>
                    <a:pt x="661463" y="210384"/>
                  </a:lnTo>
                  <a:lnTo>
                    <a:pt x="661463" y="401730"/>
                  </a:lnTo>
                  <a:lnTo>
                    <a:pt x="405444" y="400778"/>
                  </a:lnTo>
                  <a:lnTo>
                    <a:pt x="405444" y="653049"/>
                  </a:lnTo>
                  <a:lnTo>
                    <a:pt x="211288" y="652097"/>
                  </a:lnTo>
                  <a:lnTo>
                    <a:pt x="391168" y="830115"/>
                  </a:lnTo>
                  <a:cubicBezTo>
                    <a:pt x="408299" y="847250"/>
                    <a:pt x="408299" y="874857"/>
                    <a:pt x="391168" y="891040"/>
                  </a:cubicBezTo>
                  <a:cubicBezTo>
                    <a:pt x="382602" y="899608"/>
                    <a:pt x="372133" y="903416"/>
                    <a:pt x="360712" y="903416"/>
                  </a:cubicBezTo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sp>
        <p:nvSpPr>
          <p:cNvPr id="2" name="Prostokąt 1"/>
          <p:cNvSpPr/>
          <p:nvPr/>
        </p:nvSpPr>
        <p:spPr>
          <a:xfrm>
            <a:off x="7336157" y="5185118"/>
            <a:ext cx="6096000" cy="13644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4400" b="1" baseline="30000" dirty="0">
                <a:solidFill>
                  <a:srgbClr val="005B7F"/>
                </a:solidFill>
              </a:rPr>
              <a:t>KAZIMIERZ </a:t>
            </a:r>
            <a:endParaRPr lang="pl-PL" sz="4400" b="1" baseline="30000" dirty="0">
              <a:solidFill>
                <a:srgbClr val="005B7F"/>
              </a:solidFill>
            </a:endParaRPr>
          </a:p>
          <a:p>
            <a:r>
              <a:rPr lang="en-GB" sz="4400" b="1" baseline="30000" dirty="0">
                <a:solidFill>
                  <a:srgbClr val="005B7F"/>
                </a:solidFill>
              </a:rPr>
              <a:t>KORDYLEWSKI </a:t>
            </a:r>
          </a:p>
          <a:p>
            <a:r>
              <a:rPr lang="en-GB" sz="3600" baseline="30000" dirty="0">
                <a:solidFill>
                  <a:srgbClr val="E21C2D"/>
                </a:solidFill>
              </a:rPr>
              <a:t>1903–1981</a:t>
            </a:r>
          </a:p>
        </p:txBody>
      </p:sp>
      <p:sp>
        <p:nvSpPr>
          <p:cNvPr id="4" name="Gwiazda 4-ramienna 3"/>
          <p:cNvSpPr/>
          <p:nvPr/>
        </p:nvSpPr>
        <p:spPr>
          <a:xfrm rot="21028751">
            <a:off x="7057440" y="122892"/>
            <a:ext cx="4961241" cy="5118931"/>
          </a:xfrm>
          <a:custGeom>
            <a:avLst/>
            <a:gdLst>
              <a:gd name="connsiteX0" fmla="*/ 0 w 4961241"/>
              <a:gd name="connsiteY0" fmla="*/ 2559466 h 5118931"/>
              <a:gd name="connsiteX1" fmla="*/ 2042105 w 4961241"/>
              <a:gd name="connsiteY1" fmla="*/ 2107012 h 5118931"/>
              <a:gd name="connsiteX2" fmla="*/ 2480621 w 4961241"/>
              <a:gd name="connsiteY2" fmla="*/ 0 h 5118931"/>
              <a:gd name="connsiteX3" fmla="*/ 2919136 w 4961241"/>
              <a:gd name="connsiteY3" fmla="*/ 2107012 h 5118931"/>
              <a:gd name="connsiteX4" fmla="*/ 4961241 w 4961241"/>
              <a:gd name="connsiteY4" fmla="*/ 2559466 h 5118931"/>
              <a:gd name="connsiteX5" fmla="*/ 2919136 w 4961241"/>
              <a:gd name="connsiteY5" fmla="*/ 3011919 h 5118931"/>
              <a:gd name="connsiteX6" fmla="*/ 2480621 w 4961241"/>
              <a:gd name="connsiteY6" fmla="*/ 5118931 h 5118931"/>
              <a:gd name="connsiteX7" fmla="*/ 2042105 w 4961241"/>
              <a:gd name="connsiteY7" fmla="*/ 3011919 h 5118931"/>
              <a:gd name="connsiteX8" fmla="*/ 0 w 4961241"/>
              <a:gd name="connsiteY8" fmla="*/ 2559466 h 5118931"/>
              <a:gd name="connsiteX0" fmla="*/ 0 w 4961241"/>
              <a:gd name="connsiteY0" fmla="*/ 2559466 h 5118931"/>
              <a:gd name="connsiteX1" fmla="*/ 1777185 w 4961241"/>
              <a:gd name="connsiteY1" fmla="*/ 1970279 h 5118931"/>
              <a:gd name="connsiteX2" fmla="*/ 2480621 w 4961241"/>
              <a:gd name="connsiteY2" fmla="*/ 0 h 5118931"/>
              <a:gd name="connsiteX3" fmla="*/ 2919136 w 4961241"/>
              <a:gd name="connsiteY3" fmla="*/ 2107012 h 5118931"/>
              <a:gd name="connsiteX4" fmla="*/ 4961241 w 4961241"/>
              <a:gd name="connsiteY4" fmla="*/ 2559466 h 5118931"/>
              <a:gd name="connsiteX5" fmla="*/ 2919136 w 4961241"/>
              <a:gd name="connsiteY5" fmla="*/ 3011919 h 5118931"/>
              <a:gd name="connsiteX6" fmla="*/ 2480621 w 4961241"/>
              <a:gd name="connsiteY6" fmla="*/ 5118931 h 5118931"/>
              <a:gd name="connsiteX7" fmla="*/ 2042105 w 4961241"/>
              <a:gd name="connsiteY7" fmla="*/ 3011919 h 5118931"/>
              <a:gd name="connsiteX8" fmla="*/ 0 w 4961241"/>
              <a:gd name="connsiteY8" fmla="*/ 2559466 h 5118931"/>
              <a:gd name="connsiteX0" fmla="*/ 0 w 4961241"/>
              <a:gd name="connsiteY0" fmla="*/ 2559466 h 5118931"/>
              <a:gd name="connsiteX1" fmla="*/ 1777185 w 4961241"/>
              <a:gd name="connsiteY1" fmla="*/ 1970279 h 5118931"/>
              <a:gd name="connsiteX2" fmla="*/ 2480621 w 4961241"/>
              <a:gd name="connsiteY2" fmla="*/ 0 h 5118931"/>
              <a:gd name="connsiteX3" fmla="*/ 3055869 w 4961241"/>
              <a:gd name="connsiteY3" fmla="*/ 1987370 h 5118931"/>
              <a:gd name="connsiteX4" fmla="*/ 4961241 w 4961241"/>
              <a:gd name="connsiteY4" fmla="*/ 2559466 h 5118931"/>
              <a:gd name="connsiteX5" fmla="*/ 2919136 w 4961241"/>
              <a:gd name="connsiteY5" fmla="*/ 3011919 h 5118931"/>
              <a:gd name="connsiteX6" fmla="*/ 2480621 w 4961241"/>
              <a:gd name="connsiteY6" fmla="*/ 5118931 h 5118931"/>
              <a:gd name="connsiteX7" fmla="*/ 2042105 w 4961241"/>
              <a:gd name="connsiteY7" fmla="*/ 3011919 h 5118931"/>
              <a:gd name="connsiteX8" fmla="*/ 0 w 4961241"/>
              <a:gd name="connsiteY8" fmla="*/ 2559466 h 5118931"/>
              <a:gd name="connsiteX0" fmla="*/ 0 w 4961241"/>
              <a:gd name="connsiteY0" fmla="*/ 2559466 h 5118931"/>
              <a:gd name="connsiteX1" fmla="*/ 1777185 w 4961241"/>
              <a:gd name="connsiteY1" fmla="*/ 1970279 h 5118931"/>
              <a:gd name="connsiteX2" fmla="*/ 2480621 w 4961241"/>
              <a:gd name="connsiteY2" fmla="*/ 0 h 5118931"/>
              <a:gd name="connsiteX3" fmla="*/ 3055869 w 4961241"/>
              <a:gd name="connsiteY3" fmla="*/ 1987370 h 5118931"/>
              <a:gd name="connsiteX4" fmla="*/ 4961241 w 4961241"/>
              <a:gd name="connsiteY4" fmla="*/ 2559466 h 5118931"/>
              <a:gd name="connsiteX5" fmla="*/ 3124235 w 4961241"/>
              <a:gd name="connsiteY5" fmla="*/ 3123015 h 5118931"/>
              <a:gd name="connsiteX6" fmla="*/ 2480621 w 4961241"/>
              <a:gd name="connsiteY6" fmla="*/ 5118931 h 5118931"/>
              <a:gd name="connsiteX7" fmla="*/ 2042105 w 4961241"/>
              <a:gd name="connsiteY7" fmla="*/ 3011919 h 5118931"/>
              <a:gd name="connsiteX8" fmla="*/ 0 w 4961241"/>
              <a:gd name="connsiteY8" fmla="*/ 2559466 h 5118931"/>
              <a:gd name="connsiteX0" fmla="*/ 0 w 4961241"/>
              <a:gd name="connsiteY0" fmla="*/ 2559466 h 5118931"/>
              <a:gd name="connsiteX1" fmla="*/ 1777185 w 4961241"/>
              <a:gd name="connsiteY1" fmla="*/ 1970279 h 5118931"/>
              <a:gd name="connsiteX2" fmla="*/ 2480621 w 4961241"/>
              <a:gd name="connsiteY2" fmla="*/ 0 h 5118931"/>
              <a:gd name="connsiteX3" fmla="*/ 3055869 w 4961241"/>
              <a:gd name="connsiteY3" fmla="*/ 1987370 h 5118931"/>
              <a:gd name="connsiteX4" fmla="*/ 4961241 w 4961241"/>
              <a:gd name="connsiteY4" fmla="*/ 2559466 h 5118931"/>
              <a:gd name="connsiteX5" fmla="*/ 3124235 w 4961241"/>
              <a:gd name="connsiteY5" fmla="*/ 3123015 h 5118931"/>
              <a:gd name="connsiteX6" fmla="*/ 2480621 w 4961241"/>
              <a:gd name="connsiteY6" fmla="*/ 5118931 h 5118931"/>
              <a:gd name="connsiteX7" fmla="*/ 1811369 w 4961241"/>
              <a:gd name="connsiteY7" fmla="*/ 3097377 h 5118931"/>
              <a:gd name="connsiteX8" fmla="*/ 0 w 4961241"/>
              <a:gd name="connsiteY8" fmla="*/ 2559466 h 5118931"/>
              <a:gd name="connsiteX0" fmla="*/ 0 w 4961241"/>
              <a:gd name="connsiteY0" fmla="*/ 2559466 h 5118931"/>
              <a:gd name="connsiteX1" fmla="*/ 1777185 w 4961241"/>
              <a:gd name="connsiteY1" fmla="*/ 1970279 h 5118931"/>
              <a:gd name="connsiteX2" fmla="*/ 2480621 w 4961241"/>
              <a:gd name="connsiteY2" fmla="*/ 0 h 5118931"/>
              <a:gd name="connsiteX3" fmla="*/ 3055869 w 4961241"/>
              <a:gd name="connsiteY3" fmla="*/ 1987370 h 5118931"/>
              <a:gd name="connsiteX4" fmla="*/ 4961241 w 4961241"/>
              <a:gd name="connsiteY4" fmla="*/ 2559466 h 5118931"/>
              <a:gd name="connsiteX5" fmla="*/ 3124235 w 4961241"/>
              <a:gd name="connsiteY5" fmla="*/ 3123015 h 5118931"/>
              <a:gd name="connsiteX6" fmla="*/ 2480621 w 4961241"/>
              <a:gd name="connsiteY6" fmla="*/ 5118931 h 5118931"/>
              <a:gd name="connsiteX7" fmla="*/ 1794277 w 4961241"/>
              <a:gd name="connsiteY7" fmla="*/ 3217018 h 5118931"/>
              <a:gd name="connsiteX8" fmla="*/ 0 w 4961241"/>
              <a:gd name="connsiteY8" fmla="*/ 2559466 h 5118931"/>
              <a:gd name="connsiteX0" fmla="*/ 0 w 4961241"/>
              <a:gd name="connsiteY0" fmla="*/ 2559466 h 5118931"/>
              <a:gd name="connsiteX1" fmla="*/ 1777185 w 4961241"/>
              <a:gd name="connsiteY1" fmla="*/ 1970279 h 5118931"/>
              <a:gd name="connsiteX2" fmla="*/ 2480621 w 4961241"/>
              <a:gd name="connsiteY2" fmla="*/ 0 h 5118931"/>
              <a:gd name="connsiteX3" fmla="*/ 3055869 w 4961241"/>
              <a:gd name="connsiteY3" fmla="*/ 1987370 h 5118931"/>
              <a:gd name="connsiteX4" fmla="*/ 4961241 w 4961241"/>
              <a:gd name="connsiteY4" fmla="*/ 2559466 h 5118931"/>
              <a:gd name="connsiteX5" fmla="*/ 3158418 w 4961241"/>
              <a:gd name="connsiteY5" fmla="*/ 3242656 h 5118931"/>
              <a:gd name="connsiteX6" fmla="*/ 2480621 w 4961241"/>
              <a:gd name="connsiteY6" fmla="*/ 5118931 h 5118931"/>
              <a:gd name="connsiteX7" fmla="*/ 1794277 w 4961241"/>
              <a:gd name="connsiteY7" fmla="*/ 3217018 h 5118931"/>
              <a:gd name="connsiteX8" fmla="*/ 0 w 4961241"/>
              <a:gd name="connsiteY8" fmla="*/ 2559466 h 5118931"/>
              <a:gd name="connsiteX0" fmla="*/ 0 w 4961241"/>
              <a:gd name="connsiteY0" fmla="*/ 2559466 h 5118931"/>
              <a:gd name="connsiteX1" fmla="*/ 1777185 w 4961241"/>
              <a:gd name="connsiteY1" fmla="*/ 1970279 h 5118931"/>
              <a:gd name="connsiteX2" fmla="*/ 2480621 w 4961241"/>
              <a:gd name="connsiteY2" fmla="*/ 0 h 5118931"/>
              <a:gd name="connsiteX3" fmla="*/ 3047323 w 4961241"/>
              <a:gd name="connsiteY3" fmla="*/ 1910457 h 5118931"/>
              <a:gd name="connsiteX4" fmla="*/ 4961241 w 4961241"/>
              <a:gd name="connsiteY4" fmla="*/ 2559466 h 5118931"/>
              <a:gd name="connsiteX5" fmla="*/ 3158418 w 4961241"/>
              <a:gd name="connsiteY5" fmla="*/ 3242656 h 5118931"/>
              <a:gd name="connsiteX6" fmla="*/ 2480621 w 4961241"/>
              <a:gd name="connsiteY6" fmla="*/ 5118931 h 5118931"/>
              <a:gd name="connsiteX7" fmla="*/ 1794277 w 4961241"/>
              <a:gd name="connsiteY7" fmla="*/ 3217018 h 5118931"/>
              <a:gd name="connsiteX8" fmla="*/ 0 w 4961241"/>
              <a:gd name="connsiteY8" fmla="*/ 2559466 h 5118931"/>
              <a:gd name="connsiteX0" fmla="*/ 0 w 4961241"/>
              <a:gd name="connsiteY0" fmla="*/ 2559466 h 5118931"/>
              <a:gd name="connsiteX1" fmla="*/ 1777185 w 4961241"/>
              <a:gd name="connsiteY1" fmla="*/ 1859184 h 5118931"/>
              <a:gd name="connsiteX2" fmla="*/ 2480621 w 4961241"/>
              <a:gd name="connsiteY2" fmla="*/ 0 h 5118931"/>
              <a:gd name="connsiteX3" fmla="*/ 3047323 w 4961241"/>
              <a:gd name="connsiteY3" fmla="*/ 1910457 h 5118931"/>
              <a:gd name="connsiteX4" fmla="*/ 4961241 w 4961241"/>
              <a:gd name="connsiteY4" fmla="*/ 2559466 h 5118931"/>
              <a:gd name="connsiteX5" fmla="*/ 3158418 w 4961241"/>
              <a:gd name="connsiteY5" fmla="*/ 3242656 h 5118931"/>
              <a:gd name="connsiteX6" fmla="*/ 2480621 w 4961241"/>
              <a:gd name="connsiteY6" fmla="*/ 5118931 h 5118931"/>
              <a:gd name="connsiteX7" fmla="*/ 1794277 w 4961241"/>
              <a:gd name="connsiteY7" fmla="*/ 3217018 h 5118931"/>
              <a:gd name="connsiteX8" fmla="*/ 0 w 4961241"/>
              <a:gd name="connsiteY8" fmla="*/ 2559466 h 5118931"/>
              <a:gd name="connsiteX0" fmla="*/ 0 w 4961241"/>
              <a:gd name="connsiteY0" fmla="*/ 2559466 h 5118931"/>
              <a:gd name="connsiteX1" fmla="*/ 1777185 w 4961241"/>
              <a:gd name="connsiteY1" fmla="*/ 1859184 h 5118931"/>
              <a:gd name="connsiteX2" fmla="*/ 2480621 w 4961241"/>
              <a:gd name="connsiteY2" fmla="*/ 0 h 5118931"/>
              <a:gd name="connsiteX3" fmla="*/ 3047323 w 4961241"/>
              <a:gd name="connsiteY3" fmla="*/ 1910457 h 5118931"/>
              <a:gd name="connsiteX4" fmla="*/ 4961241 w 4961241"/>
              <a:gd name="connsiteY4" fmla="*/ 2559466 h 5118931"/>
              <a:gd name="connsiteX5" fmla="*/ 3158418 w 4961241"/>
              <a:gd name="connsiteY5" fmla="*/ 3242656 h 5118931"/>
              <a:gd name="connsiteX6" fmla="*/ 2480621 w 4961241"/>
              <a:gd name="connsiteY6" fmla="*/ 5118931 h 5118931"/>
              <a:gd name="connsiteX7" fmla="*/ 1819914 w 4961241"/>
              <a:gd name="connsiteY7" fmla="*/ 3311021 h 5118931"/>
              <a:gd name="connsiteX8" fmla="*/ 0 w 4961241"/>
              <a:gd name="connsiteY8" fmla="*/ 2559466 h 5118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1241" h="5118931">
                <a:moveTo>
                  <a:pt x="0" y="2559466"/>
                </a:moveTo>
                <a:lnTo>
                  <a:pt x="1777185" y="1859184"/>
                </a:lnTo>
                <a:lnTo>
                  <a:pt x="2480621" y="0"/>
                </a:lnTo>
                <a:lnTo>
                  <a:pt x="3047323" y="1910457"/>
                </a:lnTo>
                <a:lnTo>
                  <a:pt x="4961241" y="2559466"/>
                </a:lnTo>
                <a:lnTo>
                  <a:pt x="3158418" y="3242656"/>
                </a:lnTo>
                <a:lnTo>
                  <a:pt x="2480621" y="5118931"/>
                </a:lnTo>
                <a:lnTo>
                  <a:pt x="1819914" y="3311021"/>
                </a:lnTo>
                <a:lnTo>
                  <a:pt x="0" y="2559466"/>
                </a:lnTo>
                <a:close/>
              </a:path>
            </a:pathLst>
          </a:custGeom>
          <a:solidFill>
            <a:srgbClr val="C37B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47" name="Graphic 4">
            <a:extLst>
              <a:ext uri="{FF2B5EF4-FFF2-40B4-BE49-F238E27FC236}">
                <a16:creationId xmlns:a16="http://schemas.microsoft.com/office/drawing/2014/main" id="{578035BA-F38E-49BE-BCC7-CF87ED16269D}"/>
              </a:ext>
            </a:extLst>
          </p:cNvPr>
          <p:cNvGrpSpPr/>
          <p:nvPr/>
        </p:nvGrpSpPr>
        <p:grpSpPr>
          <a:xfrm>
            <a:off x="7785478" y="729179"/>
            <a:ext cx="3505165" cy="3980945"/>
            <a:chOff x="4059512" y="1773982"/>
            <a:chExt cx="3162300" cy="3591541"/>
          </a:xfrm>
        </p:grpSpPr>
        <p:sp>
          <p:nvSpPr>
            <p:cNvPr id="48" name="Freeform: Shape 6">
              <a:extLst>
                <a:ext uri="{FF2B5EF4-FFF2-40B4-BE49-F238E27FC236}">
                  <a16:creationId xmlns:a16="http://schemas.microsoft.com/office/drawing/2014/main" id="{666646BF-43A9-4966-B5F4-301DAA0A83BE}"/>
                </a:ext>
              </a:extLst>
            </p:cNvPr>
            <p:cNvSpPr/>
            <p:nvPr/>
          </p:nvSpPr>
          <p:spPr>
            <a:xfrm>
              <a:off x="4067620" y="1773982"/>
              <a:ext cx="3152775" cy="3524250"/>
            </a:xfrm>
            <a:custGeom>
              <a:avLst/>
              <a:gdLst>
                <a:gd name="connsiteX0" fmla="*/ 14834 w 3152775"/>
                <a:gd name="connsiteY0" fmla="*/ 2212602 h 3524250"/>
                <a:gd name="connsiteX1" fmla="*/ 314281 w 3152775"/>
                <a:gd name="connsiteY1" fmla="*/ 3227319 h 3524250"/>
                <a:gd name="connsiteX2" fmla="*/ 2281003 w 3152775"/>
                <a:gd name="connsiteY2" fmla="*/ 3460367 h 3524250"/>
                <a:gd name="connsiteX3" fmla="*/ 2986757 w 3152775"/>
                <a:gd name="connsiteY3" fmla="*/ 2975278 h 3524250"/>
                <a:gd name="connsiteX4" fmla="*/ 3148797 w 3152775"/>
                <a:gd name="connsiteY4" fmla="*/ 2147127 h 3524250"/>
                <a:gd name="connsiteX5" fmla="*/ 2925855 w 3152775"/>
                <a:gd name="connsiteY5" fmla="*/ 1836983 h 3524250"/>
                <a:gd name="connsiteX6" fmla="*/ 2340515 w 3152775"/>
                <a:gd name="connsiteY6" fmla="*/ 1620775 h 3524250"/>
                <a:gd name="connsiteX7" fmla="*/ 2005663 w 3152775"/>
                <a:gd name="connsiteY7" fmla="*/ 1435886 h 3524250"/>
                <a:gd name="connsiteX8" fmla="*/ 2051745 w 3152775"/>
                <a:gd name="connsiteY8" fmla="*/ 1076622 h 3524250"/>
                <a:gd name="connsiteX9" fmla="*/ 2022618 w 3152775"/>
                <a:gd name="connsiteY9" fmla="*/ 723111 h 3524250"/>
                <a:gd name="connsiteX10" fmla="*/ 2042392 w 3152775"/>
                <a:gd name="connsiteY10" fmla="*/ 539859 h 3524250"/>
                <a:gd name="connsiteX11" fmla="*/ 1748898 w 3152775"/>
                <a:gd name="connsiteY11" fmla="*/ 34196 h 3524250"/>
                <a:gd name="connsiteX12" fmla="*/ 1537833 w 3152775"/>
                <a:gd name="connsiteY12" fmla="*/ 17099 h 3524250"/>
                <a:gd name="connsiteX13" fmla="*/ 1119791 w 3152775"/>
                <a:gd name="connsiteY13" fmla="*/ 83136 h 3524250"/>
                <a:gd name="connsiteX14" fmla="*/ 939835 w 3152775"/>
                <a:gd name="connsiteY14" fmla="*/ 360732 h 3524250"/>
                <a:gd name="connsiteX15" fmla="*/ 983602 w 3152775"/>
                <a:gd name="connsiteY15" fmla="*/ 669028 h 3524250"/>
                <a:gd name="connsiteX16" fmla="*/ 901278 w 3152775"/>
                <a:gd name="connsiteY16" fmla="*/ 797073 h 3524250"/>
                <a:gd name="connsiteX17" fmla="*/ 1021159 w 3152775"/>
                <a:gd name="connsiteY17" fmla="*/ 1185578 h 3524250"/>
                <a:gd name="connsiteX18" fmla="*/ 1128878 w 3152775"/>
                <a:gd name="connsiteY18" fmla="*/ 1470185 h 3524250"/>
                <a:gd name="connsiteX19" fmla="*/ 159404 w 3152775"/>
                <a:gd name="connsiteY19" fmla="*/ 1979715 h 3524250"/>
                <a:gd name="connsiteX20" fmla="*/ 14834 w 3152775"/>
                <a:gd name="connsiteY20" fmla="*/ 2212602 h 3524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52775" h="3524250">
                  <a:moveTo>
                    <a:pt x="14834" y="2212602"/>
                  </a:moveTo>
                  <a:cubicBezTo>
                    <a:pt x="41237" y="2301918"/>
                    <a:pt x="289173" y="3211717"/>
                    <a:pt x="314281" y="3227319"/>
                  </a:cubicBezTo>
                  <a:cubicBezTo>
                    <a:pt x="339398" y="3242912"/>
                    <a:pt x="1769300" y="3678747"/>
                    <a:pt x="2281003" y="3460367"/>
                  </a:cubicBezTo>
                  <a:cubicBezTo>
                    <a:pt x="2792676" y="3241988"/>
                    <a:pt x="2952658" y="3155396"/>
                    <a:pt x="2986757" y="2975278"/>
                  </a:cubicBezTo>
                  <a:cubicBezTo>
                    <a:pt x="3020895" y="2795151"/>
                    <a:pt x="3149121" y="2166444"/>
                    <a:pt x="3148797" y="2147127"/>
                  </a:cubicBezTo>
                  <a:cubicBezTo>
                    <a:pt x="3148473" y="2127782"/>
                    <a:pt x="3055804" y="1922832"/>
                    <a:pt x="2925855" y="1836983"/>
                  </a:cubicBezTo>
                  <a:cubicBezTo>
                    <a:pt x="2833872" y="1776242"/>
                    <a:pt x="2520061" y="1599125"/>
                    <a:pt x="2340515" y="1620775"/>
                  </a:cubicBezTo>
                  <a:cubicBezTo>
                    <a:pt x="2158730" y="1642674"/>
                    <a:pt x="2039439" y="1462860"/>
                    <a:pt x="2005663" y="1435886"/>
                  </a:cubicBezTo>
                  <a:cubicBezTo>
                    <a:pt x="1980898" y="1416121"/>
                    <a:pt x="2032743" y="1118360"/>
                    <a:pt x="2051745" y="1076622"/>
                  </a:cubicBezTo>
                  <a:cubicBezTo>
                    <a:pt x="2132889" y="898638"/>
                    <a:pt x="2123145" y="809350"/>
                    <a:pt x="2022618" y="723111"/>
                  </a:cubicBezTo>
                  <a:cubicBezTo>
                    <a:pt x="2012055" y="714043"/>
                    <a:pt x="2040582" y="554147"/>
                    <a:pt x="2042392" y="539859"/>
                  </a:cubicBezTo>
                  <a:cubicBezTo>
                    <a:pt x="2066423" y="349597"/>
                    <a:pt x="2155806" y="134828"/>
                    <a:pt x="1748898" y="34196"/>
                  </a:cubicBezTo>
                  <a:cubicBezTo>
                    <a:pt x="1703530" y="22995"/>
                    <a:pt x="1537833" y="17099"/>
                    <a:pt x="1537833" y="17099"/>
                  </a:cubicBezTo>
                  <a:cubicBezTo>
                    <a:pt x="1537833" y="17099"/>
                    <a:pt x="1352887" y="-30688"/>
                    <a:pt x="1119791" y="83136"/>
                  </a:cubicBezTo>
                  <a:cubicBezTo>
                    <a:pt x="1058326" y="113158"/>
                    <a:pt x="941711" y="297248"/>
                    <a:pt x="939835" y="360732"/>
                  </a:cubicBezTo>
                  <a:cubicBezTo>
                    <a:pt x="938625" y="401966"/>
                    <a:pt x="953951" y="513847"/>
                    <a:pt x="983602" y="669028"/>
                  </a:cubicBezTo>
                  <a:cubicBezTo>
                    <a:pt x="996699" y="737560"/>
                    <a:pt x="890553" y="740456"/>
                    <a:pt x="901278" y="797073"/>
                  </a:cubicBezTo>
                  <a:cubicBezTo>
                    <a:pt x="931910" y="958607"/>
                    <a:pt x="964000" y="1182235"/>
                    <a:pt x="1021159" y="1185578"/>
                  </a:cubicBezTo>
                  <a:cubicBezTo>
                    <a:pt x="1078328" y="1188931"/>
                    <a:pt x="1173331" y="1394090"/>
                    <a:pt x="1128878" y="1470185"/>
                  </a:cubicBezTo>
                  <a:cubicBezTo>
                    <a:pt x="1084415" y="1546271"/>
                    <a:pt x="290297" y="1851090"/>
                    <a:pt x="159404" y="1979715"/>
                  </a:cubicBezTo>
                  <a:cubicBezTo>
                    <a:pt x="28521" y="2108313"/>
                    <a:pt x="-11589" y="2123305"/>
                    <a:pt x="14834" y="2212602"/>
                  </a:cubicBezTo>
                </a:path>
              </a:pathLst>
            </a:custGeom>
            <a:solidFill>
              <a:srgbClr val="AAC807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9" name="Freeform: Shape 7">
              <a:extLst>
                <a:ext uri="{FF2B5EF4-FFF2-40B4-BE49-F238E27FC236}">
                  <a16:creationId xmlns:a16="http://schemas.microsoft.com/office/drawing/2014/main" id="{CD3933E5-5E49-43AF-AFBA-611DB140D96A}"/>
                </a:ext>
              </a:extLst>
            </p:cNvPr>
            <p:cNvSpPr/>
            <p:nvPr/>
          </p:nvSpPr>
          <p:spPr>
            <a:xfrm>
              <a:off x="4059512" y="1784123"/>
              <a:ext cx="3162300" cy="3581400"/>
            </a:xfrm>
            <a:custGeom>
              <a:avLst/>
              <a:gdLst>
                <a:gd name="connsiteX0" fmla="*/ 1934618 w 3162300"/>
                <a:gd name="connsiteY0" fmla="*/ 305548 h 3581400"/>
                <a:gd name="connsiteX1" fmla="*/ 2004608 w 3162300"/>
                <a:gd name="connsiteY1" fmla="*/ 446489 h 3581400"/>
                <a:gd name="connsiteX2" fmla="*/ 1989368 w 3162300"/>
                <a:gd name="connsiteY2" fmla="*/ 678928 h 3581400"/>
                <a:gd name="connsiteX3" fmla="*/ 1096904 w 3162300"/>
                <a:gd name="connsiteY3" fmla="*/ 361040 h 3581400"/>
                <a:gd name="connsiteX4" fmla="*/ 1113296 w 3162300"/>
                <a:gd name="connsiteY4" fmla="*/ 743783 h 3581400"/>
                <a:gd name="connsiteX5" fmla="*/ 1896689 w 3162300"/>
                <a:gd name="connsiteY5" fmla="*/ 208288 h 3581400"/>
                <a:gd name="connsiteX6" fmla="*/ 1745394 w 3162300"/>
                <a:gd name="connsiteY6" fmla="*/ 323083 h 3581400"/>
                <a:gd name="connsiteX7" fmla="*/ 1141062 w 3162300"/>
                <a:gd name="connsiteY7" fmla="*/ 244035 h 3581400"/>
                <a:gd name="connsiteX8" fmla="*/ 1346640 w 3162300"/>
                <a:gd name="connsiteY8" fmla="*/ 365555 h 3581400"/>
                <a:gd name="connsiteX9" fmla="*/ 1670880 w 3162300"/>
                <a:gd name="connsiteY9" fmla="*/ 397635 h 3581400"/>
                <a:gd name="connsiteX10" fmla="*/ 1665127 w 3162300"/>
                <a:gd name="connsiteY10" fmla="*/ 118362 h 3581400"/>
                <a:gd name="connsiteX11" fmla="*/ 1894527 w 3162300"/>
                <a:gd name="connsiteY11" fmla="*/ 84396 h 3581400"/>
                <a:gd name="connsiteX12" fmla="*/ 1559914 w 3162300"/>
                <a:gd name="connsiteY12" fmla="*/ 393321 h 3581400"/>
                <a:gd name="connsiteX13" fmla="*/ 1512223 w 3162300"/>
                <a:gd name="connsiteY13" fmla="*/ 130507 h 3581400"/>
                <a:gd name="connsiteX14" fmla="*/ 1361118 w 3162300"/>
                <a:gd name="connsiteY14" fmla="*/ 10644 h 3581400"/>
                <a:gd name="connsiteX15" fmla="*/ 1434089 w 3162300"/>
                <a:gd name="connsiteY15" fmla="*/ 407532 h 3581400"/>
                <a:gd name="connsiteX16" fmla="*/ 1173066 w 3162300"/>
                <a:gd name="connsiteY16" fmla="*/ 78024 h 3581400"/>
                <a:gd name="connsiteX17" fmla="*/ 1518433 w 3162300"/>
                <a:gd name="connsiteY17" fmla="*/ 2793535 h 3581400"/>
                <a:gd name="connsiteX18" fmla="*/ 1554275 w 3162300"/>
                <a:gd name="connsiteY18" fmla="*/ 2404353 h 3581400"/>
                <a:gd name="connsiteX19" fmla="*/ 1695560 w 3162300"/>
                <a:gd name="connsiteY19" fmla="*/ 2150159 h 3581400"/>
                <a:gd name="connsiteX20" fmla="*/ 1696969 w 3162300"/>
                <a:gd name="connsiteY20" fmla="*/ 1942248 h 3581400"/>
                <a:gd name="connsiteX21" fmla="*/ 1544093 w 3162300"/>
                <a:gd name="connsiteY21" fmla="*/ 2024096 h 3581400"/>
                <a:gd name="connsiteX22" fmla="*/ 1621246 w 3162300"/>
                <a:gd name="connsiteY22" fmla="*/ 2227883 h 3581400"/>
                <a:gd name="connsiteX23" fmla="*/ 1782046 w 3162300"/>
                <a:gd name="connsiteY23" fmla="*/ 2694161 h 3581400"/>
                <a:gd name="connsiteX24" fmla="*/ 1753891 w 3162300"/>
                <a:gd name="connsiteY24" fmla="*/ 3388819 h 3581400"/>
                <a:gd name="connsiteX25" fmla="*/ 1220710 w 3162300"/>
                <a:gd name="connsiteY25" fmla="*/ 1956287 h 3581400"/>
                <a:gd name="connsiteX26" fmla="*/ 1365804 w 3162300"/>
                <a:gd name="connsiteY26" fmla="*/ 2189402 h 3581400"/>
                <a:gd name="connsiteX27" fmla="*/ 1493068 w 3162300"/>
                <a:gd name="connsiteY27" fmla="*/ 2086570 h 3581400"/>
                <a:gd name="connsiteX28" fmla="*/ 1630237 w 3162300"/>
                <a:gd name="connsiteY28" fmla="*/ 1920692 h 3581400"/>
                <a:gd name="connsiteX29" fmla="*/ 1789457 w 3162300"/>
                <a:gd name="connsiteY29" fmla="*/ 2100353 h 3581400"/>
                <a:gd name="connsiteX30" fmla="*/ 1865590 w 3162300"/>
                <a:gd name="connsiteY30" fmla="*/ 2200194 h 3581400"/>
                <a:gd name="connsiteX31" fmla="*/ 1983386 w 3162300"/>
                <a:gd name="connsiteY31" fmla="*/ 2012856 h 3581400"/>
                <a:gd name="connsiteX32" fmla="*/ 1267849 w 3162300"/>
                <a:gd name="connsiteY32" fmla="*/ 1705504 h 3581400"/>
                <a:gd name="connsiteX33" fmla="*/ 1695131 w 3162300"/>
                <a:gd name="connsiteY33" fmla="*/ 1837539 h 3581400"/>
                <a:gd name="connsiteX34" fmla="*/ 1991168 w 3162300"/>
                <a:gd name="connsiteY34" fmla="*/ 1665632 h 3581400"/>
                <a:gd name="connsiteX35" fmla="*/ 3156504 w 3162300"/>
                <a:gd name="connsiteY35" fmla="*/ 2113955 h 3581400"/>
                <a:gd name="connsiteX36" fmla="*/ 2891833 w 3162300"/>
                <a:gd name="connsiteY36" fmla="*/ 1802735 h 3581400"/>
                <a:gd name="connsiteX37" fmla="*/ 2447920 w 3162300"/>
                <a:gd name="connsiteY37" fmla="*/ 1616207 h 3581400"/>
                <a:gd name="connsiteX38" fmla="*/ 2100382 w 3162300"/>
                <a:gd name="connsiteY38" fmla="*/ 1521585 h 3581400"/>
                <a:gd name="connsiteX39" fmla="*/ 2001293 w 3162300"/>
                <a:gd name="connsiteY39" fmla="*/ 1410248 h 3581400"/>
                <a:gd name="connsiteX40" fmla="*/ 2070102 w 3162300"/>
                <a:gd name="connsiteY40" fmla="*/ 1687730 h 3581400"/>
                <a:gd name="connsiteX41" fmla="*/ 2079846 w 3162300"/>
                <a:gd name="connsiteY41" fmla="*/ 2245733 h 3581400"/>
                <a:gd name="connsiteX42" fmla="*/ 1986053 w 3162300"/>
                <a:gd name="connsiteY42" fmla="*/ 2844398 h 3581400"/>
                <a:gd name="connsiteX43" fmla="*/ 1979795 w 3162300"/>
                <a:gd name="connsiteY43" fmla="*/ 3571832 h 3581400"/>
                <a:gd name="connsiteX44" fmla="*/ 10644 w 3162300"/>
                <a:gd name="connsiteY44" fmla="*/ 2192955 h 3581400"/>
                <a:gd name="connsiteX45" fmla="*/ 392873 w 3162300"/>
                <a:gd name="connsiteY45" fmla="*/ 1832139 h 3581400"/>
                <a:gd name="connsiteX46" fmla="*/ 1111715 w 3162300"/>
                <a:gd name="connsiteY46" fmla="*/ 1480799 h 3581400"/>
                <a:gd name="connsiteX47" fmla="*/ 1071139 w 3162300"/>
                <a:gd name="connsiteY47" fmla="*/ 1599976 h 3581400"/>
                <a:gd name="connsiteX48" fmla="*/ 1108086 w 3162300"/>
                <a:gd name="connsiteY48" fmla="*/ 1952316 h 3581400"/>
                <a:gd name="connsiteX49" fmla="*/ 1282355 w 3162300"/>
                <a:gd name="connsiteY49" fmla="*/ 2842446 h 3581400"/>
                <a:gd name="connsiteX50" fmla="*/ 1042478 w 3162300"/>
                <a:gd name="connsiteY50" fmla="*/ 907690 h 3581400"/>
                <a:gd name="connsiteX51" fmla="*/ 1015198 w 3162300"/>
                <a:gd name="connsiteY51" fmla="*/ 973117 h 3581400"/>
                <a:gd name="connsiteX52" fmla="*/ 1061433 w 3162300"/>
                <a:gd name="connsiteY52" fmla="*/ 1043392 h 3581400"/>
                <a:gd name="connsiteX53" fmla="*/ 1490629 w 3162300"/>
                <a:gd name="connsiteY53" fmla="*/ 1132299 h 3581400"/>
                <a:gd name="connsiteX54" fmla="*/ 1541112 w 3162300"/>
                <a:gd name="connsiteY54" fmla="*/ 1174199 h 3581400"/>
                <a:gd name="connsiteX55" fmla="*/ 1581717 w 3162300"/>
                <a:gd name="connsiteY55" fmla="*/ 1193040 h 3581400"/>
                <a:gd name="connsiteX56" fmla="*/ 1615169 w 3162300"/>
                <a:gd name="connsiteY56" fmla="*/ 1210242 h 3581400"/>
                <a:gd name="connsiteX57" fmla="*/ 1657803 w 3162300"/>
                <a:gd name="connsiteY57" fmla="*/ 1183419 h 3581400"/>
                <a:gd name="connsiteX58" fmla="*/ 1706647 w 3162300"/>
                <a:gd name="connsiteY58" fmla="*/ 1156511 h 3581400"/>
                <a:gd name="connsiteX59" fmla="*/ 1742108 w 3162300"/>
                <a:gd name="connsiteY59" fmla="*/ 1117992 h 3581400"/>
                <a:gd name="connsiteX60" fmla="*/ 1918540 w 3162300"/>
                <a:gd name="connsiteY60" fmla="*/ 741764 h 3581400"/>
                <a:gd name="connsiteX61" fmla="*/ 1762225 w 3162300"/>
                <a:gd name="connsiteY61" fmla="*/ 744488 h 3581400"/>
                <a:gd name="connsiteX62" fmla="*/ 1653221 w 3162300"/>
                <a:gd name="connsiteY62" fmla="*/ 849863 h 3581400"/>
                <a:gd name="connsiteX63" fmla="*/ 1662308 w 3162300"/>
                <a:gd name="connsiteY63" fmla="*/ 924092 h 3581400"/>
                <a:gd name="connsiteX64" fmla="*/ 1514203 w 3162300"/>
                <a:gd name="connsiteY64" fmla="*/ 1669242 h 3581400"/>
                <a:gd name="connsiteX65" fmla="*/ 1697941 w 3162300"/>
                <a:gd name="connsiteY65" fmla="*/ 1676691 h 3581400"/>
                <a:gd name="connsiteX66" fmla="*/ 1867686 w 3162300"/>
                <a:gd name="connsiteY66" fmla="*/ 1525672 h 3581400"/>
                <a:gd name="connsiteX67" fmla="*/ 1053012 w 3162300"/>
                <a:gd name="connsiteY67" fmla="*/ 832652 h 3581400"/>
                <a:gd name="connsiteX68" fmla="*/ 947361 w 3162300"/>
                <a:gd name="connsiteY68" fmla="*/ 751603 h 3581400"/>
                <a:gd name="connsiteX69" fmla="*/ 951848 w 3162300"/>
                <a:gd name="connsiteY69" fmla="*/ 1008579 h 3581400"/>
                <a:gd name="connsiteX70" fmla="*/ 1046097 w 3162300"/>
                <a:gd name="connsiteY70" fmla="*/ 1182848 h 3581400"/>
                <a:gd name="connsiteX71" fmla="*/ 1111067 w 3162300"/>
                <a:gd name="connsiteY71" fmla="*/ 1171646 h 3581400"/>
                <a:gd name="connsiteX72" fmla="*/ 1332409 w 3162300"/>
                <a:gd name="connsiteY72" fmla="*/ 1569334 h 3581400"/>
                <a:gd name="connsiteX73" fmla="*/ 1551732 w 3162300"/>
                <a:gd name="connsiteY73" fmla="*/ 1380501 h 3581400"/>
                <a:gd name="connsiteX74" fmla="*/ 1650268 w 3162300"/>
                <a:gd name="connsiteY74" fmla="*/ 1388531 h 3581400"/>
                <a:gd name="connsiteX75" fmla="*/ 1710219 w 3162300"/>
                <a:gd name="connsiteY75" fmla="*/ 1362556 h 3581400"/>
                <a:gd name="connsiteX76" fmla="*/ 1430746 w 3162300"/>
                <a:gd name="connsiteY76" fmla="*/ 1298729 h 3581400"/>
                <a:gd name="connsiteX77" fmla="*/ 1517547 w 3162300"/>
                <a:gd name="connsiteY77" fmla="*/ 1317341 h 3581400"/>
                <a:gd name="connsiteX78" fmla="*/ 1612349 w 3162300"/>
                <a:gd name="connsiteY78" fmla="*/ 1319055 h 3581400"/>
                <a:gd name="connsiteX79" fmla="*/ 1636038 w 3162300"/>
                <a:gd name="connsiteY79" fmla="*/ 1318646 h 3581400"/>
                <a:gd name="connsiteX80" fmla="*/ 1691140 w 3162300"/>
                <a:gd name="connsiteY80" fmla="*/ 1306397 h 3581400"/>
                <a:gd name="connsiteX81" fmla="*/ 1789562 w 3162300"/>
                <a:gd name="connsiteY81" fmla="*/ 1292481 h 3581400"/>
                <a:gd name="connsiteX82" fmla="*/ 1301215 w 3162300"/>
                <a:gd name="connsiteY82" fmla="*/ 597270 h 3581400"/>
                <a:gd name="connsiteX83" fmla="*/ 1498106 w 3162300"/>
                <a:gd name="connsiteY83" fmla="*/ 543320 h 3581400"/>
                <a:gd name="connsiteX84" fmla="*/ 1622446 w 3162300"/>
                <a:gd name="connsiteY84" fmla="*/ 541149 h 3581400"/>
                <a:gd name="connsiteX85" fmla="*/ 1748919 w 3162300"/>
                <a:gd name="connsiteY85" fmla="*/ 525899 h 3581400"/>
                <a:gd name="connsiteX86" fmla="*/ 1262382 w 3162300"/>
                <a:gd name="connsiteY86" fmla="*/ 678928 h 3581400"/>
                <a:gd name="connsiteX87" fmla="*/ 1520442 w 3162300"/>
                <a:gd name="connsiteY87" fmla="*/ 600966 h 3581400"/>
                <a:gd name="connsiteX88" fmla="*/ 1664727 w 3162300"/>
                <a:gd name="connsiteY88" fmla="*/ 587812 h 3581400"/>
                <a:gd name="connsiteX89" fmla="*/ 1851646 w 3162300"/>
                <a:gd name="connsiteY89" fmla="*/ 605862 h 3581400"/>
                <a:gd name="connsiteX90" fmla="*/ 2048889 w 3162300"/>
                <a:gd name="connsiteY90" fmla="*/ 845282 h 3581400"/>
                <a:gd name="connsiteX91" fmla="*/ 2074997 w 3162300"/>
                <a:gd name="connsiteY91" fmla="*/ 916900 h 3581400"/>
                <a:gd name="connsiteX92" fmla="*/ 2040745 w 3162300"/>
                <a:gd name="connsiteY92" fmla="*/ 989576 h 3581400"/>
                <a:gd name="connsiteX93" fmla="*/ 2026915 w 3162300"/>
                <a:gd name="connsiteY93" fmla="*/ 1114211 h 3581400"/>
                <a:gd name="connsiteX94" fmla="*/ 2150655 w 3162300"/>
                <a:gd name="connsiteY94" fmla="*/ 975203 h 3581400"/>
                <a:gd name="connsiteX95" fmla="*/ 2145759 w 3162300"/>
                <a:gd name="connsiteY95" fmla="*/ 694558 h 3581400"/>
                <a:gd name="connsiteX96" fmla="*/ 2030973 w 3162300"/>
                <a:gd name="connsiteY96" fmla="*/ 735640 h 3581400"/>
                <a:gd name="connsiteX97" fmla="*/ 2060567 w 3162300"/>
                <a:gd name="connsiteY97" fmla="*/ 497038 h 3581400"/>
                <a:gd name="connsiteX98" fmla="*/ 2010628 w 3162300"/>
                <a:gd name="connsiteY98" fmla="*/ 181037 h 3581400"/>
                <a:gd name="connsiteX99" fmla="*/ 1007997 w 3162300"/>
                <a:gd name="connsiteY99" fmla="*/ 696063 h 3581400"/>
                <a:gd name="connsiteX100" fmla="*/ 1022028 w 3162300"/>
                <a:gd name="connsiteY100" fmla="*/ 198296 h 3581400"/>
                <a:gd name="connsiteX101" fmla="*/ 1718067 w 3162300"/>
                <a:gd name="connsiteY101" fmla="*/ 843872 h 3581400"/>
                <a:gd name="connsiteX102" fmla="*/ 1855427 w 3162300"/>
                <a:gd name="connsiteY102" fmla="*/ 824013 h 3581400"/>
                <a:gd name="connsiteX103" fmla="*/ 1936228 w 3162300"/>
                <a:gd name="connsiteY103" fmla="*/ 872647 h 3581400"/>
                <a:gd name="connsiteX104" fmla="*/ 1252247 w 3162300"/>
                <a:gd name="connsiteY104" fmla="*/ 810487 h 3581400"/>
                <a:gd name="connsiteX105" fmla="*/ 1387521 w 3162300"/>
                <a:gd name="connsiteY105" fmla="*/ 772892 h 3581400"/>
                <a:gd name="connsiteX106" fmla="*/ 1524024 w 3162300"/>
                <a:gd name="connsiteY106" fmla="*/ 805763 h 3581400"/>
                <a:gd name="connsiteX107" fmla="*/ 1806793 w 3162300"/>
                <a:gd name="connsiteY107" fmla="*/ 874905 h 3581400"/>
                <a:gd name="connsiteX108" fmla="*/ 1849588 w 3162300"/>
                <a:gd name="connsiteY108" fmla="*/ 822917 h 3581400"/>
                <a:gd name="connsiteX109" fmla="*/ 1362194 w 3162300"/>
                <a:gd name="connsiteY109" fmla="*/ 897507 h 3581400"/>
                <a:gd name="connsiteX110" fmla="*/ 1399284 w 3162300"/>
                <a:gd name="connsiteY110" fmla="*/ 846082 h 3581400"/>
                <a:gd name="connsiteX111" fmla="*/ 1253666 w 3162300"/>
                <a:gd name="connsiteY111" fmla="*/ 893135 h 3581400"/>
                <a:gd name="connsiteX112" fmla="*/ 1457606 w 3162300"/>
                <a:gd name="connsiteY112" fmla="*/ 870037 h 3581400"/>
                <a:gd name="connsiteX113" fmla="*/ 1775979 w 3162300"/>
                <a:gd name="connsiteY113" fmla="*/ 1112353 h 3581400"/>
                <a:gd name="connsiteX114" fmla="*/ 1817241 w 3162300"/>
                <a:gd name="connsiteY114" fmla="*/ 1167265 h 3581400"/>
                <a:gd name="connsiteX115" fmla="*/ 1848112 w 3162300"/>
                <a:gd name="connsiteY115" fmla="*/ 1240198 h 3581400"/>
                <a:gd name="connsiteX116" fmla="*/ 1540883 w 3162300"/>
                <a:gd name="connsiteY116" fmla="*/ 896517 h 3581400"/>
                <a:gd name="connsiteX117" fmla="*/ 1499049 w 3162300"/>
                <a:gd name="connsiteY117" fmla="*/ 1078311 h 3581400"/>
                <a:gd name="connsiteX118" fmla="*/ 1379453 w 3162300"/>
                <a:gd name="connsiteY118" fmla="*/ 1268744 h 358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3162300" h="3581400">
                  <a:moveTo>
                    <a:pt x="1934618" y="305548"/>
                  </a:moveTo>
                  <a:cubicBezTo>
                    <a:pt x="1969299" y="319168"/>
                    <a:pt x="2013409" y="339714"/>
                    <a:pt x="2004608" y="446489"/>
                  </a:cubicBezTo>
                  <a:cubicBezTo>
                    <a:pt x="1995807" y="553245"/>
                    <a:pt x="1981538" y="610014"/>
                    <a:pt x="1989368" y="678928"/>
                  </a:cubicBezTo>
                  <a:moveTo>
                    <a:pt x="1096904" y="361040"/>
                  </a:moveTo>
                  <a:cubicBezTo>
                    <a:pt x="1040116" y="466873"/>
                    <a:pt x="1089370" y="492666"/>
                    <a:pt x="1113296" y="743783"/>
                  </a:cubicBezTo>
                  <a:moveTo>
                    <a:pt x="1896689" y="208288"/>
                  </a:moveTo>
                  <a:cubicBezTo>
                    <a:pt x="1819756" y="240044"/>
                    <a:pt x="1771017" y="230215"/>
                    <a:pt x="1745394" y="323083"/>
                  </a:cubicBezTo>
                  <a:moveTo>
                    <a:pt x="1141062" y="244035"/>
                  </a:moveTo>
                  <a:cubicBezTo>
                    <a:pt x="1173809" y="286860"/>
                    <a:pt x="1264325" y="281716"/>
                    <a:pt x="1346640" y="365555"/>
                  </a:cubicBezTo>
                  <a:moveTo>
                    <a:pt x="1670880" y="397635"/>
                  </a:moveTo>
                  <a:cubicBezTo>
                    <a:pt x="1690540" y="234434"/>
                    <a:pt x="1666975" y="170436"/>
                    <a:pt x="1665127" y="118362"/>
                  </a:cubicBezTo>
                  <a:cubicBezTo>
                    <a:pt x="1662946" y="56221"/>
                    <a:pt x="1702684" y="-36295"/>
                    <a:pt x="1894527" y="84396"/>
                  </a:cubicBezTo>
                  <a:moveTo>
                    <a:pt x="1559914" y="393321"/>
                  </a:moveTo>
                  <a:cubicBezTo>
                    <a:pt x="1561267" y="286021"/>
                    <a:pt x="1549551" y="215832"/>
                    <a:pt x="1512223" y="130507"/>
                  </a:cubicBezTo>
                  <a:cubicBezTo>
                    <a:pt x="1465140" y="22912"/>
                    <a:pt x="1361118" y="10644"/>
                    <a:pt x="1361118" y="10644"/>
                  </a:cubicBezTo>
                  <a:moveTo>
                    <a:pt x="1434089" y="407532"/>
                  </a:moveTo>
                  <a:cubicBezTo>
                    <a:pt x="1419544" y="185085"/>
                    <a:pt x="1376882" y="48420"/>
                    <a:pt x="1173066" y="78024"/>
                  </a:cubicBezTo>
                  <a:moveTo>
                    <a:pt x="1518433" y="2793535"/>
                  </a:moveTo>
                  <a:cubicBezTo>
                    <a:pt x="1492191" y="2609169"/>
                    <a:pt x="1496611" y="2521691"/>
                    <a:pt x="1554275" y="2404353"/>
                  </a:cubicBezTo>
                  <a:cubicBezTo>
                    <a:pt x="1621912" y="2266755"/>
                    <a:pt x="1646496" y="2230388"/>
                    <a:pt x="1695560" y="2150159"/>
                  </a:cubicBezTo>
                  <a:cubicBezTo>
                    <a:pt x="1754291" y="2054100"/>
                    <a:pt x="1746995" y="2000150"/>
                    <a:pt x="1696969" y="1942248"/>
                  </a:cubicBezTo>
                  <a:cubicBezTo>
                    <a:pt x="1643524" y="1880421"/>
                    <a:pt x="1544779" y="1967498"/>
                    <a:pt x="1544093" y="2024096"/>
                  </a:cubicBezTo>
                  <a:cubicBezTo>
                    <a:pt x="1543531" y="2069625"/>
                    <a:pt x="1558790" y="2127747"/>
                    <a:pt x="1621246" y="2227883"/>
                  </a:cubicBezTo>
                  <a:cubicBezTo>
                    <a:pt x="1700103" y="2354337"/>
                    <a:pt x="1778160" y="2471523"/>
                    <a:pt x="1782046" y="2694161"/>
                  </a:cubicBezTo>
                  <a:cubicBezTo>
                    <a:pt x="1785933" y="2916808"/>
                    <a:pt x="1774903" y="3099411"/>
                    <a:pt x="1753891" y="3388819"/>
                  </a:cubicBezTo>
                  <a:moveTo>
                    <a:pt x="1220710" y="1956287"/>
                  </a:moveTo>
                  <a:cubicBezTo>
                    <a:pt x="1279412" y="2061882"/>
                    <a:pt x="1323932" y="2153179"/>
                    <a:pt x="1365804" y="2189402"/>
                  </a:cubicBezTo>
                  <a:cubicBezTo>
                    <a:pt x="1457158" y="2268441"/>
                    <a:pt x="1468817" y="2180906"/>
                    <a:pt x="1493068" y="2086570"/>
                  </a:cubicBezTo>
                  <a:cubicBezTo>
                    <a:pt x="1519699" y="1983053"/>
                    <a:pt x="1592652" y="1927874"/>
                    <a:pt x="1630237" y="1920692"/>
                  </a:cubicBezTo>
                  <a:cubicBezTo>
                    <a:pt x="1705513" y="1906367"/>
                    <a:pt x="1765463" y="2015495"/>
                    <a:pt x="1789457" y="2100353"/>
                  </a:cubicBezTo>
                  <a:cubicBezTo>
                    <a:pt x="1813441" y="2185230"/>
                    <a:pt x="1820823" y="2214891"/>
                    <a:pt x="1865590" y="2200194"/>
                  </a:cubicBezTo>
                  <a:cubicBezTo>
                    <a:pt x="1896699" y="2189955"/>
                    <a:pt x="1958440" y="2077274"/>
                    <a:pt x="1983386" y="2012856"/>
                  </a:cubicBezTo>
                  <a:moveTo>
                    <a:pt x="1267849" y="1705504"/>
                  </a:moveTo>
                  <a:cubicBezTo>
                    <a:pt x="1313293" y="1762768"/>
                    <a:pt x="1486714" y="1890641"/>
                    <a:pt x="1695131" y="1837539"/>
                  </a:cubicBezTo>
                  <a:cubicBezTo>
                    <a:pt x="1903576" y="1784447"/>
                    <a:pt x="1964184" y="1701656"/>
                    <a:pt x="1991168" y="1665632"/>
                  </a:cubicBezTo>
                  <a:moveTo>
                    <a:pt x="3156504" y="2113955"/>
                  </a:moveTo>
                  <a:cubicBezTo>
                    <a:pt x="3107422" y="2017686"/>
                    <a:pt x="3042414" y="1878297"/>
                    <a:pt x="2891833" y="1802735"/>
                  </a:cubicBezTo>
                  <a:cubicBezTo>
                    <a:pt x="2741262" y="1727164"/>
                    <a:pt x="2599835" y="1632514"/>
                    <a:pt x="2447920" y="1616207"/>
                  </a:cubicBezTo>
                  <a:cubicBezTo>
                    <a:pt x="2296006" y="1599909"/>
                    <a:pt x="2221540" y="1635562"/>
                    <a:pt x="2100382" y="1521585"/>
                  </a:cubicBezTo>
                  <a:cubicBezTo>
                    <a:pt x="2055604" y="1479466"/>
                    <a:pt x="2001293" y="1410248"/>
                    <a:pt x="2001293" y="1410248"/>
                  </a:cubicBezTo>
                  <a:cubicBezTo>
                    <a:pt x="2001293" y="1410248"/>
                    <a:pt x="2061186" y="1605139"/>
                    <a:pt x="2070102" y="1687730"/>
                  </a:cubicBezTo>
                  <a:cubicBezTo>
                    <a:pt x="2086713" y="1841549"/>
                    <a:pt x="2093971" y="2087342"/>
                    <a:pt x="2079846" y="2245733"/>
                  </a:cubicBezTo>
                  <a:cubicBezTo>
                    <a:pt x="2067530" y="2383865"/>
                    <a:pt x="2007551" y="2718469"/>
                    <a:pt x="1986053" y="2844398"/>
                  </a:cubicBezTo>
                  <a:cubicBezTo>
                    <a:pt x="1964545" y="2970338"/>
                    <a:pt x="1967394" y="3403840"/>
                    <a:pt x="1979795" y="3571832"/>
                  </a:cubicBezTo>
                  <a:moveTo>
                    <a:pt x="10644" y="2192955"/>
                  </a:moveTo>
                  <a:cubicBezTo>
                    <a:pt x="42096" y="2095267"/>
                    <a:pt x="99217" y="1974671"/>
                    <a:pt x="392873" y="1832139"/>
                  </a:cubicBezTo>
                  <a:cubicBezTo>
                    <a:pt x="686538" y="1689597"/>
                    <a:pt x="1088398" y="1502535"/>
                    <a:pt x="1111715" y="1480799"/>
                  </a:cubicBezTo>
                  <a:cubicBezTo>
                    <a:pt x="1135023" y="1459082"/>
                    <a:pt x="1097828" y="1500002"/>
                    <a:pt x="1071139" y="1599976"/>
                  </a:cubicBezTo>
                  <a:cubicBezTo>
                    <a:pt x="1044459" y="1699932"/>
                    <a:pt x="1063309" y="1810965"/>
                    <a:pt x="1108086" y="1952316"/>
                  </a:cubicBezTo>
                  <a:cubicBezTo>
                    <a:pt x="1152863" y="2093705"/>
                    <a:pt x="1278079" y="2553486"/>
                    <a:pt x="1282355" y="2842446"/>
                  </a:cubicBezTo>
                  <a:moveTo>
                    <a:pt x="1042478" y="907690"/>
                  </a:moveTo>
                  <a:cubicBezTo>
                    <a:pt x="1009093" y="895040"/>
                    <a:pt x="1005102" y="937770"/>
                    <a:pt x="1015198" y="973117"/>
                  </a:cubicBezTo>
                  <a:cubicBezTo>
                    <a:pt x="1025295" y="1008483"/>
                    <a:pt x="1033143" y="1050974"/>
                    <a:pt x="1061433" y="1043392"/>
                  </a:cubicBezTo>
                  <a:moveTo>
                    <a:pt x="1490629" y="1132299"/>
                  </a:moveTo>
                  <a:cubicBezTo>
                    <a:pt x="1500516" y="1156559"/>
                    <a:pt x="1520938" y="1172770"/>
                    <a:pt x="1541112" y="1174199"/>
                  </a:cubicBezTo>
                  <a:cubicBezTo>
                    <a:pt x="1561257" y="1175628"/>
                    <a:pt x="1574382" y="1180143"/>
                    <a:pt x="1581717" y="1193040"/>
                  </a:cubicBezTo>
                  <a:cubicBezTo>
                    <a:pt x="1589051" y="1205937"/>
                    <a:pt x="1606901" y="1210366"/>
                    <a:pt x="1615169" y="1210242"/>
                  </a:cubicBezTo>
                  <a:cubicBezTo>
                    <a:pt x="1623465" y="1210080"/>
                    <a:pt x="1640934" y="1208585"/>
                    <a:pt x="1657803" y="1183419"/>
                  </a:cubicBezTo>
                  <a:cubicBezTo>
                    <a:pt x="1674690" y="1158254"/>
                    <a:pt x="1695826" y="1157845"/>
                    <a:pt x="1706647" y="1156511"/>
                  </a:cubicBezTo>
                  <a:cubicBezTo>
                    <a:pt x="1730869" y="1153530"/>
                    <a:pt x="1739260" y="1130756"/>
                    <a:pt x="1742108" y="1117992"/>
                  </a:cubicBezTo>
                  <a:moveTo>
                    <a:pt x="1918540" y="741764"/>
                  </a:moveTo>
                  <a:cubicBezTo>
                    <a:pt x="1869657" y="723657"/>
                    <a:pt x="1822242" y="720952"/>
                    <a:pt x="1762225" y="744488"/>
                  </a:cubicBezTo>
                  <a:cubicBezTo>
                    <a:pt x="1702227" y="768044"/>
                    <a:pt x="1657717" y="806382"/>
                    <a:pt x="1653221" y="849863"/>
                  </a:cubicBezTo>
                  <a:cubicBezTo>
                    <a:pt x="1648744" y="893364"/>
                    <a:pt x="1662308" y="924092"/>
                    <a:pt x="1662308" y="924092"/>
                  </a:cubicBezTo>
                  <a:moveTo>
                    <a:pt x="1514203" y="1669242"/>
                  </a:moveTo>
                  <a:cubicBezTo>
                    <a:pt x="1553580" y="1686320"/>
                    <a:pt x="1615692" y="1714857"/>
                    <a:pt x="1697941" y="1676691"/>
                  </a:cubicBezTo>
                  <a:cubicBezTo>
                    <a:pt x="1780199" y="1638534"/>
                    <a:pt x="1826614" y="1579678"/>
                    <a:pt x="1867686" y="1525672"/>
                  </a:cubicBezTo>
                  <a:moveTo>
                    <a:pt x="1053012" y="832652"/>
                  </a:moveTo>
                  <a:cubicBezTo>
                    <a:pt x="1028657" y="794018"/>
                    <a:pt x="1008521" y="726848"/>
                    <a:pt x="947361" y="751603"/>
                  </a:cubicBezTo>
                  <a:cubicBezTo>
                    <a:pt x="886201" y="776378"/>
                    <a:pt x="909766" y="905061"/>
                    <a:pt x="951848" y="1008579"/>
                  </a:cubicBezTo>
                  <a:cubicBezTo>
                    <a:pt x="993929" y="1112087"/>
                    <a:pt x="992500" y="1166589"/>
                    <a:pt x="1046097" y="1182848"/>
                  </a:cubicBezTo>
                  <a:cubicBezTo>
                    <a:pt x="1099685" y="1199079"/>
                    <a:pt x="1081750" y="1121212"/>
                    <a:pt x="1111067" y="1171646"/>
                  </a:cubicBezTo>
                  <a:cubicBezTo>
                    <a:pt x="1140366" y="1222072"/>
                    <a:pt x="1221986" y="1485991"/>
                    <a:pt x="1332409" y="1569334"/>
                  </a:cubicBezTo>
                  <a:moveTo>
                    <a:pt x="1551732" y="1380501"/>
                  </a:moveTo>
                  <a:cubicBezTo>
                    <a:pt x="1583793" y="1385607"/>
                    <a:pt x="1600005" y="1397703"/>
                    <a:pt x="1650268" y="1388531"/>
                  </a:cubicBezTo>
                  <a:cubicBezTo>
                    <a:pt x="1700551" y="1379368"/>
                    <a:pt x="1710219" y="1362556"/>
                    <a:pt x="1710219" y="1362556"/>
                  </a:cubicBezTo>
                  <a:moveTo>
                    <a:pt x="1430746" y="1298729"/>
                  </a:moveTo>
                  <a:cubicBezTo>
                    <a:pt x="1447633" y="1316207"/>
                    <a:pt x="1479809" y="1327494"/>
                    <a:pt x="1517547" y="1317341"/>
                  </a:cubicBezTo>
                  <a:cubicBezTo>
                    <a:pt x="1555266" y="1307225"/>
                    <a:pt x="1600338" y="1309588"/>
                    <a:pt x="1612349" y="1319055"/>
                  </a:cubicBezTo>
                  <a:cubicBezTo>
                    <a:pt x="1624360" y="1328514"/>
                    <a:pt x="1631304" y="1319713"/>
                    <a:pt x="1636038" y="1318646"/>
                  </a:cubicBezTo>
                  <a:cubicBezTo>
                    <a:pt x="1640743" y="1317579"/>
                    <a:pt x="1636609" y="1303777"/>
                    <a:pt x="1691140" y="1306397"/>
                  </a:cubicBezTo>
                  <a:cubicBezTo>
                    <a:pt x="1745680" y="1309007"/>
                    <a:pt x="1774388" y="1304587"/>
                    <a:pt x="1789562" y="1292481"/>
                  </a:cubicBezTo>
                  <a:moveTo>
                    <a:pt x="1301215" y="597270"/>
                  </a:moveTo>
                  <a:cubicBezTo>
                    <a:pt x="1367309" y="582811"/>
                    <a:pt x="1405733" y="544930"/>
                    <a:pt x="1498106" y="543320"/>
                  </a:cubicBezTo>
                  <a:cubicBezTo>
                    <a:pt x="1590470" y="541711"/>
                    <a:pt x="1554037" y="557741"/>
                    <a:pt x="1622446" y="541149"/>
                  </a:cubicBezTo>
                  <a:cubicBezTo>
                    <a:pt x="1690854" y="524537"/>
                    <a:pt x="1712057" y="517088"/>
                    <a:pt x="1748919" y="525899"/>
                  </a:cubicBezTo>
                  <a:moveTo>
                    <a:pt x="1262382" y="678928"/>
                  </a:moveTo>
                  <a:cubicBezTo>
                    <a:pt x="1304977" y="675803"/>
                    <a:pt x="1413601" y="588631"/>
                    <a:pt x="1520442" y="600966"/>
                  </a:cubicBezTo>
                  <a:cubicBezTo>
                    <a:pt x="1627275" y="613339"/>
                    <a:pt x="1609273" y="600623"/>
                    <a:pt x="1664727" y="587812"/>
                  </a:cubicBezTo>
                  <a:cubicBezTo>
                    <a:pt x="1720182" y="574981"/>
                    <a:pt x="1765035" y="563551"/>
                    <a:pt x="1851646" y="605862"/>
                  </a:cubicBezTo>
                  <a:moveTo>
                    <a:pt x="2048889" y="845282"/>
                  </a:moveTo>
                  <a:cubicBezTo>
                    <a:pt x="2065463" y="851835"/>
                    <a:pt x="2074740" y="889649"/>
                    <a:pt x="2074997" y="916900"/>
                  </a:cubicBezTo>
                  <a:cubicBezTo>
                    <a:pt x="2075217" y="938313"/>
                    <a:pt x="2068263" y="989081"/>
                    <a:pt x="2040745" y="989576"/>
                  </a:cubicBezTo>
                  <a:moveTo>
                    <a:pt x="2026915" y="1114211"/>
                  </a:moveTo>
                  <a:cubicBezTo>
                    <a:pt x="2120003" y="1153454"/>
                    <a:pt x="2144701" y="1041059"/>
                    <a:pt x="2150655" y="975203"/>
                  </a:cubicBezTo>
                  <a:cubicBezTo>
                    <a:pt x="2156608" y="909366"/>
                    <a:pt x="2203252" y="730877"/>
                    <a:pt x="2145759" y="694558"/>
                  </a:cubicBezTo>
                  <a:cubicBezTo>
                    <a:pt x="2088266" y="658249"/>
                    <a:pt x="2030973" y="735640"/>
                    <a:pt x="2030973" y="735640"/>
                  </a:cubicBezTo>
                  <a:cubicBezTo>
                    <a:pt x="2030230" y="693025"/>
                    <a:pt x="2028868" y="614872"/>
                    <a:pt x="2060567" y="497038"/>
                  </a:cubicBezTo>
                  <a:cubicBezTo>
                    <a:pt x="2092266" y="379205"/>
                    <a:pt x="2046937" y="225423"/>
                    <a:pt x="2010628" y="181037"/>
                  </a:cubicBezTo>
                  <a:moveTo>
                    <a:pt x="1007997" y="696063"/>
                  </a:moveTo>
                  <a:cubicBezTo>
                    <a:pt x="1005673" y="630950"/>
                    <a:pt x="867608" y="379024"/>
                    <a:pt x="1022028" y="198296"/>
                  </a:cubicBezTo>
                  <a:moveTo>
                    <a:pt x="1718067" y="843872"/>
                  </a:moveTo>
                  <a:cubicBezTo>
                    <a:pt x="1767683" y="819793"/>
                    <a:pt x="1806392" y="814211"/>
                    <a:pt x="1855427" y="824013"/>
                  </a:cubicBezTo>
                  <a:cubicBezTo>
                    <a:pt x="1900519" y="833014"/>
                    <a:pt x="1936228" y="872647"/>
                    <a:pt x="1936228" y="872647"/>
                  </a:cubicBezTo>
                  <a:moveTo>
                    <a:pt x="1252247" y="810487"/>
                  </a:moveTo>
                  <a:cubicBezTo>
                    <a:pt x="1298186" y="785770"/>
                    <a:pt x="1323437" y="769968"/>
                    <a:pt x="1387521" y="772892"/>
                  </a:cubicBezTo>
                  <a:cubicBezTo>
                    <a:pt x="1443852" y="775435"/>
                    <a:pt x="1499478" y="793094"/>
                    <a:pt x="1524024" y="805763"/>
                  </a:cubicBezTo>
                  <a:moveTo>
                    <a:pt x="1806793" y="874905"/>
                  </a:moveTo>
                  <a:cubicBezTo>
                    <a:pt x="1838939" y="878924"/>
                    <a:pt x="1868972" y="848225"/>
                    <a:pt x="1849588" y="822917"/>
                  </a:cubicBezTo>
                  <a:moveTo>
                    <a:pt x="1362194" y="897507"/>
                  </a:moveTo>
                  <a:cubicBezTo>
                    <a:pt x="1387226" y="915691"/>
                    <a:pt x="1429231" y="872657"/>
                    <a:pt x="1399284" y="846082"/>
                  </a:cubicBezTo>
                  <a:moveTo>
                    <a:pt x="1253666" y="893135"/>
                  </a:moveTo>
                  <a:cubicBezTo>
                    <a:pt x="1297519" y="860379"/>
                    <a:pt x="1374910" y="814611"/>
                    <a:pt x="1457606" y="870037"/>
                  </a:cubicBezTo>
                  <a:moveTo>
                    <a:pt x="1775979" y="1112353"/>
                  </a:moveTo>
                  <a:cubicBezTo>
                    <a:pt x="1782475" y="1145405"/>
                    <a:pt x="1796077" y="1145367"/>
                    <a:pt x="1817241" y="1167265"/>
                  </a:cubicBezTo>
                  <a:cubicBezTo>
                    <a:pt x="1829929" y="1180390"/>
                    <a:pt x="1848283" y="1202288"/>
                    <a:pt x="1848112" y="1240198"/>
                  </a:cubicBezTo>
                  <a:moveTo>
                    <a:pt x="1540883" y="896517"/>
                  </a:moveTo>
                  <a:cubicBezTo>
                    <a:pt x="1544379" y="961449"/>
                    <a:pt x="1556314" y="1033486"/>
                    <a:pt x="1499049" y="1078311"/>
                  </a:cubicBezTo>
                  <a:cubicBezTo>
                    <a:pt x="1441766" y="1123136"/>
                    <a:pt x="1381939" y="1191706"/>
                    <a:pt x="1379453" y="1268744"/>
                  </a:cubicBezTo>
                </a:path>
              </a:pathLst>
            </a:custGeom>
            <a:noFill/>
            <a:ln w="14192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sp>
        <p:nvSpPr>
          <p:cNvPr id="5" name="Prostokąt 4"/>
          <p:cNvSpPr/>
          <p:nvPr/>
        </p:nvSpPr>
        <p:spPr>
          <a:xfrm>
            <a:off x="803085" y="3710170"/>
            <a:ext cx="57396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HK Grotesk" pitchFamily="50" charset="-18"/>
              <a:buChar char="→"/>
            </a:pPr>
            <a:r>
              <a:rPr lang="pl-PL" sz="2000" dirty="0">
                <a:solidFill>
                  <a:srgbClr val="005B7F"/>
                </a:solidFill>
              </a:rPr>
              <a:t>Czy można stawiać w rzędzie „Wielkich”, kogoś, kogo nie doceniły władze w jego czasach?</a:t>
            </a:r>
          </a:p>
        </p:txBody>
      </p:sp>
      <p:grpSp>
        <p:nvGrpSpPr>
          <p:cNvPr id="50" name="Graphic 4">
            <a:extLst>
              <a:ext uri="{FF2B5EF4-FFF2-40B4-BE49-F238E27FC236}">
                <a16:creationId xmlns:a16="http://schemas.microsoft.com/office/drawing/2014/main" id="{81372FA4-CA27-4673-9606-39183A726D0C}"/>
              </a:ext>
            </a:extLst>
          </p:cNvPr>
          <p:cNvGrpSpPr/>
          <p:nvPr/>
        </p:nvGrpSpPr>
        <p:grpSpPr>
          <a:xfrm rot="2644219">
            <a:off x="-743879" y="5178772"/>
            <a:ext cx="3714353" cy="2644680"/>
            <a:chOff x="456484" y="3280447"/>
            <a:chExt cx="6113164" cy="4352671"/>
          </a:xfrm>
        </p:grpSpPr>
        <p:sp>
          <p:nvSpPr>
            <p:cNvPr id="51" name="Freeform: Shape 9">
              <a:extLst>
                <a:ext uri="{FF2B5EF4-FFF2-40B4-BE49-F238E27FC236}">
                  <a16:creationId xmlns:a16="http://schemas.microsoft.com/office/drawing/2014/main" id="{53248DDF-49C1-4572-A68D-66790D9AC085}"/>
                </a:ext>
              </a:extLst>
            </p:cNvPr>
            <p:cNvSpPr/>
            <p:nvPr/>
          </p:nvSpPr>
          <p:spPr>
            <a:xfrm>
              <a:off x="669692" y="5541388"/>
              <a:ext cx="5899956" cy="2091730"/>
            </a:xfrm>
            <a:custGeom>
              <a:avLst/>
              <a:gdLst>
                <a:gd name="connsiteX0" fmla="*/ 5889334 w 5899955"/>
                <a:gd name="connsiteY0" fmla="*/ 1015158 h 2091729"/>
                <a:gd name="connsiteX1" fmla="*/ 3661210 w 5899955"/>
                <a:gd name="connsiteY1" fmla="*/ 768669 h 2091729"/>
                <a:gd name="connsiteX2" fmla="*/ 1795275 w 5899955"/>
                <a:gd name="connsiteY2" fmla="*/ 751696 h 2091729"/>
                <a:gd name="connsiteX3" fmla="*/ 1722088 w 5899955"/>
                <a:gd name="connsiteY3" fmla="*/ 27502 h 2091729"/>
                <a:gd name="connsiteX4" fmla="*/ 2111342 w 5899955"/>
                <a:gd name="connsiteY4" fmla="*/ 532176 h 2091729"/>
                <a:gd name="connsiteX5" fmla="*/ 1267943 w 5899955"/>
                <a:gd name="connsiteY5" fmla="*/ 1260201 h 2091729"/>
                <a:gd name="connsiteX6" fmla="*/ 17544 w 5899955"/>
                <a:gd name="connsiteY6" fmla="*/ 2078802 h 20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955" h="2091729">
                  <a:moveTo>
                    <a:pt x="5889334" y="1015158"/>
                  </a:moveTo>
                  <a:cubicBezTo>
                    <a:pt x="5391454" y="825058"/>
                    <a:pt x="4770609" y="641936"/>
                    <a:pt x="3661210" y="768669"/>
                  </a:cubicBezTo>
                  <a:cubicBezTo>
                    <a:pt x="2631105" y="886341"/>
                    <a:pt x="2129449" y="959902"/>
                    <a:pt x="1795275" y="751696"/>
                  </a:cubicBezTo>
                  <a:cubicBezTo>
                    <a:pt x="1352698" y="475946"/>
                    <a:pt x="1516021" y="75316"/>
                    <a:pt x="1722088" y="27502"/>
                  </a:cubicBezTo>
                  <a:cubicBezTo>
                    <a:pt x="2004983" y="-38124"/>
                    <a:pt x="2207777" y="230903"/>
                    <a:pt x="2111342" y="532176"/>
                  </a:cubicBezTo>
                  <a:cubicBezTo>
                    <a:pt x="2034475" y="772334"/>
                    <a:pt x="1742024" y="1079155"/>
                    <a:pt x="1267943" y="1260201"/>
                  </a:cubicBezTo>
                  <a:cubicBezTo>
                    <a:pt x="392427" y="1594567"/>
                    <a:pt x="17544" y="2078802"/>
                    <a:pt x="17544" y="2078802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2" name="Freeform: Shape 10">
              <a:extLst>
                <a:ext uri="{FF2B5EF4-FFF2-40B4-BE49-F238E27FC236}">
                  <a16:creationId xmlns:a16="http://schemas.microsoft.com/office/drawing/2014/main" id="{33236220-68A8-4072-9C8A-1C8EDDD1E9E7}"/>
                </a:ext>
              </a:extLst>
            </p:cNvPr>
            <p:cNvSpPr/>
            <p:nvPr/>
          </p:nvSpPr>
          <p:spPr>
            <a:xfrm>
              <a:off x="3227617" y="4081763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16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0" y="260299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44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16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3" name="Freeform: Shape 11">
              <a:extLst>
                <a:ext uri="{FF2B5EF4-FFF2-40B4-BE49-F238E27FC236}">
                  <a16:creationId xmlns:a16="http://schemas.microsoft.com/office/drawing/2014/main" id="{F3DF8CE1-3319-48EC-AB31-950ED34E133A}"/>
                </a:ext>
              </a:extLst>
            </p:cNvPr>
            <p:cNvSpPr/>
            <p:nvPr/>
          </p:nvSpPr>
          <p:spPr>
            <a:xfrm>
              <a:off x="1736639" y="707109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0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2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4" name="Freeform: Shape 12">
              <a:extLst>
                <a:ext uri="{FF2B5EF4-FFF2-40B4-BE49-F238E27FC236}">
                  <a16:creationId xmlns:a16="http://schemas.microsoft.com/office/drawing/2014/main" id="{E580999C-F554-4CE0-8D8D-B89E69B22C39}"/>
                </a:ext>
              </a:extLst>
            </p:cNvPr>
            <p:cNvSpPr/>
            <p:nvPr/>
          </p:nvSpPr>
          <p:spPr>
            <a:xfrm>
              <a:off x="3618110" y="6592809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8 h 407168"/>
                <a:gd name="connsiteX3" fmla="*/ 323906 w 327331"/>
                <a:gd name="connsiteY3" fmla="*/ 158979 h 407168"/>
                <a:gd name="connsiteX4" fmla="*/ 268602 w 327331"/>
                <a:gd name="connsiteY4" fmla="*/ 213364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5 h 407168"/>
                <a:gd name="connsiteX9" fmla="*/ 5013 w 327331"/>
                <a:gd name="connsiteY9" fmla="*/ 249513 h 407168"/>
                <a:gd name="connsiteX10" fmla="*/ 60308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8"/>
                  </a:cubicBezTo>
                  <a:lnTo>
                    <a:pt x="323906" y="158979"/>
                  </a:lnTo>
                  <a:lnTo>
                    <a:pt x="268602" y="213364"/>
                  </a:lnTo>
                  <a:cubicBezTo>
                    <a:pt x="248084" y="233554"/>
                    <a:pt x="235271" y="260300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2"/>
                    <a:pt x="80642" y="266735"/>
                  </a:cubicBezTo>
                  <a:lnTo>
                    <a:pt x="5013" y="249513"/>
                  </a:lnTo>
                  <a:lnTo>
                    <a:pt x="60308" y="195121"/>
                  </a:lnTo>
                  <a:cubicBezTo>
                    <a:pt x="80842" y="174946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5" name="Freeform: Shape 13">
              <a:extLst>
                <a:ext uri="{FF2B5EF4-FFF2-40B4-BE49-F238E27FC236}">
                  <a16:creationId xmlns:a16="http://schemas.microsoft.com/office/drawing/2014/main" id="{BB0E36B9-5010-4492-94E9-0D3FD7794ACE}"/>
                </a:ext>
              </a:extLst>
            </p:cNvPr>
            <p:cNvSpPr/>
            <p:nvPr/>
          </p:nvSpPr>
          <p:spPr>
            <a:xfrm>
              <a:off x="3279306" y="5669686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914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5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914" y="158978"/>
                  </a:lnTo>
                  <a:lnTo>
                    <a:pt x="268602" y="213371"/>
                  </a:lnTo>
                  <a:cubicBezTo>
                    <a:pt x="248084" y="233554"/>
                    <a:pt x="235270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5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6" name="Freeform: Shape 14">
              <a:extLst>
                <a:ext uri="{FF2B5EF4-FFF2-40B4-BE49-F238E27FC236}">
                  <a16:creationId xmlns:a16="http://schemas.microsoft.com/office/drawing/2014/main" id="{9B8B1592-1B80-474E-95B8-03A2665C829E}"/>
                </a:ext>
              </a:extLst>
            </p:cNvPr>
            <p:cNvSpPr/>
            <p:nvPr/>
          </p:nvSpPr>
          <p:spPr>
            <a:xfrm>
              <a:off x="4183691" y="5263411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6 h 407168"/>
                <a:gd name="connsiteX3" fmla="*/ 323906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66"/>
                  </a:cubicBezTo>
                  <a:lnTo>
                    <a:pt x="323906" y="158978"/>
                  </a:lnTo>
                  <a:lnTo>
                    <a:pt x="268602" y="213371"/>
                  </a:lnTo>
                  <a:cubicBezTo>
                    <a:pt x="248084" y="233554"/>
                    <a:pt x="235271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61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7" name="Freeform: Shape 15">
              <a:extLst>
                <a:ext uri="{FF2B5EF4-FFF2-40B4-BE49-F238E27FC236}">
                  <a16:creationId xmlns:a16="http://schemas.microsoft.com/office/drawing/2014/main" id="{8D9991E7-B6A8-427E-A389-AC61C2A01D0D}"/>
                </a:ext>
              </a:extLst>
            </p:cNvPr>
            <p:cNvSpPr/>
            <p:nvPr/>
          </p:nvSpPr>
          <p:spPr>
            <a:xfrm>
              <a:off x="2132036" y="3695340"/>
              <a:ext cx="327333" cy="407170"/>
            </a:xfrm>
            <a:custGeom>
              <a:avLst/>
              <a:gdLst>
                <a:gd name="connsiteX0" fmla="*/ 109168 w 327331"/>
                <a:gd name="connsiteY0" fmla="*/ 5013 h 407168"/>
                <a:gd name="connsiteX1" fmla="*/ 178562 w 327331"/>
                <a:gd name="connsiteY1" fmla="*/ 96817 h 407168"/>
                <a:gd name="connsiteX2" fmla="*/ 248827 w 327331"/>
                <a:gd name="connsiteY2" fmla="*/ 142484 h 407168"/>
                <a:gd name="connsiteX3" fmla="*/ 324368 w 327331"/>
                <a:gd name="connsiteY3" fmla="*/ 160096 h 407168"/>
                <a:gd name="connsiteX4" fmla="*/ 268786 w 327331"/>
                <a:gd name="connsiteY4" fmla="*/ 214193 h 407168"/>
                <a:gd name="connsiteX5" fmla="*/ 232213 w 327331"/>
                <a:gd name="connsiteY5" fmla="*/ 289592 h 407168"/>
                <a:gd name="connsiteX6" fmla="*/ 220213 w 327331"/>
                <a:gd name="connsiteY6" fmla="*/ 404054 h 407168"/>
                <a:gd name="connsiteX7" fmla="*/ 150819 w 327331"/>
                <a:gd name="connsiteY7" fmla="*/ 312241 h 407168"/>
                <a:gd name="connsiteX8" fmla="*/ 80554 w 327331"/>
                <a:gd name="connsiteY8" fmla="*/ 266583 h 407168"/>
                <a:gd name="connsiteX9" fmla="*/ 5013 w 327331"/>
                <a:gd name="connsiteY9" fmla="*/ 248970 h 407168"/>
                <a:gd name="connsiteX10" fmla="*/ 60595 w 327331"/>
                <a:gd name="connsiteY10" fmla="*/ 194865 h 407168"/>
                <a:gd name="connsiteX11" fmla="*/ 97168 w 327331"/>
                <a:gd name="connsiteY11" fmla="*/ 119467 h 407168"/>
                <a:gd name="connsiteX12" fmla="*/ 10916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9168" y="5013"/>
                  </a:moveTo>
                  <a:lnTo>
                    <a:pt x="178562" y="96817"/>
                  </a:lnTo>
                  <a:cubicBezTo>
                    <a:pt x="195927" y="119786"/>
                    <a:pt x="220788" y="135945"/>
                    <a:pt x="248827" y="142484"/>
                  </a:cubicBezTo>
                  <a:lnTo>
                    <a:pt x="324368" y="160096"/>
                  </a:lnTo>
                  <a:lnTo>
                    <a:pt x="268786" y="214193"/>
                  </a:lnTo>
                  <a:cubicBezTo>
                    <a:pt x="248156" y="234281"/>
                    <a:pt x="235215" y="260954"/>
                    <a:pt x="232213" y="289592"/>
                  </a:cubicBezTo>
                  <a:lnTo>
                    <a:pt x="220213" y="404054"/>
                  </a:lnTo>
                  <a:lnTo>
                    <a:pt x="150819" y="312241"/>
                  </a:lnTo>
                  <a:cubicBezTo>
                    <a:pt x="133454" y="289272"/>
                    <a:pt x="108593" y="273113"/>
                    <a:pt x="80554" y="266583"/>
                  </a:cubicBezTo>
                  <a:lnTo>
                    <a:pt x="5013" y="248970"/>
                  </a:lnTo>
                  <a:lnTo>
                    <a:pt x="60595" y="194865"/>
                  </a:lnTo>
                  <a:cubicBezTo>
                    <a:pt x="81225" y="174786"/>
                    <a:pt x="94167" y="148104"/>
                    <a:pt x="97168" y="119467"/>
                  </a:cubicBezTo>
                  <a:lnTo>
                    <a:pt x="10916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8" name="Freeform: Shape 16">
              <a:extLst>
                <a:ext uri="{FF2B5EF4-FFF2-40B4-BE49-F238E27FC236}">
                  <a16:creationId xmlns:a16="http://schemas.microsoft.com/office/drawing/2014/main" id="{F999E58F-DC83-4D8C-8ECE-844A29DFFCFD}"/>
                </a:ext>
              </a:extLst>
            </p:cNvPr>
            <p:cNvSpPr/>
            <p:nvPr/>
          </p:nvSpPr>
          <p:spPr>
            <a:xfrm>
              <a:off x="456484" y="4405946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5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0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65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1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1"/>
                    <a:pt x="80642" y="266734"/>
                  </a:cubicBezTo>
                  <a:lnTo>
                    <a:pt x="5013" y="249513"/>
                  </a:lnTo>
                  <a:lnTo>
                    <a:pt x="60316" y="195120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1" name="Freeform: Shape 17">
              <a:extLst>
                <a:ext uri="{FF2B5EF4-FFF2-40B4-BE49-F238E27FC236}">
                  <a16:creationId xmlns:a16="http://schemas.microsoft.com/office/drawing/2014/main" id="{269D6EC2-680E-413E-B81D-7CC321D66F0B}"/>
                </a:ext>
              </a:extLst>
            </p:cNvPr>
            <p:cNvSpPr/>
            <p:nvPr/>
          </p:nvSpPr>
          <p:spPr>
            <a:xfrm>
              <a:off x="5407318" y="3716839"/>
              <a:ext cx="327333" cy="407170"/>
            </a:xfrm>
            <a:custGeom>
              <a:avLst/>
              <a:gdLst>
                <a:gd name="connsiteX0" fmla="*/ 107906 w 327331"/>
                <a:gd name="connsiteY0" fmla="*/ 5013 h 407168"/>
                <a:gd name="connsiteX1" fmla="*/ 177780 w 327331"/>
                <a:gd name="connsiteY1" fmla="*/ 96458 h 407168"/>
                <a:gd name="connsiteX2" fmla="*/ 248284 w 327331"/>
                <a:gd name="connsiteY2" fmla="*/ 141757 h 407168"/>
                <a:gd name="connsiteX3" fmla="*/ 323906 w 327331"/>
                <a:gd name="connsiteY3" fmla="*/ 158978 h 407168"/>
                <a:gd name="connsiteX4" fmla="*/ 268610 w 327331"/>
                <a:gd name="connsiteY4" fmla="*/ 213363 h 407168"/>
                <a:gd name="connsiteX5" fmla="*/ 232428 w 327331"/>
                <a:gd name="connsiteY5" fmla="*/ 288953 h 407168"/>
                <a:gd name="connsiteX6" fmla="*/ 221019 w 327331"/>
                <a:gd name="connsiteY6" fmla="*/ 403471 h 407168"/>
                <a:gd name="connsiteX7" fmla="*/ 151146 w 327331"/>
                <a:gd name="connsiteY7" fmla="*/ 312026 h 407168"/>
                <a:gd name="connsiteX8" fmla="*/ 80650 w 327331"/>
                <a:gd name="connsiteY8" fmla="*/ 266726 h 407168"/>
                <a:gd name="connsiteX9" fmla="*/ 5013 w 327331"/>
                <a:gd name="connsiteY9" fmla="*/ 249505 h 407168"/>
                <a:gd name="connsiteX10" fmla="*/ 60307 w 327331"/>
                <a:gd name="connsiteY10" fmla="*/ 195113 h 407168"/>
                <a:gd name="connsiteX11" fmla="*/ 96498 w 327331"/>
                <a:gd name="connsiteY11" fmla="*/ 119531 h 407168"/>
                <a:gd name="connsiteX12" fmla="*/ 107906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906" y="5013"/>
                  </a:moveTo>
                  <a:lnTo>
                    <a:pt x="177780" y="96458"/>
                  </a:lnTo>
                  <a:cubicBezTo>
                    <a:pt x="195256" y="119339"/>
                    <a:pt x="220197" y="135362"/>
                    <a:pt x="248284" y="141757"/>
                  </a:cubicBezTo>
                  <a:lnTo>
                    <a:pt x="323906" y="158978"/>
                  </a:lnTo>
                  <a:lnTo>
                    <a:pt x="268610" y="213363"/>
                  </a:lnTo>
                  <a:cubicBezTo>
                    <a:pt x="248084" y="233554"/>
                    <a:pt x="235278" y="260299"/>
                    <a:pt x="232428" y="288953"/>
                  </a:cubicBezTo>
                  <a:lnTo>
                    <a:pt x="221019" y="403471"/>
                  </a:lnTo>
                  <a:lnTo>
                    <a:pt x="151146" y="312026"/>
                  </a:lnTo>
                  <a:cubicBezTo>
                    <a:pt x="133670" y="289144"/>
                    <a:pt x="108721" y="273113"/>
                    <a:pt x="80650" y="266726"/>
                  </a:cubicBezTo>
                  <a:lnTo>
                    <a:pt x="5013" y="249505"/>
                  </a:lnTo>
                  <a:lnTo>
                    <a:pt x="60307" y="195113"/>
                  </a:lnTo>
                  <a:cubicBezTo>
                    <a:pt x="80842" y="174930"/>
                    <a:pt x="93648" y="148184"/>
                    <a:pt x="96498" y="119531"/>
                  </a:cubicBezTo>
                  <a:lnTo>
                    <a:pt x="107906" y="5013"/>
                  </a:lnTo>
                  <a:close/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2" name="Freeform: Shape 18">
              <a:extLst>
                <a:ext uri="{FF2B5EF4-FFF2-40B4-BE49-F238E27FC236}">
                  <a16:creationId xmlns:a16="http://schemas.microsoft.com/office/drawing/2014/main" id="{827B266E-9FFF-4A31-A270-D8C50EAD56CB}"/>
                </a:ext>
              </a:extLst>
            </p:cNvPr>
            <p:cNvSpPr/>
            <p:nvPr/>
          </p:nvSpPr>
          <p:spPr>
            <a:xfrm>
              <a:off x="5291286" y="445226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08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48" y="119339"/>
                    <a:pt x="220190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1" y="260300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53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08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3" name="Freeform: Shape 19">
              <a:extLst>
                <a:ext uri="{FF2B5EF4-FFF2-40B4-BE49-F238E27FC236}">
                  <a16:creationId xmlns:a16="http://schemas.microsoft.com/office/drawing/2014/main" id="{247D2AC6-FF5A-432C-9E94-0A274B14BEA5}"/>
                </a:ext>
              </a:extLst>
            </p:cNvPr>
            <p:cNvSpPr/>
            <p:nvPr/>
          </p:nvSpPr>
          <p:spPr>
            <a:xfrm>
              <a:off x="678817" y="4120566"/>
              <a:ext cx="5524722" cy="2251404"/>
            </a:xfrm>
            <a:custGeom>
              <a:avLst/>
              <a:gdLst>
                <a:gd name="connsiteX0" fmla="*/ 17544 w 5524721"/>
                <a:gd name="connsiteY0" fmla="*/ 2239916 h 2251403"/>
                <a:gd name="connsiteX1" fmla="*/ 2597477 w 5524721"/>
                <a:gd name="connsiteY1" fmla="*/ 972583 h 2251403"/>
                <a:gd name="connsiteX2" fmla="*/ 4156750 w 5524721"/>
                <a:gd name="connsiteY2" fmla="*/ 379650 h 2251403"/>
                <a:gd name="connsiteX3" fmla="*/ 3878398 w 5524721"/>
                <a:gd name="connsiteY3" fmla="*/ 17557 h 2251403"/>
                <a:gd name="connsiteX4" fmla="*/ 3629443 w 5524721"/>
                <a:gd name="connsiteY4" fmla="*/ 411337 h 2251403"/>
                <a:gd name="connsiteX5" fmla="*/ 4776924 w 5524721"/>
                <a:gd name="connsiteY5" fmla="*/ 1055430 h 2251403"/>
                <a:gd name="connsiteX6" fmla="*/ 5512351 w 5524721"/>
                <a:gd name="connsiteY6" fmla="*/ 1133631 h 225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4721" h="2251403">
                  <a:moveTo>
                    <a:pt x="17544" y="2239916"/>
                  </a:moveTo>
                  <a:cubicBezTo>
                    <a:pt x="578790" y="1588143"/>
                    <a:pt x="1284877" y="1186044"/>
                    <a:pt x="2597477" y="972583"/>
                  </a:cubicBezTo>
                  <a:cubicBezTo>
                    <a:pt x="3729846" y="788439"/>
                    <a:pt x="4068490" y="707796"/>
                    <a:pt x="4156750" y="379650"/>
                  </a:cubicBezTo>
                  <a:cubicBezTo>
                    <a:pt x="4221506" y="138893"/>
                    <a:pt x="4044340" y="16088"/>
                    <a:pt x="3878398" y="17557"/>
                  </a:cubicBezTo>
                  <a:cubicBezTo>
                    <a:pt x="3707092" y="19066"/>
                    <a:pt x="3566084" y="180496"/>
                    <a:pt x="3629443" y="411337"/>
                  </a:cubicBezTo>
                  <a:cubicBezTo>
                    <a:pt x="3719275" y="738581"/>
                    <a:pt x="4201156" y="946804"/>
                    <a:pt x="4776924" y="1055430"/>
                  </a:cubicBezTo>
                  <a:cubicBezTo>
                    <a:pt x="5352693" y="1164048"/>
                    <a:pt x="5331297" y="1059302"/>
                    <a:pt x="5512351" y="1133631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4" name="Freeform: Shape 20">
              <a:extLst>
                <a:ext uri="{FF2B5EF4-FFF2-40B4-BE49-F238E27FC236}">
                  <a16:creationId xmlns:a16="http://schemas.microsoft.com/office/drawing/2014/main" id="{64840A69-D517-4F65-B31F-E2A483E519F0}"/>
                </a:ext>
              </a:extLst>
            </p:cNvPr>
            <p:cNvSpPr/>
            <p:nvPr/>
          </p:nvSpPr>
          <p:spPr>
            <a:xfrm>
              <a:off x="949747" y="3280447"/>
              <a:ext cx="1852220" cy="1948023"/>
            </a:xfrm>
            <a:custGeom>
              <a:avLst/>
              <a:gdLst>
                <a:gd name="connsiteX0" fmla="*/ 1784107 w 1852218"/>
                <a:gd name="connsiteY0" fmla="*/ 1352277 h 1948023"/>
                <a:gd name="connsiteX1" fmla="*/ 1785241 w 1852218"/>
                <a:gd name="connsiteY1" fmla="*/ 1351519 h 1948023"/>
                <a:gd name="connsiteX2" fmla="*/ 1836640 w 1852218"/>
                <a:gd name="connsiteY2" fmla="*/ 1396156 h 1948023"/>
                <a:gd name="connsiteX3" fmla="*/ 1510458 w 1852218"/>
                <a:gd name="connsiteY3" fmla="*/ 1769131 h 1948023"/>
                <a:gd name="connsiteX4" fmla="*/ 177794 w 1852218"/>
                <a:gd name="connsiteY4" fmla="*/ 1502395 h 1948023"/>
                <a:gd name="connsiteX5" fmla="*/ 442941 w 1852218"/>
                <a:gd name="connsiteY5" fmla="*/ 178074 h 1948023"/>
                <a:gd name="connsiteX6" fmla="*/ 911928 w 1852218"/>
                <a:gd name="connsiteY6" fmla="*/ 17634 h 1948023"/>
                <a:gd name="connsiteX7" fmla="*/ 933723 w 1852218"/>
                <a:gd name="connsiteY7" fmla="*/ 82023 h 1948023"/>
                <a:gd name="connsiteX8" fmla="*/ 932414 w 1852218"/>
                <a:gd name="connsiteY8" fmla="*/ 82893 h 1948023"/>
                <a:gd name="connsiteX9" fmla="*/ 723496 w 1852218"/>
                <a:gd name="connsiteY9" fmla="*/ 1143424 h 1948023"/>
                <a:gd name="connsiteX10" fmla="*/ 1784107 w 1852218"/>
                <a:gd name="connsiteY10" fmla="*/ 1352277 h 194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52218" h="1948023">
                  <a:moveTo>
                    <a:pt x="1784107" y="1352277"/>
                  </a:moveTo>
                  <a:cubicBezTo>
                    <a:pt x="1784482" y="1352022"/>
                    <a:pt x="1784858" y="1351775"/>
                    <a:pt x="1785241" y="1351519"/>
                  </a:cubicBezTo>
                  <a:cubicBezTo>
                    <a:pt x="1815355" y="1331232"/>
                    <a:pt x="1852623" y="1363543"/>
                    <a:pt x="1836640" y="1396156"/>
                  </a:cubicBezTo>
                  <a:cubicBezTo>
                    <a:pt x="1765034" y="1542226"/>
                    <a:pt x="1655234" y="1671985"/>
                    <a:pt x="1510458" y="1769131"/>
                  </a:cubicBezTo>
                  <a:cubicBezTo>
                    <a:pt x="1069494" y="2065030"/>
                    <a:pt x="471475" y="1945898"/>
                    <a:pt x="177794" y="1502395"/>
                  </a:cubicBezTo>
                  <a:cubicBezTo>
                    <a:pt x="-114210" y="1061415"/>
                    <a:pt x="3742" y="472753"/>
                    <a:pt x="442941" y="178074"/>
                  </a:cubicBezTo>
                  <a:cubicBezTo>
                    <a:pt x="587781" y="80889"/>
                    <a:pt x="749555" y="28484"/>
                    <a:pt x="911928" y="17634"/>
                  </a:cubicBezTo>
                  <a:cubicBezTo>
                    <a:pt x="948118" y="15223"/>
                    <a:pt x="963878" y="61880"/>
                    <a:pt x="933723" y="82023"/>
                  </a:cubicBezTo>
                  <a:cubicBezTo>
                    <a:pt x="933284" y="82310"/>
                    <a:pt x="932853" y="82605"/>
                    <a:pt x="932414" y="82893"/>
                  </a:cubicBezTo>
                  <a:cubicBezTo>
                    <a:pt x="581905" y="318069"/>
                    <a:pt x="488320" y="792915"/>
                    <a:pt x="723496" y="1143424"/>
                  </a:cubicBezTo>
                  <a:cubicBezTo>
                    <a:pt x="958736" y="1494028"/>
                    <a:pt x="1433599" y="1587453"/>
                    <a:pt x="1784107" y="1352277"/>
                  </a:cubicBezTo>
                  <a:close/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24544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4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5803" y="557045"/>
            <a:ext cx="31597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</a:rPr>
              <a:t>Doc. Kordylewski pokazuje, gdzie znajdują się dwie pyłowe mgławice księżyców, utrzymywanych przez siły grawitacji dużych ciał. Odkrywca nazwał je skromnie </a:t>
            </a:r>
            <a:r>
              <a:rPr lang="pl-PL" b="1" dirty="0">
                <a:solidFill>
                  <a:srgbClr val="005B7F"/>
                </a:solidFill>
              </a:rPr>
              <a:t>„Księżycami Polskimi”. </a:t>
            </a:r>
          </a:p>
        </p:txBody>
      </p:sp>
      <p:pic>
        <p:nvPicPr>
          <p:cNvPr id="45" name="Obraz 44">
            <a:extLst>
              <a:ext uri="{FF2B5EF4-FFF2-40B4-BE49-F238E27FC236}">
                <a16:creationId xmlns:a16="http://schemas.microsoft.com/office/drawing/2014/main" id="{0FF472F4-C893-4D80-AEF3-DBD046FCEC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36"/>
          <a:stretch/>
        </p:blipFill>
        <p:spPr>
          <a:xfrm>
            <a:off x="3587564" y="132453"/>
            <a:ext cx="8496000" cy="5805800"/>
          </a:xfrm>
          <a:prstGeom prst="rect">
            <a:avLst/>
          </a:prstGeom>
        </p:spPr>
      </p:pic>
      <p:grpSp>
        <p:nvGrpSpPr>
          <p:cNvPr id="18" name="Graphic 4">
            <a:extLst>
              <a:ext uri="{FF2B5EF4-FFF2-40B4-BE49-F238E27FC236}">
                <a16:creationId xmlns:a16="http://schemas.microsoft.com/office/drawing/2014/main" id="{81372FA4-CA27-4673-9606-39183A726D0C}"/>
              </a:ext>
            </a:extLst>
          </p:cNvPr>
          <p:cNvGrpSpPr/>
          <p:nvPr/>
        </p:nvGrpSpPr>
        <p:grpSpPr>
          <a:xfrm rot="2644219">
            <a:off x="-743879" y="5178772"/>
            <a:ext cx="3714353" cy="2644680"/>
            <a:chOff x="456484" y="3280447"/>
            <a:chExt cx="6113164" cy="4352671"/>
          </a:xfrm>
        </p:grpSpPr>
        <p:sp>
          <p:nvSpPr>
            <p:cNvPr id="19" name="Freeform: Shape 9">
              <a:extLst>
                <a:ext uri="{FF2B5EF4-FFF2-40B4-BE49-F238E27FC236}">
                  <a16:creationId xmlns:a16="http://schemas.microsoft.com/office/drawing/2014/main" id="{53248DDF-49C1-4572-A68D-66790D9AC085}"/>
                </a:ext>
              </a:extLst>
            </p:cNvPr>
            <p:cNvSpPr/>
            <p:nvPr/>
          </p:nvSpPr>
          <p:spPr>
            <a:xfrm>
              <a:off x="669692" y="5541388"/>
              <a:ext cx="5899956" cy="2091730"/>
            </a:xfrm>
            <a:custGeom>
              <a:avLst/>
              <a:gdLst>
                <a:gd name="connsiteX0" fmla="*/ 5889334 w 5899955"/>
                <a:gd name="connsiteY0" fmla="*/ 1015158 h 2091729"/>
                <a:gd name="connsiteX1" fmla="*/ 3661210 w 5899955"/>
                <a:gd name="connsiteY1" fmla="*/ 768669 h 2091729"/>
                <a:gd name="connsiteX2" fmla="*/ 1795275 w 5899955"/>
                <a:gd name="connsiteY2" fmla="*/ 751696 h 2091729"/>
                <a:gd name="connsiteX3" fmla="*/ 1722088 w 5899955"/>
                <a:gd name="connsiteY3" fmla="*/ 27502 h 2091729"/>
                <a:gd name="connsiteX4" fmla="*/ 2111342 w 5899955"/>
                <a:gd name="connsiteY4" fmla="*/ 532176 h 2091729"/>
                <a:gd name="connsiteX5" fmla="*/ 1267943 w 5899955"/>
                <a:gd name="connsiteY5" fmla="*/ 1260201 h 2091729"/>
                <a:gd name="connsiteX6" fmla="*/ 17544 w 5899955"/>
                <a:gd name="connsiteY6" fmla="*/ 2078802 h 20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955" h="2091729">
                  <a:moveTo>
                    <a:pt x="5889334" y="1015158"/>
                  </a:moveTo>
                  <a:cubicBezTo>
                    <a:pt x="5391454" y="825058"/>
                    <a:pt x="4770609" y="641936"/>
                    <a:pt x="3661210" y="768669"/>
                  </a:cubicBezTo>
                  <a:cubicBezTo>
                    <a:pt x="2631105" y="886341"/>
                    <a:pt x="2129449" y="959902"/>
                    <a:pt x="1795275" y="751696"/>
                  </a:cubicBezTo>
                  <a:cubicBezTo>
                    <a:pt x="1352698" y="475946"/>
                    <a:pt x="1516021" y="75316"/>
                    <a:pt x="1722088" y="27502"/>
                  </a:cubicBezTo>
                  <a:cubicBezTo>
                    <a:pt x="2004983" y="-38124"/>
                    <a:pt x="2207777" y="230903"/>
                    <a:pt x="2111342" y="532176"/>
                  </a:cubicBezTo>
                  <a:cubicBezTo>
                    <a:pt x="2034475" y="772334"/>
                    <a:pt x="1742024" y="1079155"/>
                    <a:pt x="1267943" y="1260201"/>
                  </a:cubicBezTo>
                  <a:cubicBezTo>
                    <a:pt x="392427" y="1594567"/>
                    <a:pt x="17544" y="2078802"/>
                    <a:pt x="17544" y="2078802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0" name="Freeform: Shape 10">
              <a:extLst>
                <a:ext uri="{FF2B5EF4-FFF2-40B4-BE49-F238E27FC236}">
                  <a16:creationId xmlns:a16="http://schemas.microsoft.com/office/drawing/2014/main" id="{33236220-68A8-4072-9C8A-1C8EDDD1E9E7}"/>
                </a:ext>
              </a:extLst>
            </p:cNvPr>
            <p:cNvSpPr/>
            <p:nvPr/>
          </p:nvSpPr>
          <p:spPr>
            <a:xfrm>
              <a:off x="3227617" y="4081763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16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0" y="260299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44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16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1" name="Freeform: Shape 11">
              <a:extLst>
                <a:ext uri="{FF2B5EF4-FFF2-40B4-BE49-F238E27FC236}">
                  <a16:creationId xmlns:a16="http://schemas.microsoft.com/office/drawing/2014/main" id="{F3DF8CE1-3319-48EC-AB31-950ED34E133A}"/>
                </a:ext>
              </a:extLst>
            </p:cNvPr>
            <p:cNvSpPr/>
            <p:nvPr/>
          </p:nvSpPr>
          <p:spPr>
            <a:xfrm>
              <a:off x="1736639" y="707109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0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2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2" name="Freeform: Shape 12">
              <a:extLst>
                <a:ext uri="{FF2B5EF4-FFF2-40B4-BE49-F238E27FC236}">
                  <a16:creationId xmlns:a16="http://schemas.microsoft.com/office/drawing/2014/main" id="{E580999C-F554-4CE0-8D8D-B89E69B22C39}"/>
                </a:ext>
              </a:extLst>
            </p:cNvPr>
            <p:cNvSpPr/>
            <p:nvPr/>
          </p:nvSpPr>
          <p:spPr>
            <a:xfrm>
              <a:off x="3618110" y="6592809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8 h 407168"/>
                <a:gd name="connsiteX3" fmla="*/ 323906 w 327331"/>
                <a:gd name="connsiteY3" fmla="*/ 158979 h 407168"/>
                <a:gd name="connsiteX4" fmla="*/ 268602 w 327331"/>
                <a:gd name="connsiteY4" fmla="*/ 213364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5 h 407168"/>
                <a:gd name="connsiteX9" fmla="*/ 5013 w 327331"/>
                <a:gd name="connsiteY9" fmla="*/ 249513 h 407168"/>
                <a:gd name="connsiteX10" fmla="*/ 60308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8"/>
                  </a:cubicBezTo>
                  <a:lnTo>
                    <a:pt x="323906" y="158979"/>
                  </a:lnTo>
                  <a:lnTo>
                    <a:pt x="268602" y="213364"/>
                  </a:lnTo>
                  <a:cubicBezTo>
                    <a:pt x="248084" y="233554"/>
                    <a:pt x="235271" y="260300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2"/>
                    <a:pt x="80642" y="266735"/>
                  </a:cubicBezTo>
                  <a:lnTo>
                    <a:pt x="5013" y="249513"/>
                  </a:lnTo>
                  <a:lnTo>
                    <a:pt x="60308" y="195121"/>
                  </a:lnTo>
                  <a:cubicBezTo>
                    <a:pt x="80842" y="174946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3" name="Freeform: Shape 13">
              <a:extLst>
                <a:ext uri="{FF2B5EF4-FFF2-40B4-BE49-F238E27FC236}">
                  <a16:creationId xmlns:a16="http://schemas.microsoft.com/office/drawing/2014/main" id="{BB0E36B9-5010-4492-94E9-0D3FD7794ACE}"/>
                </a:ext>
              </a:extLst>
            </p:cNvPr>
            <p:cNvSpPr/>
            <p:nvPr/>
          </p:nvSpPr>
          <p:spPr>
            <a:xfrm>
              <a:off x="3279306" y="5669686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914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5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914" y="158978"/>
                  </a:lnTo>
                  <a:lnTo>
                    <a:pt x="268602" y="213371"/>
                  </a:lnTo>
                  <a:cubicBezTo>
                    <a:pt x="248084" y="233554"/>
                    <a:pt x="235270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5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4" name="Freeform: Shape 14">
              <a:extLst>
                <a:ext uri="{FF2B5EF4-FFF2-40B4-BE49-F238E27FC236}">
                  <a16:creationId xmlns:a16="http://schemas.microsoft.com/office/drawing/2014/main" id="{9B8B1592-1B80-474E-95B8-03A2665C829E}"/>
                </a:ext>
              </a:extLst>
            </p:cNvPr>
            <p:cNvSpPr/>
            <p:nvPr/>
          </p:nvSpPr>
          <p:spPr>
            <a:xfrm>
              <a:off x="4183691" y="5263411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6 h 407168"/>
                <a:gd name="connsiteX3" fmla="*/ 323906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66"/>
                  </a:cubicBezTo>
                  <a:lnTo>
                    <a:pt x="323906" y="158978"/>
                  </a:lnTo>
                  <a:lnTo>
                    <a:pt x="268602" y="213371"/>
                  </a:lnTo>
                  <a:cubicBezTo>
                    <a:pt x="248084" y="233554"/>
                    <a:pt x="235271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61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1" name="Freeform: Shape 15">
              <a:extLst>
                <a:ext uri="{FF2B5EF4-FFF2-40B4-BE49-F238E27FC236}">
                  <a16:creationId xmlns:a16="http://schemas.microsoft.com/office/drawing/2014/main" id="{8D9991E7-B6A8-427E-A389-AC61C2A01D0D}"/>
                </a:ext>
              </a:extLst>
            </p:cNvPr>
            <p:cNvSpPr/>
            <p:nvPr/>
          </p:nvSpPr>
          <p:spPr>
            <a:xfrm>
              <a:off x="2132036" y="3695340"/>
              <a:ext cx="327333" cy="407170"/>
            </a:xfrm>
            <a:custGeom>
              <a:avLst/>
              <a:gdLst>
                <a:gd name="connsiteX0" fmla="*/ 109168 w 327331"/>
                <a:gd name="connsiteY0" fmla="*/ 5013 h 407168"/>
                <a:gd name="connsiteX1" fmla="*/ 178562 w 327331"/>
                <a:gd name="connsiteY1" fmla="*/ 96817 h 407168"/>
                <a:gd name="connsiteX2" fmla="*/ 248827 w 327331"/>
                <a:gd name="connsiteY2" fmla="*/ 142484 h 407168"/>
                <a:gd name="connsiteX3" fmla="*/ 324368 w 327331"/>
                <a:gd name="connsiteY3" fmla="*/ 160096 h 407168"/>
                <a:gd name="connsiteX4" fmla="*/ 268786 w 327331"/>
                <a:gd name="connsiteY4" fmla="*/ 214193 h 407168"/>
                <a:gd name="connsiteX5" fmla="*/ 232213 w 327331"/>
                <a:gd name="connsiteY5" fmla="*/ 289592 h 407168"/>
                <a:gd name="connsiteX6" fmla="*/ 220213 w 327331"/>
                <a:gd name="connsiteY6" fmla="*/ 404054 h 407168"/>
                <a:gd name="connsiteX7" fmla="*/ 150819 w 327331"/>
                <a:gd name="connsiteY7" fmla="*/ 312241 h 407168"/>
                <a:gd name="connsiteX8" fmla="*/ 80554 w 327331"/>
                <a:gd name="connsiteY8" fmla="*/ 266583 h 407168"/>
                <a:gd name="connsiteX9" fmla="*/ 5013 w 327331"/>
                <a:gd name="connsiteY9" fmla="*/ 248970 h 407168"/>
                <a:gd name="connsiteX10" fmla="*/ 60595 w 327331"/>
                <a:gd name="connsiteY10" fmla="*/ 194865 h 407168"/>
                <a:gd name="connsiteX11" fmla="*/ 97168 w 327331"/>
                <a:gd name="connsiteY11" fmla="*/ 119467 h 407168"/>
                <a:gd name="connsiteX12" fmla="*/ 10916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9168" y="5013"/>
                  </a:moveTo>
                  <a:lnTo>
                    <a:pt x="178562" y="96817"/>
                  </a:lnTo>
                  <a:cubicBezTo>
                    <a:pt x="195927" y="119786"/>
                    <a:pt x="220788" y="135945"/>
                    <a:pt x="248827" y="142484"/>
                  </a:cubicBezTo>
                  <a:lnTo>
                    <a:pt x="324368" y="160096"/>
                  </a:lnTo>
                  <a:lnTo>
                    <a:pt x="268786" y="214193"/>
                  </a:lnTo>
                  <a:cubicBezTo>
                    <a:pt x="248156" y="234281"/>
                    <a:pt x="235215" y="260954"/>
                    <a:pt x="232213" y="289592"/>
                  </a:cubicBezTo>
                  <a:lnTo>
                    <a:pt x="220213" y="404054"/>
                  </a:lnTo>
                  <a:lnTo>
                    <a:pt x="150819" y="312241"/>
                  </a:lnTo>
                  <a:cubicBezTo>
                    <a:pt x="133454" y="289272"/>
                    <a:pt x="108593" y="273113"/>
                    <a:pt x="80554" y="266583"/>
                  </a:cubicBezTo>
                  <a:lnTo>
                    <a:pt x="5013" y="248970"/>
                  </a:lnTo>
                  <a:lnTo>
                    <a:pt x="60595" y="194865"/>
                  </a:lnTo>
                  <a:cubicBezTo>
                    <a:pt x="81225" y="174786"/>
                    <a:pt x="94167" y="148104"/>
                    <a:pt x="97168" y="119467"/>
                  </a:cubicBezTo>
                  <a:lnTo>
                    <a:pt x="10916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8" name="Freeform: Shape 16">
              <a:extLst>
                <a:ext uri="{FF2B5EF4-FFF2-40B4-BE49-F238E27FC236}">
                  <a16:creationId xmlns:a16="http://schemas.microsoft.com/office/drawing/2014/main" id="{F999E58F-DC83-4D8C-8ECE-844A29DFFCFD}"/>
                </a:ext>
              </a:extLst>
            </p:cNvPr>
            <p:cNvSpPr/>
            <p:nvPr/>
          </p:nvSpPr>
          <p:spPr>
            <a:xfrm>
              <a:off x="456484" y="4405946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5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0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65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1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1"/>
                    <a:pt x="80642" y="266734"/>
                  </a:cubicBezTo>
                  <a:lnTo>
                    <a:pt x="5013" y="249513"/>
                  </a:lnTo>
                  <a:lnTo>
                    <a:pt x="60316" y="195120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9" name="Freeform: Shape 17">
              <a:extLst>
                <a:ext uri="{FF2B5EF4-FFF2-40B4-BE49-F238E27FC236}">
                  <a16:creationId xmlns:a16="http://schemas.microsoft.com/office/drawing/2014/main" id="{269D6EC2-680E-413E-B81D-7CC321D66F0B}"/>
                </a:ext>
              </a:extLst>
            </p:cNvPr>
            <p:cNvSpPr/>
            <p:nvPr/>
          </p:nvSpPr>
          <p:spPr>
            <a:xfrm>
              <a:off x="5407318" y="3716839"/>
              <a:ext cx="327333" cy="407170"/>
            </a:xfrm>
            <a:custGeom>
              <a:avLst/>
              <a:gdLst>
                <a:gd name="connsiteX0" fmla="*/ 107906 w 327331"/>
                <a:gd name="connsiteY0" fmla="*/ 5013 h 407168"/>
                <a:gd name="connsiteX1" fmla="*/ 177780 w 327331"/>
                <a:gd name="connsiteY1" fmla="*/ 96458 h 407168"/>
                <a:gd name="connsiteX2" fmla="*/ 248284 w 327331"/>
                <a:gd name="connsiteY2" fmla="*/ 141757 h 407168"/>
                <a:gd name="connsiteX3" fmla="*/ 323906 w 327331"/>
                <a:gd name="connsiteY3" fmla="*/ 158978 h 407168"/>
                <a:gd name="connsiteX4" fmla="*/ 268610 w 327331"/>
                <a:gd name="connsiteY4" fmla="*/ 213363 h 407168"/>
                <a:gd name="connsiteX5" fmla="*/ 232428 w 327331"/>
                <a:gd name="connsiteY5" fmla="*/ 288953 h 407168"/>
                <a:gd name="connsiteX6" fmla="*/ 221019 w 327331"/>
                <a:gd name="connsiteY6" fmla="*/ 403471 h 407168"/>
                <a:gd name="connsiteX7" fmla="*/ 151146 w 327331"/>
                <a:gd name="connsiteY7" fmla="*/ 312026 h 407168"/>
                <a:gd name="connsiteX8" fmla="*/ 80650 w 327331"/>
                <a:gd name="connsiteY8" fmla="*/ 266726 h 407168"/>
                <a:gd name="connsiteX9" fmla="*/ 5013 w 327331"/>
                <a:gd name="connsiteY9" fmla="*/ 249505 h 407168"/>
                <a:gd name="connsiteX10" fmla="*/ 60307 w 327331"/>
                <a:gd name="connsiteY10" fmla="*/ 195113 h 407168"/>
                <a:gd name="connsiteX11" fmla="*/ 96498 w 327331"/>
                <a:gd name="connsiteY11" fmla="*/ 119531 h 407168"/>
                <a:gd name="connsiteX12" fmla="*/ 107906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906" y="5013"/>
                  </a:moveTo>
                  <a:lnTo>
                    <a:pt x="177780" y="96458"/>
                  </a:lnTo>
                  <a:cubicBezTo>
                    <a:pt x="195256" y="119339"/>
                    <a:pt x="220197" y="135362"/>
                    <a:pt x="248284" y="141757"/>
                  </a:cubicBezTo>
                  <a:lnTo>
                    <a:pt x="323906" y="158978"/>
                  </a:lnTo>
                  <a:lnTo>
                    <a:pt x="268610" y="213363"/>
                  </a:lnTo>
                  <a:cubicBezTo>
                    <a:pt x="248084" y="233554"/>
                    <a:pt x="235278" y="260299"/>
                    <a:pt x="232428" y="288953"/>
                  </a:cubicBezTo>
                  <a:lnTo>
                    <a:pt x="221019" y="403471"/>
                  </a:lnTo>
                  <a:lnTo>
                    <a:pt x="151146" y="312026"/>
                  </a:lnTo>
                  <a:cubicBezTo>
                    <a:pt x="133670" y="289144"/>
                    <a:pt x="108721" y="273113"/>
                    <a:pt x="80650" y="266726"/>
                  </a:cubicBezTo>
                  <a:lnTo>
                    <a:pt x="5013" y="249505"/>
                  </a:lnTo>
                  <a:lnTo>
                    <a:pt x="60307" y="195113"/>
                  </a:lnTo>
                  <a:cubicBezTo>
                    <a:pt x="80842" y="174930"/>
                    <a:pt x="93648" y="148184"/>
                    <a:pt x="96498" y="119531"/>
                  </a:cubicBezTo>
                  <a:lnTo>
                    <a:pt x="107906" y="5013"/>
                  </a:lnTo>
                  <a:close/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2" name="Freeform: Shape 18">
              <a:extLst>
                <a:ext uri="{FF2B5EF4-FFF2-40B4-BE49-F238E27FC236}">
                  <a16:creationId xmlns:a16="http://schemas.microsoft.com/office/drawing/2014/main" id="{827B266E-9FFF-4A31-A270-D8C50EAD56CB}"/>
                </a:ext>
              </a:extLst>
            </p:cNvPr>
            <p:cNvSpPr/>
            <p:nvPr/>
          </p:nvSpPr>
          <p:spPr>
            <a:xfrm>
              <a:off x="5291286" y="445226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08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48" y="119339"/>
                    <a:pt x="220190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1" y="260300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53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08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3" name="Freeform: Shape 19">
              <a:extLst>
                <a:ext uri="{FF2B5EF4-FFF2-40B4-BE49-F238E27FC236}">
                  <a16:creationId xmlns:a16="http://schemas.microsoft.com/office/drawing/2014/main" id="{247D2AC6-FF5A-432C-9E94-0A274B14BEA5}"/>
                </a:ext>
              </a:extLst>
            </p:cNvPr>
            <p:cNvSpPr/>
            <p:nvPr/>
          </p:nvSpPr>
          <p:spPr>
            <a:xfrm>
              <a:off x="678817" y="4120566"/>
              <a:ext cx="5524722" cy="2251404"/>
            </a:xfrm>
            <a:custGeom>
              <a:avLst/>
              <a:gdLst>
                <a:gd name="connsiteX0" fmla="*/ 17544 w 5524721"/>
                <a:gd name="connsiteY0" fmla="*/ 2239916 h 2251403"/>
                <a:gd name="connsiteX1" fmla="*/ 2597477 w 5524721"/>
                <a:gd name="connsiteY1" fmla="*/ 972583 h 2251403"/>
                <a:gd name="connsiteX2" fmla="*/ 4156750 w 5524721"/>
                <a:gd name="connsiteY2" fmla="*/ 379650 h 2251403"/>
                <a:gd name="connsiteX3" fmla="*/ 3878398 w 5524721"/>
                <a:gd name="connsiteY3" fmla="*/ 17557 h 2251403"/>
                <a:gd name="connsiteX4" fmla="*/ 3629443 w 5524721"/>
                <a:gd name="connsiteY4" fmla="*/ 411337 h 2251403"/>
                <a:gd name="connsiteX5" fmla="*/ 4776924 w 5524721"/>
                <a:gd name="connsiteY5" fmla="*/ 1055430 h 2251403"/>
                <a:gd name="connsiteX6" fmla="*/ 5512351 w 5524721"/>
                <a:gd name="connsiteY6" fmla="*/ 1133631 h 225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4721" h="2251403">
                  <a:moveTo>
                    <a:pt x="17544" y="2239916"/>
                  </a:moveTo>
                  <a:cubicBezTo>
                    <a:pt x="578790" y="1588143"/>
                    <a:pt x="1284877" y="1186044"/>
                    <a:pt x="2597477" y="972583"/>
                  </a:cubicBezTo>
                  <a:cubicBezTo>
                    <a:pt x="3729846" y="788439"/>
                    <a:pt x="4068490" y="707796"/>
                    <a:pt x="4156750" y="379650"/>
                  </a:cubicBezTo>
                  <a:cubicBezTo>
                    <a:pt x="4221506" y="138893"/>
                    <a:pt x="4044340" y="16088"/>
                    <a:pt x="3878398" y="17557"/>
                  </a:cubicBezTo>
                  <a:cubicBezTo>
                    <a:pt x="3707092" y="19066"/>
                    <a:pt x="3566084" y="180496"/>
                    <a:pt x="3629443" y="411337"/>
                  </a:cubicBezTo>
                  <a:cubicBezTo>
                    <a:pt x="3719275" y="738581"/>
                    <a:pt x="4201156" y="946804"/>
                    <a:pt x="4776924" y="1055430"/>
                  </a:cubicBezTo>
                  <a:cubicBezTo>
                    <a:pt x="5352693" y="1164048"/>
                    <a:pt x="5331297" y="1059302"/>
                    <a:pt x="5512351" y="1133631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4" name="Freeform: Shape 20">
              <a:extLst>
                <a:ext uri="{FF2B5EF4-FFF2-40B4-BE49-F238E27FC236}">
                  <a16:creationId xmlns:a16="http://schemas.microsoft.com/office/drawing/2014/main" id="{64840A69-D517-4F65-B31F-E2A483E519F0}"/>
                </a:ext>
              </a:extLst>
            </p:cNvPr>
            <p:cNvSpPr/>
            <p:nvPr/>
          </p:nvSpPr>
          <p:spPr>
            <a:xfrm>
              <a:off x="949747" y="3280447"/>
              <a:ext cx="1852220" cy="1948023"/>
            </a:xfrm>
            <a:custGeom>
              <a:avLst/>
              <a:gdLst>
                <a:gd name="connsiteX0" fmla="*/ 1784107 w 1852218"/>
                <a:gd name="connsiteY0" fmla="*/ 1352277 h 1948023"/>
                <a:gd name="connsiteX1" fmla="*/ 1785241 w 1852218"/>
                <a:gd name="connsiteY1" fmla="*/ 1351519 h 1948023"/>
                <a:gd name="connsiteX2" fmla="*/ 1836640 w 1852218"/>
                <a:gd name="connsiteY2" fmla="*/ 1396156 h 1948023"/>
                <a:gd name="connsiteX3" fmla="*/ 1510458 w 1852218"/>
                <a:gd name="connsiteY3" fmla="*/ 1769131 h 1948023"/>
                <a:gd name="connsiteX4" fmla="*/ 177794 w 1852218"/>
                <a:gd name="connsiteY4" fmla="*/ 1502395 h 1948023"/>
                <a:gd name="connsiteX5" fmla="*/ 442941 w 1852218"/>
                <a:gd name="connsiteY5" fmla="*/ 178074 h 1948023"/>
                <a:gd name="connsiteX6" fmla="*/ 911928 w 1852218"/>
                <a:gd name="connsiteY6" fmla="*/ 17634 h 1948023"/>
                <a:gd name="connsiteX7" fmla="*/ 933723 w 1852218"/>
                <a:gd name="connsiteY7" fmla="*/ 82023 h 1948023"/>
                <a:gd name="connsiteX8" fmla="*/ 932414 w 1852218"/>
                <a:gd name="connsiteY8" fmla="*/ 82893 h 1948023"/>
                <a:gd name="connsiteX9" fmla="*/ 723496 w 1852218"/>
                <a:gd name="connsiteY9" fmla="*/ 1143424 h 1948023"/>
                <a:gd name="connsiteX10" fmla="*/ 1784107 w 1852218"/>
                <a:gd name="connsiteY10" fmla="*/ 1352277 h 194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52218" h="1948023">
                  <a:moveTo>
                    <a:pt x="1784107" y="1352277"/>
                  </a:moveTo>
                  <a:cubicBezTo>
                    <a:pt x="1784482" y="1352022"/>
                    <a:pt x="1784858" y="1351775"/>
                    <a:pt x="1785241" y="1351519"/>
                  </a:cubicBezTo>
                  <a:cubicBezTo>
                    <a:pt x="1815355" y="1331232"/>
                    <a:pt x="1852623" y="1363543"/>
                    <a:pt x="1836640" y="1396156"/>
                  </a:cubicBezTo>
                  <a:cubicBezTo>
                    <a:pt x="1765034" y="1542226"/>
                    <a:pt x="1655234" y="1671985"/>
                    <a:pt x="1510458" y="1769131"/>
                  </a:cubicBezTo>
                  <a:cubicBezTo>
                    <a:pt x="1069494" y="2065030"/>
                    <a:pt x="471475" y="1945898"/>
                    <a:pt x="177794" y="1502395"/>
                  </a:cubicBezTo>
                  <a:cubicBezTo>
                    <a:pt x="-114210" y="1061415"/>
                    <a:pt x="3742" y="472753"/>
                    <a:pt x="442941" y="178074"/>
                  </a:cubicBezTo>
                  <a:cubicBezTo>
                    <a:pt x="587781" y="80889"/>
                    <a:pt x="749555" y="28484"/>
                    <a:pt x="911928" y="17634"/>
                  </a:cubicBezTo>
                  <a:cubicBezTo>
                    <a:pt x="948118" y="15223"/>
                    <a:pt x="963878" y="61880"/>
                    <a:pt x="933723" y="82023"/>
                  </a:cubicBezTo>
                  <a:cubicBezTo>
                    <a:pt x="933284" y="82310"/>
                    <a:pt x="932853" y="82605"/>
                    <a:pt x="932414" y="82893"/>
                  </a:cubicBezTo>
                  <a:cubicBezTo>
                    <a:pt x="581905" y="318069"/>
                    <a:pt x="488320" y="792915"/>
                    <a:pt x="723496" y="1143424"/>
                  </a:cubicBezTo>
                  <a:cubicBezTo>
                    <a:pt x="958736" y="1494028"/>
                    <a:pt x="1433599" y="1587453"/>
                    <a:pt x="1784107" y="1352277"/>
                  </a:cubicBezTo>
                  <a:close/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grpSp>
        <p:nvGrpSpPr>
          <p:cNvPr id="46" name="Group 43">
            <a:extLst>
              <a:ext uri="{FF2B5EF4-FFF2-40B4-BE49-F238E27FC236}">
                <a16:creationId xmlns:a16="http://schemas.microsoft.com/office/drawing/2014/main" id="{C2118D36-FEF2-144B-8E38-B430E09B82F0}"/>
              </a:ext>
            </a:extLst>
          </p:cNvPr>
          <p:cNvGrpSpPr/>
          <p:nvPr/>
        </p:nvGrpSpPr>
        <p:grpSpPr>
          <a:xfrm rot="5400000">
            <a:off x="9568666" y="4794553"/>
            <a:ext cx="391640" cy="3103385"/>
            <a:chOff x="11565648" y="3335778"/>
            <a:chExt cx="391640" cy="3368701"/>
          </a:xfrm>
        </p:grpSpPr>
        <p:grpSp>
          <p:nvGrpSpPr>
            <p:cNvPr id="47" name="Group 44">
              <a:extLst>
                <a:ext uri="{FF2B5EF4-FFF2-40B4-BE49-F238E27FC236}">
                  <a16:creationId xmlns:a16="http://schemas.microsoft.com/office/drawing/2014/main" id="{0176DBA4-7CE7-694D-969B-487B6132ED31}"/>
                </a:ext>
              </a:extLst>
            </p:cNvPr>
            <p:cNvGrpSpPr/>
            <p:nvPr/>
          </p:nvGrpSpPr>
          <p:grpSpPr>
            <a:xfrm>
              <a:off x="11565648" y="3335778"/>
              <a:ext cx="391640" cy="3367933"/>
              <a:chOff x="11565648" y="3335778"/>
              <a:chExt cx="391640" cy="3367933"/>
            </a:xfrm>
          </p:grpSpPr>
          <p:sp>
            <p:nvSpPr>
              <p:cNvPr id="49" name="Rectangle 46">
                <a:extLst>
                  <a:ext uri="{FF2B5EF4-FFF2-40B4-BE49-F238E27FC236}">
                    <a16:creationId xmlns:a16="http://schemas.microsoft.com/office/drawing/2014/main" id="{C195B04B-A388-744F-AF0D-798CD18013B5}"/>
                  </a:ext>
                </a:extLst>
              </p:cNvPr>
              <p:cNvSpPr/>
              <p:nvPr/>
            </p:nvSpPr>
            <p:spPr>
              <a:xfrm>
                <a:off x="11688762" y="3335778"/>
                <a:ext cx="268526" cy="3367933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50" name="TextBox 47">
                <a:extLst>
                  <a:ext uri="{FF2B5EF4-FFF2-40B4-BE49-F238E27FC236}">
                    <a16:creationId xmlns:a16="http://schemas.microsoft.com/office/drawing/2014/main" id="{7588412F-902A-0447-9C98-E0BBCA7A39C9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48" name="TextBox 45">
              <a:extLst>
                <a:ext uri="{FF2B5EF4-FFF2-40B4-BE49-F238E27FC236}">
                  <a16:creationId xmlns:a16="http://schemas.microsoft.com/office/drawing/2014/main" id="{AFCFDA84-56B7-7D47-B12C-74919349B972}"/>
                </a:ext>
              </a:extLst>
            </p:cNvPr>
            <p:cNvSpPr txBox="1"/>
            <p:nvPr/>
          </p:nvSpPr>
          <p:spPr>
            <a:xfrm rot="16200000">
              <a:off x="10236573" y="4985036"/>
              <a:ext cx="323883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/>
                <a:t>http://awa.mat.agh.edu.pl/ksiezyce.html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461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rostokąt 41"/>
          <p:cNvSpPr/>
          <p:nvPr/>
        </p:nvSpPr>
        <p:spPr>
          <a:xfrm>
            <a:off x="4379620" y="344959"/>
            <a:ext cx="7439213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</a:rPr>
              <a:t>Wielką zasługą Kazimierza Kordylewskiego było ukrycie podczas okupacji niemieckiej, w piwnicy pod stertą węgla, unikatowych przyrządów astronomicznych.</a:t>
            </a:r>
          </a:p>
        </p:txBody>
      </p:sp>
      <p:pic>
        <p:nvPicPr>
          <p:cNvPr id="48" name="Obraz 47">
            <a:extLst>
              <a:ext uri="{FF2B5EF4-FFF2-40B4-BE49-F238E27FC236}">
                <a16:creationId xmlns:a16="http://schemas.microsoft.com/office/drawing/2014/main" id="{3BD432B4-A843-410B-8754-332C1F447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46" y="515875"/>
            <a:ext cx="3957393" cy="5196115"/>
          </a:xfrm>
          <a:prstGeom prst="rect">
            <a:avLst/>
          </a:prstGeom>
        </p:spPr>
      </p:pic>
      <p:pic>
        <p:nvPicPr>
          <p:cNvPr id="49" name="Obraz 48">
            <a:extLst>
              <a:ext uri="{FF2B5EF4-FFF2-40B4-BE49-F238E27FC236}">
                <a16:creationId xmlns:a16="http://schemas.microsoft.com/office/drawing/2014/main" id="{4D8EBEDE-6F08-4D65-9F49-E9063E4F4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173" y="1425425"/>
            <a:ext cx="7725685" cy="5196115"/>
          </a:xfrm>
          <a:prstGeom prst="rect">
            <a:avLst/>
          </a:prstGeom>
        </p:spPr>
      </p:pic>
      <p:grpSp>
        <p:nvGrpSpPr>
          <p:cNvPr id="20" name="Graphic 4">
            <a:extLst>
              <a:ext uri="{FF2B5EF4-FFF2-40B4-BE49-F238E27FC236}">
                <a16:creationId xmlns:a16="http://schemas.microsoft.com/office/drawing/2014/main" id="{81372FA4-CA27-4673-9606-39183A726D0C}"/>
              </a:ext>
            </a:extLst>
          </p:cNvPr>
          <p:cNvGrpSpPr/>
          <p:nvPr/>
        </p:nvGrpSpPr>
        <p:grpSpPr>
          <a:xfrm rot="2644219">
            <a:off x="-743879" y="5178772"/>
            <a:ext cx="3714353" cy="2644680"/>
            <a:chOff x="456484" y="3280447"/>
            <a:chExt cx="6113164" cy="4352671"/>
          </a:xfrm>
        </p:grpSpPr>
        <p:sp>
          <p:nvSpPr>
            <p:cNvPr id="21" name="Freeform: Shape 9">
              <a:extLst>
                <a:ext uri="{FF2B5EF4-FFF2-40B4-BE49-F238E27FC236}">
                  <a16:creationId xmlns:a16="http://schemas.microsoft.com/office/drawing/2014/main" id="{53248DDF-49C1-4572-A68D-66790D9AC085}"/>
                </a:ext>
              </a:extLst>
            </p:cNvPr>
            <p:cNvSpPr/>
            <p:nvPr/>
          </p:nvSpPr>
          <p:spPr>
            <a:xfrm>
              <a:off x="669692" y="5541388"/>
              <a:ext cx="5899956" cy="2091730"/>
            </a:xfrm>
            <a:custGeom>
              <a:avLst/>
              <a:gdLst>
                <a:gd name="connsiteX0" fmla="*/ 5889334 w 5899955"/>
                <a:gd name="connsiteY0" fmla="*/ 1015158 h 2091729"/>
                <a:gd name="connsiteX1" fmla="*/ 3661210 w 5899955"/>
                <a:gd name="connsiteY1" fmla="*/ 768669 h 2091729"/>
                <a:gd name="connsiteX2" fmla="*/ 1795275 w 5899955"/>
                <a:gd name="connsiteY2" fmla="*/ 751696 h 2091729"/>
                <a:gd name="connsiteX3" fmla="*/ 1722088 w 5899955"/>
                <a:gd name="connsiteY3" fmla="*/ 27502 h 2091729"/>
                <a:gd name="connsiteX4" fmla="*/ 2111342 w 5899955"/>
                <a:gd name="connsiteY4" fmla="*/ 532176 h 2091729"/>
                <a:gd name="connsiteX5" fmla="*/ 1267943 w 5899955"/>
                <a:gd name="connsiteY5" fmla="*/ 1260201 h 2091729"/>
                <a:gd name="connsiteX6" fmla="*/ 17544 w 5899955"/>
                <a:gd name="connsiteY6" fmla="*/ 2078802 h 20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955" h="2091729">
                  <a:moveTo>
                    <a:pt x="5889334" y="1015158"/>
                  </a:moveTo>
                  <a:cubicBezTo>
                    <a:pt x="5391454" y="825058"/>
                    <a:pt x="4770609" y="641936"/>
                    <a:pt x="3661210" y="768669"/>
                  </a:cubicBezTo>
                  <a:cubicBezTo>
                    <a:pt x="2631105" y="886341"/>
                    <a:pt x="2129449" y="959902"/>
                    <a:pt x="1795275" y="751696"/>
                  </a:cubicBezTo>
                  <a:cubicBezTo>
                    <a:pt x="1352698" y="475946"/>
                    <a:pt x="1516021" y="75316"/>
                    <a:pt x="1722088" y="27502"/>
                  </a:cubicBezTo>
                  <a:cubicBezTo>
                    <a:pt x="2004983" y="-38124"/>
                    <a:pt x="2207777" y="230903"/>
                    <a:pt x="2111342" y="532176"/>
                  </a:cubicBezTo>
                  <a:cubicBezTo>
                    <a:pt x="2034475" y="772334"/>
                    <a:pt x="1742024" y="1079155"/>
                    <a:pt x="1267943" y="1260201"/>
                  </a:cubicBezTo>
                  <a:cubicBezTo>
                    <a:pt x="392427" y="1594567"/>
                    <a:pt x="17544" y="2078802"/>
                    <a:pt x="17544" y="2078802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2" name="Freeform: Shape 10">
              <a:extLst>
                <a:ext uri="{FF2B5EF4-FFF2-40B4-BE49-F238E27FC236}">
                  <a16:creationId xmlns:a16="http://schemas.microsoft.com/office/drawing/2014/main" id="{33236220-68A8-4072-9C8A-1C8EDDD1E9E7}"/>
                </a:ext>
              </a:extLst>
            </p:cNvPr>
            <p:cNvSpPr/>
            <p:nvPr/>
          </p:nvSpPr>
          <p:spPr>
            <a:xfrm>
              <a:off x="3227617" y="4081763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16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0" y="260299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44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16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3" name="Freeform: Shape 11">
              <a:extLst>
                <a:ext uri="{FF2B5EF4-FFF2-40B4-BE49-F238E27FC236}">
                  <a16:creationId xmlns:a16="http://schemas.microsoft.com/office/drawing/2014/main" id="{F3DF8CE1-3319-48EC-AB31-950ED34E133A}"/>
                </a:ext>
              </a:extLst>
            </p:cNvPr>
            <p:cNvSpPr/>
            <p:nvPr/>
          </p:nvSpPr>
          <p:spPr>
            <a:xfrm>
              <a:off x="1736639" y="707109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0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2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4" name="Freeform: Shape 12">
              <a:extLst>
                <a:ext uri="{FF2B5EF4-FFF2-40B4-BE49-F238E27FC236}">
                  <a16:creationId xmlns:a16="http://schemas.microsoft.com/office/drawing/2014/main" id="{E580999C-F554-4CE0-8D8D-B89E69B22C39}"/>
                </a:ext>
              </a:extLst>
            </p:cNvPr>
            <p:cNvSpPr/>
            <p:nvPr/>
          </p:nvSpPr>
          <p:spPr>
            <a:xfrm>
              <a:off x="3618110" y="6592809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8 h 407168"/>
                <a:gd name="connsiteX3" fmla="*/ 323906 w 327331"/>
                <a:gd name="connsiteY3" fmla="*/ 158979 h 407168"/>
                <a:gd name="connsiteX4" fmla="*/ 268602 w 327331"/>
                <a:gd name="connsiteY4" fmla="*/ 213364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5 h 407168"/>
                <a:gd name="connsiteX9" fmla="*/ 5013 w 327331"/>
                <a:gd name="connsiteY9" fmla="*/ 249513 h 407168"/>
                <a:gd name="connsiteX10" fmla="*/ 60308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8"/>
                  </a:cubicBezTo>
                  <a:lnTo>
                    <a:pt x="323906" y="158979"/>
                  </a:lnTo>
                  <a:lnTo>
                    <a:pt x="268602" y="213364"/>
                  </a:lnTo>
                  <a:cubicBezTo>
                    <a:pt x="248084" y="233554"/>
                    <a:pt x="235271" y="260300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2"/>
                    <a:pt x="80642" y="266735"/>
                  </a:cubicBezTo>
                  <a:lnTo>
                    <a:pt x="5013" y="249513"/>
                  </a:lnTo>
                  <a:lnTo>
                    <a:pt x="60308" y="195121"/>
                  </a:lnTo>
                  <a:cubicBezTo>
                    <a:pt x="80842" y="174946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1" name="Freeform: Shape 13">
              <a:extLst>
                <a:ext uri="{FF2B5EF4-FFF2-40B4-BE49-F238E27FC236}">
                  <a16:creationId xmlns:a16="http://schemas.microsoft.com/office/drawing/2014/main" id="{BB0E36B9-5010-4492-94E9-0D3FD7794ACE}"/>
                </a:ext>
              </a:extLst>
            </p:cNvPr>
            <p:cNvSpPr/>
            <p:nvPr/>
          </p:nvSpPr>
          <p:spPr>
            <a:xfrm>
              <a:off x="3279306" y="5669686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914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5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914" y="158978"/>
                  </a:lnTo>
                  <a:lnTo>
                    <a:pt x="268602" y="213371"/>
                  </a:lnTo>
                  <a:cubicBezTo>
                    <a:pt x="248084" y="233554"/>
                    <a:pt x="235270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5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8" name="Freeform: Shape 14">
              <a:extLst>
                <a:ext uri="{FF2B5EF4-FFF2-40B4-BE49-F238E27FC236}">
                  <a16:creationId xmlns:a16="http://schemas.microsoft.com/office/drawing/2014/main" id="{9B8B1592-1B80-474E-95B8-03A2665C829E}"/>
                </a:ext>
              </a:extLst>
            </p:cNvPr>
            <p:cNvSpPr/>
            <p:nvPr/>
          </p:nvSpPr>
          <p:spPr>
            <a:xfrm>
              <a:off x="4183691" y="5263411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6 h 407168"/>
                <a:gd name="connsiteX3" fmla="*/ 323906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66"/>
                  </a:cubicBezTo>
                  <a:lnTo>
                    <a:pt x="323906" y="158978"/>
                  </a:lnTo>
                  <a:lnTo>
                    <a:pt x="268602" y="213371"/>
                  </a:lnTo>
                  <a:cubicBezTo>
                    <a:pt x="248084" y="233554"/>
                    <a:pt x="235271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61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9" name="Freeform: Shape 15">
              <a:extLst>
                <a:ext uri="{FF2B5EF4-FFF2-40B4-BE49-F238E27FC236}">
                  <a16:creationId xmlns:a16="http://schemas.microsoft.com/office/drawing/2014/main" id="{8D9991E7-B6A8-427E-A389-AC61C2A01D0D}"/>
                </a:ext>
              </a:extLst>
            </p:cNvPr>
            <p:cNvSpPr/>
            <p:nvPr/>
          </p:nvSpPr>
          <p:spPr>
            <a:xfrm>
              <a:off x="2132036" y="3695340"/>
              <a:ext cx="327333" cy="407170"/>
            </a:xfrm>
            <a:custGeom>
              <a:avLst/>
              <a:gdLst>
                <a:gd name="connsiteX0" fmla="*/ 109168 w 327331"/>
                <a:gd name="connsiteY0" fmla="*/ 5013 h 407168"/>
                <a:gd name="connsiteX1" fmla="*/ 178562 w 327331"/>
                <a:gd name="connsiteY1" fmla="*/ 96817 h 407168"/>
                <a:gd name="connsiteX2" fmla="*/ 248827 w 327331"/>
                <a:gd name="connsiteY2" fmla="*/ 142484 h 407168"/>
                <a:gd name="connsiteX3" fmla="*/ 324368 w 327331"/>
                <a:gd name="connsiteY3" fmla="*/ 160096 h 407168"/>
                <a:gd name="connsiteX4" fmla="*/ 268786 w 327331"/>
                <a:gd name="connsiteY4" fmla="*/ 214193 h 407168"/>
                <a:gd name="connsiteX5" fmla="*/ 232213 w 327331"/>
                <a:gd name="connsiteY5" fmla="*/ 289592 h 407168"/>
                <a:gd name="connsiteX6" fmla="*/ 220213 w 327331"/>
                <a:gd name="connsiteY6" fmla="*/ 404054 h 407168"/>
                <a:gd name="connsiteX7" fmla="*/ 150819 w 327331"/>
                <a:gd name="connsiteY7" fmla="*/ 312241 h 407168"/>
                <a:gd name="connsiteX8" fmla="*/ 80554 w 327331"/>
                <a:gd name="connsiteY8" fmla="*/ 266583 h 407168"/>
                <a:gd name="connsiteX9" fmla="*/ 5013 w 327331"/>
                <a:gd name="connsiteY9" fmla="*/ 248970 h 407168"/>
                <a:gd name="connsiteX10" fmla="*/ 60595 w 327331"/>
                <a:gd name="connsiteY10" fmla="*/ 194865 h 407168"/>
                <a:gd name="connsiteX11" fmla="*/ 97168 w 327331"/>
                <a:gd name="connsiteY11" fmla="*/ 119467 h 407168"/>
                <a:gd name="connsiteX12" fmla="*/ 10916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9168" y="5013"/>
                  </a:moveTo>
                  <a:lnTo>
                    <a:pt x="178562" y="96817"/>
                  </a:lnTo>
                  <a:cubicBezTo>
                    <a:pt x="195927" y="119786"/>
                    <a:pt x="220788" y="135945"/>
                    <a:pt x="248827" y="142484"/>
                  </a:cubicBezTo>
                  <a:lnTo>
                    <a:pt x="324368" y="160096"/>
                  </a:lnTo>
                  <a:lnTo>
                    <a:pt x="268786" y="214193"/>
                  </a:lnTo>
                  <a:cubicBezTo>
                    <a:pt x="248156" y="234281"/>
                    <a:pt x="235215" y="260954"/>
                    <a:pt x="232213" y="289592"/>
                  </a:cubicBezTo>
                  <a:lnTo>
                    <a:pt x="220213" y="404054"/>
                  </a:lnTo>
                  <a:lnTo>
                    <a:pt x="150819" y="312241"/>
                  </a:lnTo>
                  <a:cubicBezTo>
                    <a:pt x="133454" y="289272"/>
                    <a:pt x="108593" y="273113"/>
                    <a:pt x="80554" y="266583"/>
                  </a:cubicBezTo>
                  <a:lnTo>
                    <a:pt x="5013" y="248970"/>
                  </a:lnTo>
                  <a:lnTo>
                    <a:pt x="60595" y="194865"/>
                  </a:lnTo>
                  <a:cubicBezTo>
                    <a:pt x="81225" y="174786"/>
                    <a:pt x="94167" y="148104"/>
                    <a:pt x="97168" y="119467"/>
                  </a:cubicBezTo>
                  <a:lnTo>
                    <a:pt x="10916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3" name="Freeform: Shape 16">
              <a:extLst>
                <a:ext uri="{FF2B5EF4-FFF2-40B4-BE49-F238E27FC236}">
                  <a16:creationId xmlns:a16="http://schemas.microsoft.com/office/drawing/2014/main" id="{F999E58F-DC83-4D8C-8ECE-844A29DFFCFD}"/>
                </a:ext>
              </a:extLst>
            </p:cNvPr>
            <p:cNvSpPr/>
            <p:nvPr/>
          </p:nvSpPr>
          <p:spPr>
            <a:xfrm>
              <a:off x="456484" y="4405946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5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0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65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1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1"/>
                    <a:pt x="80642" y="266734"/>
                  </a:cubicBezTo>
                  <a:lnTo>
                    <a:pt x="5013" y="249513"/>
                  </a:lnTo>
                  <a:lnTo>
                    <a:pt x="60316" y="195120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4" name="Freeform: Shape 17">
              <a:extLst>
                <a:ext uri="{FF2B5EF4-FFF2-40B4-BE49-F238E27FC236}">
                  <a16:creationId xmlns:a16="http://schemas.microsoft.com/office/drawing/2014/main" id="{269D6EC2-680E-413E-B81D-7CC321D66F0B}"/>
                </a:ext>
              </a:extLst>
            </p:cNvPr>
            <p:cNvSpPr/>
            <p:nvPr/>
          </p:nvSpPr>
          <p:spPr>
            <a:xfrm>
              <a:off x="5407318" y="3716839"/>
              <a:ext cx="327333" cy="407170"/>
            </a:xfrm>
            <a:custGeom>
              <a:avLst/>
              <a:gdLst>
                <a:gd name="connsiteX0" fmla="*/ 107906 w 327331"/>
                <a:gd name="connsiteY0" fmla="*/ 5013 h 407168"/>
                <a:gd name="connsiteX1" fmla="*/ 177780 w 327331"/>
                <a:gd name="connsiteY1" fmla="*/ 96458 h 407168"/>
                <a:gd name="connsiteX2" fmla="*/ 248284 w 327331"/>
                <a:gd name="connsiteY2" fmla="*/ 141757 h 407168"/>
                <a:gd name="connsiteX3" fmla="*/ 323906 w 327331"/>
                <a:gd name="connsiteY3" fmla="*/ 158978 h 407168"/>
                <a:gd name="connsiteX4" fmla="*/ 268610 w 327331"/>
                <a:gd name="connsiteY4" fmla="*/ 213363 h 407168"/>
                <a:gd name="connsiteX5" fmla="*/ 232428 w 327331"/>
                <a:gd name="connsiteY5" fmla="*/ 288953 h 407168"/>
                <a:gd name="connsiteX6" fmla="*/ 221019 w 327331"/>
                <a:gd name="connsiteY6" fmla="*/ 403471 h 407168"/>
                <a:gd name="connsiteX7" fmla="*/ 151146 w 327331"/>
                <a:gd name="connsiteY7" fmla="*/ 312026 h 407168"/>
                <a:gd name="connsiteX8" fmla="*/ 80650 w 327331"/>
                <a:gd name="connsiteY8" fmla="*/ 266726 h 407168"/>
                <a:gd name="connsiteX9" fmla="*/ 5013 w 327331"/>
                <a:gd name="connsiteY9" fmla="*/ 249505 h 407168"/>
                <a:gd name="connsiteX10" fmla="*/ 60307 w 327331"/>
                <a:gd name="connsiteY10" fmla="*/ 195113 h 407168"/>
                <a:gd name="connsiteX11" fmla="*/ 96498 w 327331"/>
                <a:gd name="connsiteY11" fmla="*/ 119531 h 407168"/>
                <a:gd name="connsiteX12" fmla="*/ 107906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906" y="5013"/>
                  </a:moveTo>
                  <a:lnTo>
                    <a:pt x="177780" y="96458"/>
                  </a:lnTo>
                  <a:cubicBezTo>
                    <a:pt x="195256" y="119339"/>
                    <a:pt x="220197" y="135362"/>
                    <a:pt x="248284" y="141757"/>
                  </a:cubicBezTo>
                  <a:lnTo>
                    <a:pt x="323906" y="158978"/>
                  </a:lnTo>
                  <a:lnTo>
                    <a:pt x="268610" y="213363"/>
                  </a:lnTo>
                  <a:cubicBezTo>
                    <a:pt x="248084" y="233554"/>
                    <a:pt x="235278" y="260299"/>
                    <a:pt x="232428" y="288953"/>
                  </a:cubicBezTo>
                  <a:lnTo>
                    <a:pt x="221019" y="403471"/>
                  </a:lnTo>
                  <a:lnTo>
                    <a:pt x="151146" y="312026"/>
                  </a:lnTo>
                  <a:cubicBezTo>
                    <a:pt x="133670" y="289144"/>
                    <a:pt x="108721" y="273113"/>
                    <a:pt x="80650" y="266726"/>
                  </a:cubicBezTo>
                  <a:lnTo>
                    <a:pt x="5013" y="249505"/>
                  </a:lnTo>
                  <a:lnTo>
                    <a:pt x="60307" y="195113"/>
                  </a:lnTo>
                  <a:cubicBezTo>
                    <a:pt x="80842" y="174930"/>
                    <a:pt x="93648" y="148184"/>
                    <a:pt x="96498" y="119531"/>
                  </a:cubicBezTo>
                  <a:lnTo>
                    <a:pt x="107906" y="5013"/>
                  </a:lnTo>
                  <a:close/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5" name="Freeform: Shape 18">
              <a:extLst>
                <a:ext uri="{FF2B5EF4-FFF2-40B4-BE49-F238E27FC236}">
                  <a16:creationId xmlns:a16="http://schemas.microsoft.com/office/drawing/2014/main" id="{827B266E-9FFF-4A31-A270-D8C50EAD56CB}"/>
                </a:ext>
              </a:extLst>
            </p:cNvPr>
            <p:cNvSpPr/>
            <p:nvPr/>
          </p:nvSpPr>
          <p:spPr>
            <a:xfrm>
              <a:off x="5291286" y="445226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08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48" y="119339"/>
                    <a:pt x="220190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1" y="260300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53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08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6" name="Freeform: Shape 19">
              <a:extLst>
                <a:ext uri="{FF2B5EF4-FFF2-40B4-BE49-F238E27FC236}">
                  <a16:creationId xmlns:a16="http://schemas.microsoft.com/office/drawing/2014/main" id="{247D2AC6-FF5A-432C-9E94-0A274B14BEA5}"/>
                </a:ext>
              </a:extLst>
            </p:cNvPr>
            <p:cNvSpPr/>
            <p:nvPr/>
          </p:nvSpPr>
          <p:spPr>
            <a:xfrm>
              <a:off x="678817" y="4120566"/>
              <a:ext cx="5524722" cy="2251404"/>
            </a:xfrm>
            <a:custGeom>
              <a:avLst/>
              <a:gdLst>
                <a:gd name="connsiteX0" fmla="*/ 17544 w 5524721"/>
                <a:gd name="connsiteY0" fmla="*/ 2239916 h 2251403"/>
                <a:gd name="connsiteX1" fmla="*/ 2597477 w 5524721"/>
                <a:gd name="connsiteY1" fmla="*/ 972583 h 2251403"/>
                <a:gd name="connsiteX2" fmla="*/ 4156750 w 5524721"/>
                <a:gd name="connsiteY2" fmla="*/ 379650 h 2251403"/>
                <a:gd name="connsiteX3" fmla="*/ 3878398 w 5524721"/>
                <a:gd name="connsiteY3" fmla="*/ 17557 h 2251403"/>
                <a:gd name="connsiteX4" fmla="*/ 3629443 w 5524721"/>
                <a:gd name="connsiteY4" fmla="*/ 411337 h 2251403"/>
                <a:gd name="connsiteX5" fmla="*/ 4776924 w 5524721"/>
                <a:gd name="connsiteY5" fmla="*/ 1055430 h 2251403"/>
                <a:gd name="connsiteX6" fmla="*/ 5512351 w 5524721"/>
                <a:gd name="connsiteY6" fmla="*/ 1133631 h 225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4721" h="2251403">
                  <a:moveTo>
                    <a:pt x="17544" y="2239916"/>
                  </a:moveTo>
                  <a:cubicBezTo>
                    <a:pt x="578790" y="1588143"/>
                    <a:pt x="1284877" y="1186044"/>
                    <a:pt x="2597477" y="972583"/>
                  </a:cubicBezTo>
                  <a:cubicBezTo>
                    <a:pt x="3729846" y="788439"/>
                    <a:pt x="4068490" y="707796"/>
                    <a:pt x="4156750" y="379650"/>
                  </a:cubicBezTo>
                  <a:cubicBezTo>
                    <a:pt x="4221506" y="138893"/>
                    <a:pt x="4044340" y="16088"/>
                    <a:pt x="3878398" y="17557"/>
                  </a:cubicBezTo>
                  <a:cubicBezTo>
                    <a:pt x="3707092" y="19066"/>
                    <a:pt x="3566084" y="180496"/>
                    <a:pt x="3629443" y="411337"/>
                  </a:cubicBezTo>
                  <a:cubicBezTo>
                    <a:pt x="3719275" y="738581"/>
                    <a:pt x="4201156" y="946804"/>
                    <a:pt x="4776924" y="1055430"/>
                  </a:cubicBezTo>
                  <a:cubicBezTo>
                    <a:pt x="5352693" y="1164048"/>
                    <a:pt x="5331297" y="1059302"/>
                    <a:pt x="5512351" y="1133631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7" name="Freeform: Shape 20">
              <a:extLst>
                <a:ext uri="{FF2B5EF4-FFF2-40B4-BE49-F238E27FC236}">
                  <a16:creationId xmlns:a16="http://schemas.microsoft.com/office/drawing/2014/main" id="{64840A69-D517-4F65-B31F-E2A483E519F0}"/>
                </a:ext>
              </a:extLst>
            </p:cNvPr>
            <p:cNvSpPr/>
            <p:nvPr/>
          </p:nvSpPr>
          <p:spPr>
            <a:xfrm>
              <a:off x="949747" y="3280447"/>
              <a:ext cx="1852220" cy="1948023"/>
            </a:xfrm>
            <a:custGeom>
              <a:avLst/>
              <a:gdLst>
                <a:gd name="connsiteX0" fmla="*/ 1784107 w 1852218"/>
                <a:gd name="connsiteY0" fmla="*/ 1352277 h 1948023"/>
                <a:gd name="connsiteX1" fmla="*/ 1785241 w 1852218"/>
                <a:gd name="connsiteY1" fmla="*/ 1351519 h 1948023"/>
                <a:gd name="connsiteX2" fmla="*/ 1836640 w 1852218"/>
                <a:gd name="connsiteY2" fmla="*/ 1396156 h 1948023"/>
                <a:gd name="connsiteX3" fmla="*/ 1510458 w 1852218"/>
                <a:gd name="connsiteY3" fmla="*/ 1769131 h 1948023"/>
                <a:gd name="connsiteX4" fmla="*/ 177794 w 1852218"/>
                <a:gd name="connsiteY4" fmla="*/ 1502395 h 1948023"/>
                <a:gd name="connsiteX5" fmla="*/ 442941 w 1852218"/>
                <a:gd name="connsiteY5" fmla="*/ 178074 h 1948023"/>
                <a:gd name="connsiteX6" fmla="*/ 911928 w 1852218"/>
                <a:gd name="connsiteY6" fmla="*/ 17634 h 1948023"/>
                <a:gd name="connsiteX7" fmla="*/ 933723 w 1852218"/>
                <a:gd name="connsiteY7" fmla="*/ 82023 h 1948023"/>
                <a:gd name="connsiteX8" fmla="*/ 932414 w 1852218"/>
                <a:gd name="connsiteY8" fmla="*/ 82893 h 1948023"/>
                <a:gd name="connsiteX9" fmla="*/ 723496 w 1852218"/>
                <a:gd name="connsiteY9" fmla="*/ 1143424 h 1948023"/>
                <a:gd name="connsiteX10" fmla="*/ 1784107 w 1852218"/>
                <a:gd name="connsiteY10" fmla="*/ 1352277 h 194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52218" h="1948023">
                  <a:moveTo>
                    <a:pt x="1784107" y="1352277"/>
                  </a:moveTo>
                  <a:cubicBezTo>
                    <a:pt x="1784482" y="1352022"/>
                    <a:pt x="1784858" y="1351775"/>
                    <a:pt x="1785241" y="1351519"/>
                  </a:cubicBezTo>
                  <a:cubicBezTo>
                    <a:pt x="1815355" y="1331232"/>
                    <a:pt x="1852623" y="1363543"/>
                    <a:pt x="1836640" y="1396156"/>
                  </a:cubicBezTo>
                  <a:cubicBezTo>
                    <a:pt x="1765034" y="1542226"/>
                    <a:pt x="1655234" y="1671985"/>
                    <a:pt x="1510458" y="1769131"/>
                  </a:cubicBezTo>
                  <a:cubicBezTo>
                    <a:pt x="1069494" y="2065030"/>
                    <a:pt x="471475" y="1945898"/>
                    <a:pt x="177794" y="1502395"/>
                  </a:cubicBezTo>
                  <a:cubicBezTo>
                    <a:pt x="-114210" y="1061415"/>
                    <a:pt x="3742" y="472753"/>
                    <a:pt x="442941" y="178074"/>
                  </a:cubicBezTo>
                  <a:cubicBezTo>
                    <a:pt x="587781" y="80889"/>
                    <a:pt x="749555" y="28484"/>
                    <a:pt x="911928" y="17634"/>
                  </a:cubicBezTo>
                  <a:cubicBezTo>
                    <a:pt x="948118" y="15223"/>
                    <a:pt x="963878" y="61880"/>
                    <a:pt x="933723" y="82023"/>
                  </a:cubicBezTo>
                  <a:cubicBezTo>
                    <a:pt x="933284" y="82310"/>
                    <a:pt x="932853" y="82605"/>
                    <a:pt x="932414" y="82893"/>
                  </a:cubicBezTo>
                  <a:cubicBezTo>
                    <a:pt x="581905" y="318069"/>
                    <a:pt x="488320" y="792915"/>
                    <a:pt x="723496" y="1143424"/>
                  </a:cubicBezTo>
                  <a:cubicBezTo>
                    <a:pt x="958736" y="1494028"/>
                    <a:pt x="1433599" y="1587453"/>
                    <a:pt x="1784107" y="1352277"/>
                  </a:cubicBezTo>
                  <a:close/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2564B1-3914-FF45-9AD8-940C0D0A44FD}"/>
              </a:ext>
            </a:extLst>
          </p:cNvPr>
          <p:cNvGrpSpPr/>
          <p:nvPr/>
        </p:nvGrpSpPr>
        <p:grpSpPr>
          <a:xfrm rot="5400000">
            <a:off x="10253448" y="4897080"/>
            <a:ext cx="522982" cy="2897837"/>
            <a:chOff x="11565648" y="3895219"/>
            <a:chExt cx="522982" cy="280849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A893565-12F6-C649-A8D0-20F629AF361B}"/>
                </a:ext>
              </a:extLst>
            </p:cNvPr>
            <p:cNvGrpSpPr/>
            <p:nvPr/>
          </p:nvGrpSpPr>
          <p:grpSpPr>
            <a:xfrm>
              <a:off x="11565648" y="3895222"/>
              <a:ext cx="522982" cy="2808490"/>
              <a:chOff x="11565648" y="3895222"/>
              <a:chExt cx="522982" cy="280849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1B95746-90DC-424B-BD3E-A4CFA49CAE82}"/>
                  </a:ext>
                </a:extLst>
              </p:cNvPr>
              <p:cNvSpPr/>
              <p:nvPr/>
            </p:nvSpPr>
            <p:spPr>
              <a:xfrm>
                <a:off x="11688765" y="3895222"/>
                <a:ext cx="399865" cy="2808490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7141BA3-BF5E-DD40-867B-DACE5877817D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 dirty="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AB64172-0C3E-7040-BC63-5C480689E5F4}"/>
                </a:ext>
              </a:extLst>
            </p:cNvPr>
            <p:cNvSpPr txBox="1"/>
            <p:nvPr/>
          </p:nvSpPr>
          <p:spPr>
            <a:xfrm rot="16200000">
              <a:off x="10534177" y="5109058"/>
              <a:ext cx="273545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hlinkClick r:id="rId4"/>
                </a:rPr>
                <a:t>https://maius.uj.edu.pl/en_GB/wystawy/stale/pokoj-kopernika</a:t>
              </a:r>
              <a:endParaRPr lang="pl-PL" sz="700" dirty="0"/>
            </a:p>
            <a:p>
              <a:r>
                <a:rPr lang="pl-PL" sz="700" dirty="0"/>
                <a:t>https://www.krakow.pl/instcbi/73601,inst,16844,1681,instcbi.html</a:t>
              </a:r>
            </a:p>
          </p:txBody>
        </p:sp>
      </p:grpSp>
      <p:sp>
        <p:nvSpPr>
          <p:cNvPr id="50" name="Prostokąt 49"/>
          <p:cNvSpPr/>
          <p:nvPr/>
        </p:nvSpPr>
        <p:spPr>
          <a:xfrm>
            <a:off x="300357" y="177321"/>
            <a:ext cx="382456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rgbClr val="005B7F"/>
                </a:solidFill>
              </a:rPr>
              <a:t>Astrolabium z XI w. (Collegium </a:t>
            </a:r>
            <a:r>
              <a:rPr lang="pl-PL" sz="1600" dirty="0" err="1">
                <a:solidFill>
                  <a:srgbClr val="005B7F"/>
                </a:solidFill>
              </a:rPr>
              <a:t>Maius</a:t>
            </a:r>
            <a:r>
              <a:rPr lang="pl-PL" sz="1600" dirty="0">
                <a:solidFill>
                  <a:srgbClr val="005B7F"/>
                </a:solidFill>
              </a:rPr>
              <a:t>) </a:t>
            </a:r>
            <a:endParaRPr lang="pl-PL" sz="1600" dirty="0">
              <a:solidFill>
                <a:srgbClr val="005B7F"/>
              </a:solidFill>
              <a:latin typeface="HK Grotesk" pitchFamily="50" charset="-18"/>
            </a:endParaRPr>
          </a:p>
        </p:txBody>
      </p:sp>
      <p:sp>
        <p:nvSpPr>
          <p:cNvPr id="51" name="Prostokąt 50"/>
          <p:cNvSpPr/>
          <p:nvPr/>
        </p:nvSpPr>
        <p:spPr>
          <a:xfrm>
            <a:off x="4334879" y="1505886"/>
            <a:ext cx="2966483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rgbClr val="005B7F"/>
                </a:solidFill>
              </a:rPr>
              <a:t>Dziedziniec Collegium </a:t>
            </a:r>
            <a:r>
              <a:rPr lang="pl-PL" sz="1600" dirty="0" err="1">
                <a:solidFill>
                  <a:srgbClr val="005B7F"/>
                </a:solidFill>
              </a:rPr>
              <a:t>Maius</a:t>
            </a:r>
            <a:r>
              <a:rPr lang="pl-PL" sz="1600" dirty="0">
                <a:solidFill>
                  <a:srgbClr val="005B7F"/>
                </a:solidFill>
              </a:rPr>
              <a:t> – Muzeum Uniwersytetu Jagiellońskiego</a:t>
            </a:r>
          </a:p>
        </p:txBody>
      </p:sp>
    </p:spTree>
    <p:extLst>
      <p:ext uri="{BB962C8B-B14F-4D97-AF65-F5344CB8AC3E}">
        <p14:creationId xmlns:p14="http://schemas.microsoft.com/office/powerpoint/2010/main" val="277649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0" grpId="0" animBg="1"/>
      <p:bldP spid="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  <p:sp>
        <p:nvSpPr>
          <p:cNvPr id="2" name="Prostokąt 1"/>
          <p:cNvSpPr/>
          <p:nvPr/>
        </p:nvSpPr>
        <p:spPr>
          <a:xfrm>
            <a:off x="569688" y="1905819"/>
            <a:ext cx="66074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</a:rPr>
              <a:t>Kordylewski był przez wiele lat </a:t>
            </a:r>
            <a:r>
              <a:rPr lang="pl-PL" b="1" dirty="0">
                <a:solidFill>
                  <a:srgbClr val="005B7F"/>
                </a:solidFill>
              </a:rPr>
              <a:t>pracownikiem naukowym</a:t>
            </a:r>
            <a:r>
              <a:rPr lang="pl-PL" dirty="0">
                <a:solidFill>
                  <a:srgbClr val="005B7F"/>
                </a:solidFill>
              </a:rPr>
              <a:t>. </a:t>
            </a:r>
          </a:p>
          <a:p>
            <a:endParaRPr lang="pl-PL" dirty="0">
              <a:solidFill>
                <a:srgbClr val="005B7F"/>
              </a:solidFill>
            </a:endParaRPr>
          </a:p>
          <a:p>
            <a:r>
              <a:rPr lang="pl-PL" dirty="0">
                <a:solidFill>
                  <a:srgbClr val="005B7F"/>
                </a:solidFill>
              </a:rPr>
              <a:t>Swoich studentów egzaminował nietypową metodą:</a:t>
            </a:r>
          </a:p>
          <a:p>
            <a:r>
              <a:rPr lang="pl-PL" dirty="0">
                <a:solidFill>
                  <a:srgbClr val="005B7F"/>
                </a:solidFill>
              </a:rPr>
              <a:t>zadawał do rozwiązania problem, a potem przez kilka godzin siedział ze studentem, który mógł korzystać ze wszystkich książek. Na koniec rozmawiali o tym, jakimi drogami student doszedł (lub nie) do rozwiązania.</a:t>
            </a:r>
          </a:p>
          <a:p>
            <a:r>
              <a:rPr lang="pl-PL" dirty="0">
                <a:solidFill>
                  <a:srgbClr val="005B7F"/>
                </a:solidFill>
              </a:rPr>
              <a:t>Tak uczył odróżniać wiedzę od umiejętności. </a:t>
            </a:r>
          </a:p>
        </p:txBody>
      </p:sp>
      <p:grpSp>
        <p:nvGrpSpPr>
          <p:cNvPr id="16" name="Graphic 4">
            <a:extLst>
              <a:ext uri="{FF2B5EF4-FFF2-40B4-BE49-F238E27FC236}">
                <a16:creationId xmlns:a16="http://schemas.microsoft.com/office/drawing/2014/main" id="{81372FA4-CA27-4673-9606-39183A726D0C}"/>
              </a:ext>
            </a:extLst>
          </p:cNvPr>
          <p:cNvGrpSpPr/>
          <p:nvPr/>
        </p:nvGrpSpPr>
        <p:grpSpPr>
          <a:xfrm rot="2644219">
            <a:off x="-743879" y="5178772"/>
            <a:ext cx="3714353" cy="2644680"/>
            <a:chOff x="456484" y="3280447"/>
            <a:chExt cx="6113164" cy="4352671"/>
          </a:xfrm>
        </p:grpSpPr>
        <p:sp>
          <p:nvSpPr>
            <p:cNvPr id="17" name="Freeform: Shape 9">
              <a:extLst>
                <a:ext uri="{FF2B5EF4-FFF2-40B4-BE49-F238E27FC236}">
                  <a16:creationId xmlns:a16="http://schemas.microsoft.com/office/drawing/2014/main" id="{53248DDF-49C1-4572-A68D-66790D9AC085}"/>
                </a:ext>
              </a:extLst>
            </p:cNvPr>
            <p:cNvSpPr/>
            <p:nvPr/>
          </p:nvSpPr>
          <p:spPr>
            <a:xfrm>
              <a:off x="669692" y="5541388"/>
              <a:ext cx="5899956" cy="2091730"/>
            </a:xfrm>
            <a:custGeom>
              <a:avLst/>
              <a:gdLst>
                <a:gd name="connsiteX0" fmla="*/ 5889334 w 5899955"/>
                <a:gd name="connsiteY0" fmla="*/ 1015158 h 2091729"/>
                <a:gd name="connsiteX1" fmla="*/ 3661210 w 5899955"/>
                <a:gd name="connsiteY1" fmla="*/ 768669 h 2091729"/>
                <a:gd name="connsiteX2" fmla="*/ 1795275 w 5899955"/>
                <a:gd name="connsiteY2" fmla="*/ 751696 h 2091729"/>
                <a:gd name="connsiteX3" fmla="*/ 1722088 w 5899955"/>
                <a:gd name="connsiteY3" fmla="*/ 27502 h 2091729"/>
                <a:gd name="connsiteX4" fmla="*/ 2111342 w 5899955"/>
                <a:gd name="connsiteY4" fmla="*/ 532176 h 2091729"/>
                <a:gd name="connsiteX5" fmla="*/ 1267943 w 5899955"/>
                <a:gd name="connsiteY5" fmla="*/ 1260201 h 2091729"/>
                <a:gd name="connsiteX6" fmla="*/ 17544 w 5899955"/>
                <a:gd name="connsiteY6" fmla="*/ 2078802 h 20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955" h="2091729">
                  <a:moveTo>
                    <a:pt x="5889334" y="1015158"/>
                  </a:moveTo>
                  <a:cubicBezTo>
                    <a:pt x="5391454" y="825058"/>
                    <a:pt x="4770609" y="641936"/>
                    <a:pt x="3661210" y="768669"/>
                  </a:cubicBezTo>
                  <a:cubicBezTo>
                    <a:pt x="2631105" y="886341"/>
                    <a:pt x="2129449" y="959902"/>
                    <a:pt x="1795275" y="751696"/>
                  </a:cubicBezTo>
                  <a:cubicBezTo>
                    <a:pt x="1352698" y="475946"/>
                    <a:pt x="1516021" y="75316"/>
                    <a:pt x="1722088" y="27502"/>
                  </a:cubicBezTo>
                  <a:cubicBezTo>
                    <a:pt x="2004983" y="-38124"/>
                    <a:pt x="2207777" y="230903"/>
                    <a:pt x="2111342" y="532176"/>
                  </a:cubicBezTo>
                  <a:cubicBezTo>
                    <a:pt x="2034475" y="772334"/>
                    <a:pt x="1742024" y="1079155"/>
                    <a:pt x="1267943" y="1260201"/>
                  </a:cubicBezTo>
                  <a:cubicBezTo>
                    <a:pt x="392427" y="1594567"/>
                    <a:pt x="17544" y="2078802"/>
                    <a:pt x="17544" y="2078802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8" name="Freeform: Shape 10">
              <a:extLst>
                <a:ext uri="{FF2B5EF4-FFF2-40B4-BE49-F238E27FC236}">
                  <a16:creationId xmlns:a16="http://schemas.microsoft.com/office/drawing/2014/main" id="{33236220-68A8-4072-9C8A-1C8EDDD1E9E7}"/>
                </a:ext>
              </a:extLst>
            </p:cNvPr>
            <p:cNvSpPr/>
            <p:nvPr/>
          </p:nvSpPr>
          <p:spPr>
            <a:xfrm>
              <a:off x="3227617" y="4081763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16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0" y="260299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44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16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9" name="Freeform: Shape 11">
              <a:extLst>
                <a:ext uri="{FF2B5EF4-FFF2-40B4-BE49-F238E27FC236}">
                  <a16:creationId xmlns:a16="http://schemas.microsoft.com/office/drawing/2014/main" id="{F3DF8CE1-3319-48EC-AB31-950ED34E133A}"/>
                </a:ext>
              </a:extLst>
            </p:cNvPr>
            <p:cNvSpPr/>
            <p:nvPr/>
          </p:nvSpPr>
          <p:spPr>
            <a:xfrm>
              <a:off x="1736639" y="707109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0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2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0" name="Freeform: Shape 12">
              <a:extLst>
                <a:ext uri="{FF2B5EF4-FFF2-40B4-BE49-F238E27FC236}">
                  <a16:creationId xmlns:a16="http://schemas.microsoft.com/office/drawing/2014/main" id="{E580999C-F554-4CE0-8D8D-B89E69B22C39}"/>
                </a:ext>
              </a:extLst>
            </p:cNvPr>
            <p:cNvSpPr/>
            <p:nvPr/>
          </p:nvSpPr>
          <p:spPr>
            <a:xfrm>
              <a:off x="3618110" y="6592809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8 h 407168"/>
                <a:gd name="connsiteX3" fmla="*/ 323906 w 327331"/>
                <a:gd name="connsiteY3" fmla="*/ 158979 h 407168"/>
                <a:gd name="connsiteX4" fmla="*/ 268602 w 327331"/>
                <a:gd name="connsiteY4" fmla="*/ 213364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5 h 407168"/>
                <a:gd name="connsiteX9" fmla="*/ 5013 w 327331"/>
                <a:gd name="connsiteY9" fmla="*/ 249513 h 407168"/>
                <a:gd name="connsiteX10" fmla="*/ 60308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8"/>
                  </a:cubicBezTo>
                  <a:lnTo>
                    <a:pt x="323906" y="158979"/>
                  </a:lnTo>
                  <a:lnTo>
                    <a:pt x="268602" y="213364"/>
                  </a:lnTo>
                  <a:cubicBezTo>
                    <a:pt x="248084" y="233554"/>
                    <a:pt x="235271" y="260300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2"/>
                    <a:pt x="80642" y="266735"/>
                  </a:cubicBezTo>
                  <a:lnTo>
                    <a:pt x="5013" y="249513"/>
                  </a:lnTo>
                  <a:lnTo>
                    <a:pt x="60308" y="195121"/>
                  </a:lnTo>
                  <a:cubicBezTo>
                    <a:pt x="80842" y="174946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1" name="Freeform: Shape 13">
              <a:extLst>
                <a:ext uri="{FF2B5EF4-FFF2-40B4-BE49-F238E27FC236}">
                  <a16:creationId xmlns:a16="http://schemas.microsoft.com/office/drawing/2014/main" id="{BB0E36B9-5010-4492-94E9-0D3FD7794ACE}"/>
                </a:ext>
              </a:extLst>
            </p:cNvPr>
            <p:cNvSpPr/>
            <p:nvPr/>
          </p:nvSpPr>
          <p:spPr>
            <a:xfrm>
              <a:off x="3279306" y="5669686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914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5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914" y="158978"/>
                  </a:lnTo>
                  <a:lnTo>
                    <a:pt x="268602" y="213371"/>
                  </a:lnTo>
                  <a:cubicBezTo>
                    <a:pt x="248084" y="233554"/>
                    <a:pt x="235270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5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2" name="Freeform: Shape 14">
              <a:extLst>
                <a:ext uri="{FF2B5EF4-FFF2-40B4-BE49-F238E27FC236}">
                  <a16:creationId xmlns:a16="http://schemas.microsoft.com/office/drawing/2014/main" id="{9B8B1592-1B80-474E-95B8-03A2665C829E}"/>
                </a:ext>
              </a:extLst>
            </p:cNvPr>
            <p:cNvSpPr/>
            <p:nvPr/>
          </p:nvSpPr>
          <p:spPr>
            <a:xfrm>
              <a:off x="4183691" y="5263411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6 h 407168"/>
                <a:gd name="connsiteX3" fmla="*/ 323906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66"/>
                  </a:cubicBezTo>
                  <a:lnTo>
                    <a:pt x="323906" y="158978"/>
                  </a:lnTo>
                  <a:lnTo>
                    <a:pt x="268602" y="213371"/>
                  </a:lnTo>
                  <a:cubicBezTo>
                    <a:pt x="248084" y="233554"/>
                    <a:pt x="235271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61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3" name="Freeform: Shape 15">
              <a:extLst>
                <a:ext uri="{FF2B5EF4-FFF2-40B4-BE49-F238E27FC236}">
                  <a16:creationId xmlns:a16="http://schemas.microsoft.com/office/drawing/2014/main" id="{8D9991E7-B6A8-427E-A389-AC61C2A01D0D}"/>
                </a:ext>
              </a:extLst>
            </p:cNvPr>
            <p:cNvSpPr/>
            <p:nvPr/>
          </p:nvSpPr>
          <p:spPr>
            <a:xfrm>
              <a:off x="2132036" y="3695340"/>
              <a:ext cx="327333" cy="407170"/>
            </a:xfrm>
            <a:custGeom>
              <a:avLst/>
              <a:gdLst>
                <a:gd name="connsiteX0" fmla="*/ 109168 w 327331"/>
                <a:gd name="connsiteY0" fmla="*/ 5013 h 407168"/>
                <a:gd name="connsiteX1" fmla="*/ 178562 w 327331"/>
                <a:gd name="connsiteY1" fmla="*/ 96817 h 407168"/>
                <a:gd name="connsiteX2" fmla="*/ 248827 w 327331"/>
                <a:gd name="connsiteY2" fmla="*/ 142484 h 407168"/>
                <a:gd name="connsiteX3" fmla="*/ 324368 w 327331"/>
                <a:gd name="connsiteY3" fmla="*/ 160096 h 407168"/>
                <a:gd name="connsiteX4" fmla="*/ 268786 w 327331"/>
                <a:gd name="connsiteY4" fmla="*/ 214193 h 407168"/>
                <a:gd name="connsiteX5" fmla="*/ 232213 w 327331"/>
                <a:gd name="connsiteY5" fmla="*/ 289592 h 407168"/>
                <a:gd name="connsiteX6" fmla="*/ 220213 w 327331"/>
                <a:gd name="connsiteY6" fmla="*/ 404054 h 407168"/>
                <a:gd name="connsiteX7" fmla="*/ 150819 w 327331"/>
                <a:gd name="connsiteY7" fmla="*/ 312241 h 407168"/>
                <a:gd name="connsiteX8" fmla="*/ 80554 w 327331"/>
                <a:gd name="connsiteY8" fmla="*/ 266583 h 407168"/>
                <a:gd name="connsiteX9" fmla="*/ 5013 w 327331"/>
                <a:gd name="connsiteY9" fmla="*/ 248970 h 407168"/>
                <a:gd name="connsiteX10" fmla="*/ 60595 w 327331"/>
                <a:gd name="connsiteY10" fmla="*/ 194865 h 407168"/>
                <a:gd name="connsiteX11" fmla="*/ 97168 w 327331"/>
                <a:gd name="connsiteY11" fmla="*/ 119467 h 407168"/>
                <a:gd name="connsiteX12" fmla="*/ 10916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9168" y="5013"/>
                  </a:moveTo>
                  <a:lnTo>
                    <a:pt x="178562" y="96817"/>
                  </a:lnTo>
                  <a:cubicBezTo>
                    <a:pt x="195927" y="119786"/>
                    <a:pt x="220788" y="135945"/>
                    <a:pt x="248827" y="142484"/>
                  </a:cubicBezTo>
                  <a:lnTo>
                    <a:pt x="324368" y="160096"/>
                  </a:lnTo>
                  <a:lnTo>
                    <a:pt x="268786" y="214193"/>
                  </a:lnTo>
                  <a:cubicBezTo>
                    <a:pt x="248156" y="234281"/>
                    <a:pt x="235215" y="260954"/>
                    <a:pt x="232213" y="289592"/>
                  </a:cubicBezTo>
                  <a:lnTo>
                    <a:pt x="220213" y="404054"/>
                  </a:lnTo>
                  <a:lnTo>
                    <a:pt x="150819" y="312241"/>
                  </a:lnTo>
                  <a:cubicBezTo>
                    <a:pt x="133454" y="289272"/>
                    <a:pt x="108593" y="273113"/>
                    <a:pt x="80554" y="266583"/>
                  </a:cubicBezTo>
                  <a:lnTo>
                    <a:pt x="5013" y="248970"/>
                  </a:lnTo>
                  <a:lnTo>
                    <a:pt x="60595" y="194865"/>
                  </a:lnTo>
                  <a:cubicBezTo>
                    <a:pt x="81225" y="174786"/>
                    <a:pt x="94167" y="148104"/>
                    <a:pt x="97168" y="119467"/>
                  </a:cubicBezTo>
                  <a:lnTo>
                    <a:pt x="10916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4" name="Freeform: Shape 16">
              <a:extLst>
                <a:ext uri="{FF2B5EF4-FFF2-40B4-BE49-F238E27FC236}">
                  <a16:creationId xmlns:a16="http://schemas.microsoft.com/office/drawing/2014/main" id="{F999E58F-DC83-4D8C-8ECE-844A29DFFCFD}"/>
                </a:ext>
              </a:extLst>
            </p:cNvPr>
            <p:cNvSpPr/>
            <p:nvPr/>
          </p:nvSpPr>
          <p:spPr>
            <a:xfrm>
              <a:off x="456484" y="4405946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5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0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65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1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1"/>
                    <a:pt x="80642" y="266734"/>
                  </a:cubicBezTo>
                  <a:lnTo>
                    <a:pt x="5013" y="249513"/>
                  </a:lnTo>
                  <a:lnTo>
                    <a:pt x="60316" y="195120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5" name="Freeform: Shape 17">
              <a:extLst>
                <a:ext uri="{FF2B5EF4-FFF2-40B4-BE49-F238E27FC236}">
                  <a16:creationId xmlns:a16="http://schemas.microsoft.com/office/drawing/2014/main" id="{269D6EC2-680E-413E-B81D-7CC321D66F0B}"/>
                </a:ext>
              </a:extLst>
            </p:cNvPr>
            <p:cNvSpPr/>
            <p:nvPr/>
          </p:nvSpPr>
          <p:spPr>
            <a:xfrm>
              <a:off x="5407318" y="3716839"/>
              <a:ext cx="327333" cy="407170"/>
            </a:xfrm>
            <a:custGeom>
              <a:avLst/>
              <a:gdLst>
                <a:gd name="connsiteX0" fmla="*/ 107906 w 327331"/>
                <a:gd name="connsiteY0" fmla="*/ 5013 h 407168"/>
                <a:gd name="connsiteX1" fmla="*/ 177780 w 327331"/>
                <a:gd name="connsiteY1" fmla="*/ 96458 h 407168"/>
                <a:gd name="connsiteX2" fmla="*/ 248284 w 327331"/>
                <a:gd name="connsiteY2" fmla="*/ 141757 h 407168"/>
                <a:gd name="connsiteX3" fmla="*/ 323906 w 327331"/>
                <a:gd name="connsiteY3" fmla="*/ 158978 h 407168"/>
                <a:gd name="connsiteX4" fmla="*/ 268610 w 327331"/>
                <a:gd name="connsiteY4" fmla="*/ 213363 h 407168"/>
                <a:gd name="connsiteX5" fmla="*/ 232428 w 327331"/>
                <a:gd name="connsiteY5" fmla="*/ 288953 h 407168"/>
                <a:gd name="connsiteX6" fmla="*/ 221019 w 327331"/>
                <a:gd name="connsiteY6" fmla="*/ 403471 h 407168"/>
                <a:gd name="connsiteX7" fmla="*/ 151146 w 327331"/>
                <a:gd name="connsiteY7" fmla="*/ 312026 h 407168"/>
                <a:gd name="connsiteX8" fmla="*/ 80650 w 327331"/>
                <a:gd name="connsiteY8" fmla="*/ 266726 h 407168"/>
                <a:gd name="connsiteX9" fmla="*/ 5013 w 327331"/>
                <a:gd name="connsiteY9" fmla="*/ 249505 h 407168"/>
                <a:gd name="connsiteX10" fmla="*/ 60307 w 327331"/>
                <a:gd name="connsiteY10" fmla="*/ 195113 h 407168"/>
                <a:gd name="connsiteX11" fmla="*/ 96498 w 327331"/>
                <a:gd name="connsiteY11" fmla="*/ 119531 h 407168"/>
                <a:gd name="connsiteX12" fmla="*/ 107906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906" y="5013"/>
                  </a:moveTo>
                  <a:lnTo>
                    <a:pt x="177780" y="96458"/>
                  </a:lnTo>
                  <a:cubicBezTo>
                    <a:pt x="195256" y="119339"/>
                    <a:pt x="220197" y="135362"/>
                    <a:pt x="248284" y="141757"/>
                  </a:cubicBezTo>
                  <a:lnTo>
                    <a:pt x="323906" y="158978"/>
                  </a:lnTo>
                  <a:lnTo>
                    <a:pt x="268610" y="213363"/>
                  </a:lnTo>
                  <a:cubicBezTo>
                    <a:pt x="248084" y="233554"/>
                    <a:pt x="235278" y="260299"/>
                    <a:pt x="232428" y="288953"/>
                  </a:cubicBezTo>
                  <a:lnTo>
                    <a:pt x="221019" y="403471"/>
                  </a:lnTo>
                  <a:lnTo>
                    <a:pt x="151146" y="312026"/>
                  </a:lnTo>
                  <a:cubicBezTo>
                    <a:pt x="133670" y="289144"/>
                    <a:pt x="108721" y="273113"/>
                    <a:pt x="80650" y="266726"/>
                  </a:cubicBezTo>
                  <a:lnTo>
                    <a:pt x="5013" y="249505"/>
                  </a:lnTo>
                  <a:lnTo>
                    <a:pt x="60307" y="195113"/>
                  </a:lnTo>
                  <a:cubicBezTo>
                    <a:pt x="80842" y="174930"/>
                    <a:pt x="93648" y="148184"/>
                    <a:pt x="96498" y="119531"/>
                  </a:cubicBezTo>
                  <a:lnTo>
                    <a:pt x="107906" y="5013"/>
                  </a:lnTo>
                  <a:close/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6" name="Freeform: Shape 18">
              <a:extLst>
                <a:ext uri="{FF2B5EF4-FFF2-40B4-BE49-F238E27FC236}">
                  <a16:creationId xmlns:a16="http://schemas.microsoft.com/office/drawing/2014/main" id="{827B266E-9FFF-4A31-A270-D8C50EAD56CB}"/>
                </a:ext>
              </a:extLst>
            </p:cNvPr>
            <p:cNvSpPr/>
            <p:nvPr/>
          </p:nvSpPr>
          <p:spPr>
            <a:xfrm>
              <a:off x="5291286" y="445226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08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48" y="119339"/>
                    <a:pt x="220190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1" y="260300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53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08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7" name="Freeform: Shape 19">
              <a:extLst>
                <a:ext uri="{FF2B5EF4-FFF2-40B4-BE49-F238E27FC236}">
                  <a16:creationId xmlns:a16="http://schemas.microsoft.com/office/drawing/2014/main" id="{247D2AC6-FF5A-432C-9E94-0A274B14BEA5}"/>
                </a:ext>
              </a:extLst>
            </p:cNvPr>
            <p:cNvSpPr/>
            <p:nvPr/>
          </p:nvSpPr>
          <p:spPr>
            <a:xfrm>
              <a:off x="678817" y="4120566"/>
              <a:ext cx="5524722" cy="2251404"/>
            </a:xfrm>
            <a:custGeom>
              <a:avLst/>
              <a:gdLst>
                <a:gd name="connsiteX0" fmla="*/ 17544 w 5524721"/>
                <a:gd name="connsiteY0" fmla="*/ 2239916 h 2251403"/>
                <a:gd name="connsiteX1" fmla="*/ 2597477 w 5524721"/>
                <a:gd name="connsiteY1" fmla="*/ 972583 h 2251403"/>
                <a:gd name="connsiteX2" fmla="*/ 4156750 w 5524721"/>
                <a:gd name="connsiteY2" fmla="*/ 379650 h 2251403"/>
                <a:gd name="connsiteX3" fmla="*/ 3878398 w 5524721"/>
                <a:gd name="connsiteY3" fmla="*/ 17557 h 2251403"/>
                <a:gd name="connsiteX4" fmla="*/ 3629443 w 5524721"/>
                <a:gd name="connsiteY4" fmla="*/ 411337 h 2251403"/>
                <a:gd name="connsiteX5" fmla="*/ 4776924 w 5524721"/>
                <a:gd name="connsiteY5" fmla="*/ 1055430 h 2251403"/>
                <a:gd name="connsiteX6" fmla="*/ 5512351 w 5524721"/>
                <a:gd name="connsiteY6" fmla="*/ 1133631 h 225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4721" h="2251403">
                  <a:moveTo>
                    <a:pt x="17544" y="2239916"/>
                  </a:moveTo>
                  <a:cubicBezTo>
                    <a:pt x="578790" y="1588143"/>
                    <a:pt x="1284877" y="1186044"/>
                    <a:pt x="2597477" y="972583"/>
                  </a:cubicBezTo>
                  <a:cubicBezTo>
                    <a:pt x="3729846" y="788439"/>
                    <a:pt x="4068490" y="707796"/>
                    <a:pt x="4156750" y="379650"/>
                  </a:cubicBezTo>
                  <a:cubicBezTo>
                    <a:pt x="4221506" y="138893"/>
                    <a:pt x="4044340" y="16088"/>
                    <a:pt x="3878398" y="17557"/>
                  </a:cubicBezTo>
                  <a:cubicBezTo>
                    <a:pt x="3707092" y="19066"/>
                    <a:pt x="3566084" y="180496"/>
                    <a:pt x="3629443" y="411337"/>
                  </a:cubicBezTo>
                  <a:cubicBezTo>
                    <a:pt x="3719275" y="738581"/>
                    <a:pt x="4201156" y="946804"/>
                    <a:pt x="4776924" y="1055430"/>
                  </a:cubicBezTo>
                  <a:cubicBezTo>
                    <a:pt x="5352693" y="1164048"/>
                    <a:pt x="5331297" y="1059302"/>
                    <a:pt x="5512351" y="1133631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8" name="Freeform: Shape 20">
              <a:extLst>
                <a:ext uri="{FF2B5EF4-FFF2-40B4-BE49-F238E27FC236}">
                  <a16:creationId xmlns:a16="http://schemas.microsoft.com/office/drawing/2014/main" id="{64840A69-D517-4F65-B31F-E2A483E519F0}"/>
                </a:ext>
              </a:extLst>
            </p:cNvPr>
            <p:cNvSpPr/>
            <p:nvPr/>
          </p:nvSpPr>
          <p:spPr>
            <a:xfrm>
              <a:off x="949747" y="3280447"/>
              <a:ext cx="1852220" cy="1948023"/>
            </a:xfrm>
            <a:custGeom>
              <a:avLst/>
              <a:gdLst>
                <a:gd name="connsiteX0" fmla="*/ 1784107 w 1852218"/>
                <a:gd name="connsiteY0" fmla="*/ 1352277 h 1948023"/>
                <a:gd name="connsiteX1" fmla="*/ 1785241 w 1852218"/>
                <a:gd name="connsiteY1" fmla="*/ 1351519 h 1948023"/>
                <a:gd name="connsiteX2" fmla="*/ 1836640 w 1852218"/>
                <a:gd name="connsiteY2" fmla="*/ 1396156 h 1948023"/>
                <a:gd name="connsiteX3" fmla="*/ 1510458 w 1852218"/>
                <a:gd name="connsiteY3" fmla="*/ 1769131 h 1948023"/>
                <a:gd name="connsiteX4" fmla="*/ 177794 w 1852218"/>
                <a:gd name="connsiteY4" fmla="*/ 1502395 h 1948023"/>
                <a:gd name="connsiteX5" fmla="*/ 442941 w 1852218"/>
                <a:gd name="connsiteY5" fmla="*/ 178074 h 1948023"/>
                <a:gd name="connsiteX6" fmla="*/ 911928 w 1852218"/>
                <a:gd name="connsiteY6" fmla="*/ 17634 h 1948023"/>
                <a:gd name="connsiteX7" fmla="*/ 933723 w 1852218"/>
                <a:gd name="connsiteY7" fmla="*/ 82023 h 1948023"/>
                <a:gd name="connsiteX8" fmla="*/ 932414 w 1852218"/>
                <a:gd name="connsiteY8" fmla="*/ 82893 h 1948023"/>
                <a:gd name="connsiteX9" fmla="*/ 723496 w 1852218"/>
                <a:gd name="connsiteY9" fmla="*/ 1143424 h 1948023"/>
                <a:gd name="connsiteX10" fmla="*/ 1784107 w 1852218"/>
                <a:gd name="connsiteY10" fmla="*/ 1352277 h 194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52218" h="1948023">
                  <a:moveTo>
                    <a:pt x="1784107" y="1352277"/>
                  </a:moveTo>
                  <a:cubicBezTo>
                    <a:pt x="1784482" y="1352022"/>
                    <a:pt x="1784858" y="1351775"/>
                    <a:pt x="1785241" y="1351519"/>
                  </a:cubicBezTo>
                  <a:cubicBezTo>
                    <a:pt x="1815355" y="1331232"/>
                    <a:pt x="1852623" y="1363543"/>
                    <a:pt x="1836640" y="1396156"/>
                  </a:cubicBezTo>
                  <a:cubicBezTo>
                    <a:pt x="1765034" y="1542226"/>
                    <a:pt x="1655234" y="1671985"/>
                    <a:pt x="1510458" y="1769131"/>
                  </a:cubicBezTo>
                  <a:cubicBezTo>
                    <a:pt x="1069494" y="2065030"/>
                    <a:pt x="471475" y="1945898"/>
                    <a:pt x="177794" y="1502395"/>
                  </a:cubicBezTo>
                  <a:cubicBezTo>
                    <a:pt x="-114210" y="1061415"/>
                    <a:pt x="3742" y="472753"/>
                    <a:pt x="442941" y="178074"/>
                  </a:cubicBezTo>
                  <a:cubicBezTo>
                    <a:pt x="587781" y="80889"/>
                    <a:pt x="749555" y="28484"/>
                    <a:pt x="911928" y="17634"/>
                  </a:cubicBezTo>
                  <a:cubicBezTo>
                    <a:pt x="948118" y="15223"/>
                    <a:pt x="963878" y="61880"/>
                    <a:pt x="933723" y="82023"/>
                  </a:cubicBezTo>
                  <a:cubicBezTo>
                    <a:pt x="933284" y="82310"/>
                    <a:pt x="932853" y="82605"/>
                    <a:pt x="932414" y="82893"/>
                  </a:cubicBezTo>
                  <a:cubicBezTo>
                    <a:pt x="581905" y="318069"/>
                    <a:pt x="488320" y="792915"/>
                    <a:pt x="723496" y="1143424"/>
                  </a:cubicBezTo>
                  <a:cubicBezTo>
                    <a:pt x="958736" y="1494028"/>
                    <a:pt x="1433599" y="1587453"/>
                    <a:pt x="1784107" y="1352277"/>
                  </a:cubicBezTo>
                  <a:close/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pic>
        <p:nvPicPr>
          <p:cNvPr id="29" name="Obraz 28">
            <a:extLst>
              <a:ext uri="{FF2B5EF4-FFF2-40B4-BE49-F238E27FC236}">
                <a16:creationId xmlns:a16="http://schemas.microsoft.com/office/drawing/2014/main" id="{4004B341-AE79-4207-8AB0-848585995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709" y="336388"/>
            <a:ext cx="4528990" cy="6185223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506984" y="56966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800" dirty="0">
                <a:solidFill>
                  <a:srgbClr val="005B7F"/>
                </a:solidFill>
              </a:rPr>
              <a:t>Co byście powiedzieli na taką metodę egzaminowania?  </a:t>
            </a:r>
          </a:p>
        </p:txBody>
      </p:sp>
      <p:grpSp>
        <p:nvGrpSpPr>
          <p:cNvPr id="31" name="Graphic 25">
            <a:extLst>
              <a:ext uri="{FF2B5EF4-FFF2-40B4-BE49-F238E27FC236}">
                <a16:creationId xmlns:a16="http://schemas.microsoft.com/office/drawing/2014/main" id="{1C083F1F-7F32-6D49-9139-F3258C2388F5}"/>
              </a:ext>
            </a:extLst>
          </p:cNvPr>
          <p:cNvGrpSpPr/>
          <p:nvPr/>
        </p:nvGrpSpPr>
        <p:grpSpPr>
          <a:xfrm>
            <a:off x="686746" y="1536195"/>
            <a:ext cx="4851411" cy="264646"/>
            <a:chOff x="953016" y="4719122"/>
            <a:chExt cx="6241549" cy="264646"/>
          </a:xfrm>
        </p:grpSpPr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934C56E5-A04C-CF4C-8A45-9E737D3CD523}"/>
                </a:ext>
              </a:extLst>
            </p:cNvPr>
            <p:cNvSpPr/>
            <p:nvPr/>
          </p:nvSpPr>
          <p:spPr>
            <a:xfrm>
              <a:off x="953016" y="4851445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D83D3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B3E5F6F1-6CAB-ED48-9DCA-A666D7DF6006}"/>
                </a:ext>
              </a:extLst>
            </p:cNvPr>
            <p:cNvSpPr/>
            <p:nvPr/>
          </p:nvSpPr>
          <p:spPr>
            <a:xfrm>
              <a:off x="3535103" y="4719122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1190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A8D76DCD-5F83-C740-8FB1-12D5142F0372}"/>
                </a:ext>
              </a:extLst>
            </p:cNvPr>
            <p:cNvSpPr/>
            <p:nvPr/>
          </p:nvSpPr>
          <p:spPr>
            <a:xfrm>
              <a:off x="6152404" y="4983769"/>
              <a:ext cx="1042161" cy="9519"/>
            </a:xfrm>
            <a:custGeom>
              <a:avLst/>
              <a:gdLst>
                <a:gd name="connsiteX0" fmla="*/ 0 w 1042161"/>
                <a:gd name="connsiteY0" fmla="*/ 0 h 9519"/>
                <a:gd name="connsiteX1" fmla="*/ 1042162 w 1042161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2161" h="9519">
                  <a:moveTo>
                    <a:pt x="0" y="0"/>
                  </a:moveTo>
                  <a:lnTo>
                    <a:pt x="1042162" y="0"/>
                  </a:lnTo>
                </a:path>
              </a:pathLst>
            </a:custGeom>
            <a:ln w="19027" cap="rnd">
              <a:solidFill>
                <a:srgbClr val="FDC3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grpSp>
        <p:nvGrpSpPr>
          <p:cNvPr id="35" name="Group 43">
            <a:extLst>
              <a:ext uri="{FF2B5EF4-FFF2-40B4-BE49-F238E27FC236}">
                <a16:creationId xmlns:a16="http://schemas.microsoft.com/office/drawing/2014/main" id="{2283CA5E-43F2-7A4A-8AD8-F15A80A5BF79}"/>
              </a:ext>
            </a:extLst>
          </p:cNvPr>
          <p:cNvGrpSpPr/>
          <p:nvPr/>
        </p:nvGrpSpPr>
        <p:grpSpPr>
          <a:xfrm rot="5400000">
            <a:off x="5559608" y="4884373"/>
            <a:ext cx="434855" cy="2800283"/>
            <a:chOff x="11565648" y="3664024"/>
            <a:chExt cx="434855" cy="3039686"/>
          </a:xfrm>
          <a:solidFill>
            <a:schemeClr val="bg1"/>
          </a:solidFill>
        </p:grpSpPr>
        <p:grpSp>
          <p:nvGrpSpPr>
            <p:cNvPr id="36" name="Group 44">
              <a:extLst>
                <a:ext uri="{FF2B5EF4-FFF2-40B4-BE49-F238E27FC236}">
                  <a16:creationId xmlns:a16="http://schemas.microsoft.com/office/drawing/2014/main" id="{9E8F60DD-E208-DB4A-AF40-49D21C6F264B}"/>
                </a:ext>
              </a:extLst>
            </p:cNvPr>
            <p:cNvGrpSpPr/>
            <p:nvPr/>
          </p:nvGrpSpPr>
          <p:grpSpPr>
            <a:xfrm>
              <a:off x="11565648" y="3664026"/>
              <a:ext cx="434855" cy="3039684"/>
              <a:chOff x="11565648" y="3664026"/>
              <a:chExt cx="434855" cy="3039684"/>
            </a:xfrm>
            <a:grpFill/>
          </p:grpSpPr>
          <p:sp>
            <p:nvSpPr>
              <p:cNvPr id="38" name="Rectangle 46">
                <a:extLst>
                  <a:ext uri="{FF2B5EF4-FFF2-40B4-BE49-F238E27FC236}">
                    <a16:creationId xmlns:a16="http://schemas.microsoft.com/office/drawing/2014/main" id="{CFC24A84-D11A-6E47-BC12-39C1A6D8A28C}"/>
                  </a:ext>
                </a:extLst>
              </p:cNvPr>
              <p:cNvSpPr/>
              <p:nvPr/>
            </p:nvSpPr>
            <p:spPr>
              <a:xfrm>
                <a:off x="11688761" y="3664026"/>
                <a:ext cx="311742" cy="3039684"/>
              </a:xfrm>
              <a:prstGeom prst="rect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39" name="TextBox 47">
                <a:extLst>
                  <a:ext uri="{FF2B5EF4-FFF2-40B4-BE49-F238E27FC236}">
                    <a16:creationId xmlns:a16="http://schemas.microsoft.com/office/drawing/2014/main" id="{89568D2A-C1D1-B348-B597-999E7197E2C7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grp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37" name="TextBox 45">
              <a:extLst>
                <a:ext uri="{FF2B5EF4-FFF2-40B4-BE49-F238E27FC236}">
                  <a16:creationId xmlns:a16="http://schemas.microsoft.com/office/drawing/2014/main" id="{34E9BE25-6E95-4F4D-BDD1-6401ABEFF4F3}"/>
                </a:ext>
              </a:extLst>
            </p:cNvPr>
            <p:cNvSpPr txBox="1"/>
            <p:nvPr/>
          </p:nvSpPr>
          <p:spPr>
            <a:xfrm rot="16200000">
              <a:off x="10364720" y="5047322"/>
              <a:ext cx="2966651" cy="2000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pl-PL" sz="700" dirty="0"/>
                <a:t>http://awa.mat.agh.edu.pl/galeria/galeria.html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673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821957" y="1615021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solidFill>
                  <a:srgbClr val="005B7F"/>
                </a:solidFill>
              </a:rPr>
              <a:t>Kazimierz Kordylewskiemu zorganizował w 1971 roku </a:t>
            </a:r>
          </a:p>
          <a:p>
            <a:r>
              <a:rPr lang="pl-PL" dirty="0">
                <a:solidFill>
                  <a:srgbClr val="005B7F"/>
                </a:solidFill>
              </a:rPr>
              <a:t>w Krakowie pokaz </a:t>
            </a:r>
            <a:r>
              <a:rPr lang="pl-PL" b="1" dirty="0">
                <a:solidFill>
                  <a:srgbClr val="005B7F"/>
                </a:solidFill>
              </a:rPr>
              <a:t>kamienia</a:t>
            </a:r>
            <a:r>
              <a:rPr lang="pl-PL" dirty="0">
                <a:solidFill>
                  <a:srgbClr val="005B7F"/>
                </a:solidFill>
              </a:rPr>
              <a:t> przywiezionego </a:t>
            </a:r>
            <a:r>
              <a:rPr lang="pl-PL" b="1" dirty="0">
                <a:solidFill>
                  <a:srgbClr val="005B7F"/>
                </a:solidFill>
              </a:rPr>
              <a:t>z Księżyca </a:t>
            </a:r>
            <a:r>
              <a:rPr lang="pl-PL" dirty="0">
                <a:solidFill>
                  <a:srgbClr val="005B7F"/>
                </a:solidFill>
              </a:rPr>
              <a:t>przez załogę Apollo 11. Wystawa została urządzona w Muzeum Geologicznym przy ul. Senackiej w Krakowie. Oprócz księżycowej skały znalazły się na niej dostarczone przez Amerykanów modele statków kosmicznych, mapy, kolorowe plansze, flaga USA.</a:t>
            </a:r>
          </a:p>
        </p:txBody>
      </p:sp>
      <p:grpSp>
        <p:nvGrpSpPr>
          <p:cNvPr id="35" name="Grupa 34"/>
          <p:cNvGrpSpPr/>
          <p:nvPr/>
        </p:nvGrpSpPr>
        <p:grpSpPr>
          <a:xfrm>
            <a:off x="4858663" y="5143281"/>
            <a:ext cx="2788619" cy="807646"/>
            <a:chOff x="1942954" y="4519409"/>
            <a:chExt cx="2029318" cy="544058"/>
          </a:xfrm>
        </p:grpSpPr>
        <p:sp>
          <p:nvSpPr>
            <p:cNvPr id="58" name="Pięciokąt 57"/>
            <p:cNvSpPr/>
            <p:nvPr/>
          </p:nvSpPr>
          <p:spPr>
            <a:xfrm>
              <a:off x="1946694" y="4519409"/>
              <a:ext cx="2025578" cy="544058"/>
            </a:xfrm>
            <a:prstGeom prst="homePlate">
              <a:avLst>
                <a:gd name="adj" fmla="val 608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rostokąt 58"/>
            <p:cNvSpPr/>
            <p:nvPr/>
          </p:nvSpPr>
          <p:spPr>
            <a:xfrm>
              <a:off x="1942954" y="4583891"/>
              <a:ext cx="1932983" cy="3939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600" dirty="0">
                  <a:solidFill>
                    <a:srgbClr val="005B7F"/>
                  </a:solidFill>
                </a:rPr>
                <a:t>Kazimierz Kordylewski </a:t>
              </a:r>
              <a:br>
                <a:rPr lang="pl-PL" sz="1600" dirty="0">
                  <a:solidFill>
                    <a:srgbClr val="005B7F"/>
                  </a:solidFill>
                </a:rPr>
              </a:br>
              <a:r>
                <a:rPr lang="pl-PL" sz="1600" dirty="0">
                  <a:solidFill>
                    <a:srgbClr val="005B7F"/>
                  </a:solidFill>
                </a:rPr>
                <a:t>nad kamieniem z Księżyca </a:t>
              </a:r>
              <a:endParaRPr lang="pl-PL" sz="1600" dirty="0">
                <a:solidFill>
                  <a:srgbClr val="005B7F"/>
                </a:solidFill>
                <a:latin typeface="HK Grotesk" pitchFamily="50" charset="-18"/>
              </a:endParaRPr>
            </a:p>
          </p:txBody>
        </p:sp>
      </p:grpSp>
      <p:grpSp>
        <p:nvGrpSpPr>
          <p:cNvPr id="20" name="Graphic 4">
            <a:extLst>
              <a:ext uri="{FF2B5EF4-FFF2-40B4-BE49-F238E27FC236}">
                <a16:creationId xmlns:a16="http://schemas.microsoft.com/office/drawing/2014/main" id="{81372FA4-CA27-4673-9606-39183A726D0C}"/>
              </a:ext>
            </a:extLst>
          </p:cNvPr>
          <p:cNvGrpSpPr/>
          <p:nvPr/>
        </p:nvGrpSpPr>
        <p:grpSpPr>
          <a:xfrm rot="2644219">
            <a:off x="-743879" y="5178772"/>
            <a:ext cx="3714353" cy="2644680"/>
            <a:chOff x="456484" y="3280447"/>
            <a:chExt cx="6113164" cy="4352671"/>
          </a:xfrm>
        </p:grpSpPr>
        <p:sp>
          <p:nvSpPr>
            <p:cNvPr id="21" name="Freeform: Shape 9">
              <a:extLst>
                <a:ext uri="{FF2B5EF4-FFF2-40B4-BE49-F238E27FC236}">
                  <a16:creationId xmlns:a16="http://schemas.microsoft.com/office/drawing/2014/main" id="{53248DDF-49C1-4572-A68D-66790D9AC085}"/>
                </a:ext>
              </a:extLst>
            </p:cNvPr>
            <p:cNvSpPr/>
            <p:nvPr/>
          </p:nvSpPr>
          <p:spPr>
            <a:xfrm>
              <a:off x="669692" y="5541388"/>
              <a:ext cx="5899956" cy="2091730"/>
            </a:xfrm>
            <a:custGeom>
              <a:avLst/>
              <a:gdLst>
                <a:gd name="connsiteX0" fmla="*/ 5889334 w 5899955"/>
                <a:gd name="connsiteY0" fmla="*/ 1015158 h 2091729"/>
                <a:gd name="connsiteX1" fmla="*/ 3661210 w 5899955"/>
                <a:gd name="connsiteY1" fmla="*/ 768669 h 2091729"/>
                <a:gd name="connsiteX2" fmla="*/ 1795275 w 5899955"/>
                <a:gd name="connsiteY2" fmla="*/ 751696 h 2091729"/>
                <a:gd name="connsiteX3" fmla="*/ 1722088 w 5899955"/>
                <a:gd name="connsiteY3" fmla="*/ 27502 h 2091729"/>
                <a:gd name="connsiteX4" fmla="*/ 2111342 w 5899955"/>
                <a:gd name="connsiteY4" fmla="*/ 532176 h 2091729"/>
                <a:gd name="connsiteX5" fmla="*/ 1267943 w 5899955"/>
                <a:gd name="connsiteY5" fmla="*/ 1260201 h 2091729"/>
                <a:gd name="connsiteX6" fmla="*/ 17544 w 5899955"/>
                <a:gd name="connsiteY6" fmla="*/ 2078802 h 20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955" h="2091729">
                  <a:moveTo>
                    <a:pt x="5889334" y="1015158"/>
                  </a:moveTo>
                  <a:cubicBezTo>
                    <a:pt x="5391454" y="825058"/>
                    <a:pt x="4770609" y="641936"/>
                    <a:pt x="3661210" y="768669"/>
                  </a:cubicBezTo>
                  <a:cubicBezTo>
                    <a:pt x="2631105" y="886341"/>
                    <a:pt x="2129449" y="959902"/>
                    <a:pt x="1795275" y="751696"/>
                  </a:cubicBezTo>
                  <a:cubicBezTo>
                    <a:pt x="1352698" y="475946"/>
                    <a:pt x="1516021" y="75316"/>
                    <a:pt x="1722088" y="27502"/>
                  </a:cubicBezTo>
                  <a:cubicBezTo>
                    <a:pt x="2004983" y="-38124"/>
                    <a:pt x="2207777" y="230903"/>
                    <a:pt x="2111342" y="532176"/>
                  </a:cubicBezTo>
                  <a:cubicBezTo>
                    <a:pt x="2034475" y="772334"/>
                    <a:pt x="1742024" y="1079155"/>
                    <a:pt x="1267943" y="1260201"/>
                  </a:cubicBezTo>
                  <a:cubicBezTo>
                    <a:pt x="392427" y="1594567"/>
                    <a:pt x="17544" y="2078802"/>
                    <a:pt x="17544" y="2078802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2" name="Freeform: Shape 10">
              <a:extLst>
                <a:ext uri="{FF2B5EF4-FFF2-40B4-BE49-F238E27FC236}">
                  <a16:creationId xmlns:a16="http://schemas.microsoft.com/office/drawing/2014/main" id="{33236220-68A8-4072-9C8A-1C8EDDD1E9E7}"/>
                </a:ext>
              </a:extLst>
            </p:cNvPr>
            <p:cNvSpPr/>
            <p:nvPr/>
          </p:nvSpPr>
          <p:spPr>
            <a:xfrm>
              <a:off x="3227617" y="4081763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16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0" y="260299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44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16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3" name="Freeform: Shape 11">
              <a:extLst>
                <a:ext uri="{FF2B5EF4-FFF2-40B4-BE49-F238E27FC236}">
                  <a16:creationId xmlns:a16="http://schemas.microsoft.com/office/drawing/2014/main" id="{F3DF8CE1-3319-48EC-AB31-950ED34E133A}"/>
                </a:ext>
              </a:extLst>
            </p:cNvPr>
            <p:cNvSpPr/>
            <p:nvPr/>
          </p:nvSpPr>
          <p:spPr>
            <a:xfrm>
              <a:off x="1736639" y="707109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0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2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4" name="Freeform: Shape 12">
              <a:extLst>
                <a:ext uri="{FF2B5EF4-FFF2-40B4-BE49-F238E27FC236}">
                  <a16:creationId xmlns:a16="http://schemas.microsoft.com/office/drawing/2014/main" id="{E580999C-F554-4CE0-8D8D-B89E69B22C39}"/>
                </a:ext>
              </a:extLst>
            </p:cNvPr>
            <p:cNvSpPr/>
            <p:nvPr/>
          </p:nvSpPr>
          <p:spPr>
            <a:xfrm>
              <a:off x="3618110" y="6592809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8 h 407168"/>
                <a:gd name="connsiteX3" fmla="*/ 323906 w 327331"/>
                <a:gd name="connsiteY3" fmla="*/ 158979 h 407168"/>
                <a:gd name="connsiteX4" fmla="*/ 268602 w 327331"/>
                <a:gd name="connsiteY4" fmla="*/ 213364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5 h 407168"/>
                <a:gd name="connsiteX9" fmla="*/ 5013 w 327331"/>
                <a:gd name="connsiteY9" fmla="*/ 249513 h 407168"/>
                <a:gd name="connsiteX10" fmla="*/ 60308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8"/>
                  </a:cubicBezTo>
                  <a:lnTo>
                    <a:pt x="323906" y="158979"/>
                  </a:lnTo>
                  <a:lnTo>
                    <a:pt x="268602" y="213364"/>
                  </a:lnTo>
                  <a:cubicBezTo>
                    <a:pt x="248084" y="233554"/>
                    <a:pt x="235271" y="260300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2"/>
                    <a:pt x="80642" y="266735"/>
                  </a:cubicBezTo>
                  <a:lnTo>
                    <a:pt x="5013" y="249513"/>
                  </a:lnTo>
                  <a:lnTo>
                    <a:pt x="60308" y="195121"/>
                  </a:lnTo>
                  <a:cubicBezTo>
                    <a:pt x="80842" y="174946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5" name="Freeform: Shape 13">
              <a:extLst>
                <a:ext uri="{FF2B5EF4-FFF2-40B4-BE49-F238E27FC236}">
                  <a16:creationId xmlns:a16="http://schemas.microsoft.com/office/drawing/2014/main" id="{BB0E36B9-5010-4492-94E9-0D3FD7794ACE}"/>
                </a:ext>
              </a:extLst>
            </p:cNvPr>
            <p:cNvSpPr/>
            <p:nvPr/>
          </p:nvSpPr>
          <p:spPr>
            <a:xfrm>
              <a:off x="3279306" y="5669686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914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5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914" y="158978"/>
                  </a:lnTo>
                  <a:lnTo>
                    <a:pt x="268602" y="213371"/>
                  </a:lnTo>
                  <a:cubicBezTo>
                    <a:pt x="248084" y="233554"/>
                    <a:pt x="235270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5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6" name="Freeform: Shape 14">
              <a:extLst>
                <a:ext uri="{FF2B5EF4-FFF2-40B4-BE49-F238E27FC236}">
                  <a16:creationId xmlns:a16="http://schemas.microsoft.com/office/drawing/2014/main" id="{9B8B1592-1B80-474E-95B8-03A2665C829E}"/>
                </a:ext>
              </a:extLst>
            </p:cNvPr>
            <p:cNvSpPr/>
            <p:nvPr/>
          </p:nvSpPr>
          <p:spPr>
            <a:xfrm>
              <a:off x="4183691" y="5263411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6 h 407168"/>
                <a:gd name="connsiteX3" fmla="*/ 323906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66"/>
                  </a:cubicBezTo>
                  <a:lnTo>
                    <a:pt x="323906" y="158978"/>
                  </a:lnTo>
                  <a:lnTo>
                    <a:pt x="268602" y="213371"/>
                  </a:lnTo>
                  <a:cubicBezTo>
                    <a:pt x="248084" y="233554"/>
                    <a:pt x="235271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61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7" name="Freeform: Shape 15">
              <a:extLst>
                <a:ext uri="{FF2B5EF4-FFF2-40B4-BE49-F238E27FC236}">
                  <a16:creationId xmlns:a16="http://schemas.microsoft.com/office/drawing/2014/main" id="{8D9991E7-B6A8-427E-A389-AC61C2A01D0D}"/>
                </a:ext>
              </a:extLst>
            </p:cNvPr>
            <p:cNvSpPr/>
            <p:nvPr/>
          </p:nvSpPr>
          <p:spPr>
            <a:xfrm>
              <a:off x="2132036" y="3695340"/>
              <a:ext cx="327333" cy="407170"/>
            </a:xfrm>
            <a:custGeom>
              <a:avLst/>
              <a:gdLst>
                <a:gd name="connsiteX0" fmla="*/ 109168 w 327331"/>
                <a:gd name="connsiteY0" fmla="*/ 5013 h 407168"/>
                <a:gd name="connsiteX1" fmla="*/ 178562 w 327331"/>
                <a:gd name="connsiteY1" fmla="*/ 96817 h 407168"/>
                <a:gd name="connsiteX2" fmla="*/ 248827 w 327331"/>
                <a:gd name="connsiteY2" fmla="*/ 142484 h 407168"/>
                <a:gd name="connsiteX3" fmla="*/ 324368 w 327331"/>
                <a:gd name="connsiteY3" fmla="*/ 160096 h 407168"/>
                <a:gd name="connsiteX4" fmla="*/ 268786 w 327331"/>
                <a:gd name="connsiteY4" fmla="*/ 214193 h 407168"/>
                <a:gd name="connsiteX5" fmla="*/ 232213 w 327331"/>
                <a:gd name="connsiteY5" fmla="*/ 289592 h 407168"/>
                <a:gd name="connsiteX6" fmla="*/ 220213 w 327331"/>
                <a:gd name="connsiteY6" fmla="*/ 404054 h 407168"/>
                <a:gd name="connsiteX7" fmla="*/ 150819 w 327331"/>
                <a:gd name="connsiteY7" fmla="*/ 312241 h 407168"/>
                <a:gd name="connsiteX8" fmla="*/ 80554 w 327331"/>
                <a:gd name="connsiteY8" fmla="*/ 266583 h 407168"/>
                <a:gd name="connsiteX9" fmla="*/ 5013 w 327331"/>
                <a:gd name="connsiteY9" fmla="*/ 248970 h 407168"/>
                <a:gd name="connsiteX10" fmla="*/ 60595 w 327331"/>
                <a:gd name="connsiteY10" fmla="*/ 194865 h 407168"/>
                <a:gd name="connsiteX11" fmla="*/ 97168 w 327331"/>
                <a:gd name="connsiteY11" fmla="*/ 119467 h 407168"/>
                <a:gd name="connsiteX12" fmla="*/ 10916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9168" y="5013"/>
                  </a:moveTo>
                  <a:lnTo>
                    <a:pt x="178562" y="96817"/>
                  </a:lnTo>
                  <a:cubicBezTo>
                    <a:pt x="195927" y="119786"/>
                    <a:pt x="220788" y="135945"/>
                    <a:pt x="248827" y="142484"/>
                  </a:cubicBezTo>
                  <a:lnTo>
                    <a:pt x="324368" y="160096"/>
                  </a:lnTo>
                  <a:lnTo>
                    <a:pt x="268786" y="214193"/>
                  </a:lnTo>
                  <a:cubicBezTo>
                    <a:pt x="248156" y="234281"/>
                    <a:pt x="235215" y="260954"/>
                    <a:pt x="232213" y="289592"/>
                  </a:cubicBezTo>
                  <a:lnTo>
                    <a:pt x="220213" y="404054"/>
                  </a:lnTo>
                  <a:lnTo>
                    <a:pt x="150819" y="312241"/>
                  </a:lnTo>
                  <a:cubicBezTo>
                    <a:pt x="133454" y="289272"/>
                    <a:pt x="108593" y="273113"/>
                    <a:pt x="80554" y="266583"/>
                  </a:cubicBezTo>
                  <a:lnTo>
                    <a:pt x="5013" y="248970"/>
                  </a:lnTo>
                  <a:lnTo>
                    <a:pt x="60595" y="194865"/>
                  </a:lnTo>
                  <a:cubicBezTo>
                    <a:pt x="81225" y="174786"/>
                    <a:pt x="94167" y="148104"/>
                    <a:pt x="97168" y="119467"/>
                  </a:cubicBezTo>
                  <a:lnTo>
                    <a:pt x="10916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8" name="Freeform: Shape 16">
              <a:extLst>
                <a:ext uri="{FF2B5EF4-FFF2-40B4-BE49-F238E27FC236}">
                  <a16:creationId xmlns:a16="http://schemas.microsoft.com/office/drawing/2014/main" id="{F999E58F-DC83-4D8C-8ECE-844A29DFFCFD}"/>
                </a:ext>
              </a:extLst>
            </p:cNvPr>
            <p:cNvSpPr/>
            <p:nvPr/>
          </p:nvSpPr>
          <p:spPr>
            <a:xfrm>
              <a:off x="456484" y="4405946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5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0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65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1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1"/>
                    <a:pt x="80642" y="266734"/>
                  </a:cubicBezTo>
                  <a:lnTo>
                    <a:pt x="5013" y="249513"/>
                  </a:lnTo>
                  <a:lnTo>
                    <a:pt x="60316" y="195120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9" name="Freeform: Shape 17">
              <a:extLst>
                <a:ext uri="{FF2B5EF4-FFF2-40B4-BE49-F238E27FC236}">
                  <a16:creationId xmlns:a16="http://schemas.microsoft.com/office/drawing/2014/main" id="{269D6EC2-680E-413E-B81D-7CC321D66F0B}"/>
                </a:ext>
              </a:extLst>
            </p:cNvPr>
            <p:cNvSpPr/>
            <p:nvPr/>
          </p:nvSpPr>
          <p:spPr>
            <a:xfrm>
              <a:off x="5407318" y="3716839"/>
              <a:ext cx="327333" cy="407170"/>
            </a:xfrm>
            <a:custGeom>
              <a:avLst/>
              <a:gdLst>
                <a:gd name="connsiteX0" fmla="*/ 107906 w 327331"/>
                <a:gd name="connsiteY0" fmla="*/ 5013 h 407168"/>
                <a:gd name="connsiteX1" fmla="*/ 177780 w 327331"/>
                <a:gd name="connsiteY1" fmla="*/ 96458 h 407168"/>
                <a:gd name="connsiteX2" fmla="*/ 248284 w 327331"/>
                <a:gd name="connsiteY2" fmla="*/ 141757 h 407168"/>
                <a:gd name="connsiteX3" fmla="*/ 323906 w 327331"/>
                <a:gd name="connsiteY3" fmla="*/ 158978 h 407168"/>
                <a:gd name="connsiteX4" fmla="*/ 268610 w 327331"/>
                <a:gd name="connsiteY4" fmla="*/ 213363 h 407168"/>
                <a:gd name="connsiteX5" fmla="*/ 232428 w 327331"/>
                <a:gd name="connsiteY5" fmla="*/ 288953 h 407168"/>
                <a:gd name="connsiteX6" fmla="*/ 221019 w 327331"/>
                <a:gd name="connsiteY6" fmla="*/ 403471 h 407168"/>
                <a:gd name="connsiteX7" fmla="*/ 151146 w 327331"/>
                <a:gd name="connsiteY7" fmla="*/ 312026 h 407168"/>
                <a:gd name="connsiteX8" fmla="*/ 80650 w 327331"/>
                <a:gd name="connsiteY8" fmla="*/ 266726 h 407168"/>
                <a:gd name="connsiteX9" fmla="*/ 5013 w 327331"/>
                <a:gd name="connsiteY9" fmla="*/ 249505 h 407168"/>
                <a:gd name="connsiteX10" fmla="*/ 60307 w 327331"/>
                <a:gd name="connsiteY10" fmla="*/ 195113 h 407168"/>
                <a:gd name="connsiteX11" fmla="*/ 96498 w 327331"/>
                <a:gd name="connsiteY11" fmla="*/ 119531 h 407168"/>
                <a:gd name="connsiteX12" fmla="*/ 107906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906" y="5013"/>
                  </a:moveTo>
                  <a:lnTo>
                    <a:pt x="177780" y="96458"/>
                  </a:lnTo>
                  <a:cubicBezTo>
                    <a:pt x="195256" y="119339"/>
                    <a:pt x="220197" y="135362"/>
                    <a:pt x="248284" y="141757"/>
                  </a:cubicBezTo>
                  <a:lnTo>
                    <a:pt x="323906" y="158978"/>
                  </a:lnTo>
                  <a:lnTo>
                    <a:pt x="268610" y="213363"/>
                  </a:lnTo>
                  <a:cubicBezTo>
                    <a:pt x="248084" y="233554"/>
                    <a:pt x="235278" y="260299"/>
                    <a:pt x="232428" y="288953"/>
                  </a:cubicBezTo>
                  <a:lnTo>
                    <a:pt x="221019" y="403471"/>
                  </a:lnTo>
                  <a:lnTo>
                    <a:pt x="151146" y="312026"/>
                  </a:lnTo>
                  <a:cubicBezTo>
                    <a:pt x="133670" y="289144"/>
                    <a:pt x="108721" y="273113"/>
                    <a:pt x="80650" y="266726"/>
                  </a:cubicBezTo>
                  <a:lnTo>
                    <a:pt x="5013" y="249505"/>
                  </a:lnTo>
                  <a:lnTo>
                    <a:pt x="60307" y="195113"/>
                  </a:lnTo>
                  <a:cubicBezTo>
                    <a:pt x="80842" y="174930"/>
                    <a:pt x="93648" y="148184"/>
                    <a:pt x="96498" y="119531"/>
                  </a:cubicBezTo>
                  <a:lnTo>
                    <a:pt x="107906" y="5013"/>
                  </a:lnTo>
                  <a:close/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0" name="Freeform: Shape 18">
              <a:extLst>
                <a:ext uri="{FF2B5EF4-FFF2-40B4-BE49-F238E27FC236}">
                  <a16:creationId xmlns:a16="http://schemas.microsoft.com/office/drawing/2014/main" id="{827B266E-9FFF-4A31-A270-D8C50EAD56CB}"/>
                </a:ext>
              </a:extLst>
            </p:cNvPr>
            <p:cNvSpPr/>
            <p:nvPr/>
          </p:nvSpPr>
          <p:spPr>
            <a:xfrm>
              <a:off x="5291286" y="445226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08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48" y="119339"/>
                    <a:pt x="220190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1" y="260300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53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08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1" name="Freeform: Shape 19">
              <a:extLst>
                <a:ext uri="{FF2B5EF4-FFF2-40B4-BE49-F238E27FC236}">
                  <a16:creationId xmlns:a16="http://schemas.microsoft.com/office/drawing/2014/main" id="{247D2AC6-FF5A-432C-9E94-0A274B14BEA5}"/>
                </a:ext>
              </a:extLst>
            </p:cNvPr>
            <p:cNvSpPr/>
            <p:nvPr/>
          </p:nvSpPr>
          <p:spPr>
            <a:xfrm>
              <a:off x="678817" y="4120566"/>
              <a:ext cx="5524722" cy="2251404"/>
            </a:xfrm>
            <a:custGeom>
              <a:avLst/>
              <a:gdLst>
                <a:gd name="connsiteX0" fmla="*/ 17544 w 5524721"/>
                <a:gd name="connsiteY0" fmla="*/ 2239916 h 2251403"/>
                <a:gd name="connsiteX1" fmla="*/ 2597477 w 5524721"/>
                <a:gd name="connsiteY1" fmla="*/ 972583 h 2251403"/>
                <a:gd name="connsiteX2" fmla="*/ 4156750 w 5524721"/>
                <a:gd name="connsiteY2" fmla="*/ 379650 h 2251403"/>
                <a:gd name="connsiteX3" fmla="*/ 3878398 w 5524721"/>
                <a:gd name="connsiteY3" fmla="*/ 17557 h 2251403"/>
                <a:gd name="connsiteX4" fmla="*/ 3629443 w 5524721"/>
                <a:gd name="connsiteY4" fmla="*/ 411337 h 2251403"/>
                <a:gd name="connsiteX5" fmla="*/ 4776924 w 5524721"/>
                <a:gd name="connsiteY5" fmla="*/ 1055430 h 2251403"/>
                <a:gd name="connsiteX6" fmla="*/ 5512351 w 5524721"/>
                <a:gd name="connsiteY6" fmla="*/ 1133631 h 225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4721" h="2251403">
                  <a:moveTo>
                    <a:pt x="17544" y="2239916"/>
                  </a:moveTo>
                  <a:cubicBezTo>
                    <a:pt x="578790" y="1588143"/>
                    <a:pt x="1284877" y="1186044"/>
                    <a:pt x="2597477" y="972583"/>
                  </a:cubicBezTo>
                  <a:cubicBezTo>
                    <a:pt x="3729846" y="788439"/>
                    <a:pt x="4068490" y="707796"/>
                    <a:pt x="4156750" y="379650"/>
                  </a:cubicBezTo>
                  <a:cubicBezTo>
                    <a:pt x="4221506" y="138893"/>
                    <a:pt x="4044340" y="16088"/>
                    <a:pt x="3878398" y="17557"/>
                  </a:cubicBezTo>
                  <a:cubicBezTo>
                    <a:pt x="3707092" y="19066"/>
                    <a:pt x="3566084" y="180496"/>
                    <a:pt x="3629443" y="411337"/>
                  </a:cubicBezTo>
                  <a:cubicBezTo>
                    <a:pt x="3719275" y="738581"/>
                    <a:pt x="4201156" y="946804"/>
                    <a:pt x="4776924" y="1055430"/>
                  </a:cubicBezTo>
                  <a:cubicBezTo>
                    <a:pt x="5352693" y="1164048"/>
                    <a:pt x="5331297" y="1059302"/>
                    <a:pt x="5512351" y="1133631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3" name="Freeform: Shape 20">
              <a:extLst>
                <a:ext uri="{FF2B5EF4-FFF2-40B4-BE49-F238E27FC236}">
                  <a16:creationId xmlns:a16="http://schemas.microsoft.com/office/drawing/2014/main" id="{64840A69-D517-4F65-B31F-E2A483E519F0}"/>
                </a:ext>
              </a:extLst>
            </p:cNvPr>
            <p:cNvSpPr/>
            <p:nvPr/>
          </p:nvSpPr>
          <p:spPr>
            <a:xfrm>
              <a:off x="949747" y="3280447"/>
              <a:ext cx="1852220" cy="1948023"/>
            </a:xfrm>
            <a:custGeom>
              <a:avLst/>
              <a:gdLst>
                <a:gd name="connsiteX0" fmla="*/ 1784107 w 1852218"/>
                <a:gd name="connsiteY0" fmla="*/ 1352277 h 1948023"/>
                <a:gd name="connsiteX1" fmla="*/ 1785241 w 1852218"/>
                <a:gd name="connsiteY1" fmla="*/ 1351519 h 1948023"/>
                <a:gd name="connsiteX2" fmla="*/ 1836640 w 1852218"/>
                <a:gd name="connsiteY2" fmla="*/ 1396156 h 1948023"/>
                <a:gd name="connsiteX3" fmla="*/ 1510458 w 1852218"/>
                <a:gd name="connsiteY3" fmla="*/ 1769131 h 1948023"/>
                <a:gd name="connsiteX4" fmla="*/ 177794 w 1852218"/>
                <a:gd name="connsiteY4" fmla="*/ 1502395 h 1948023"/>
                <a:gd name="connsiteX5" fmla="*/ 442941 w 1852218"/>
                <a:gd name="connsiteY5" fmla="*/ 178074 h 1948023"/>
                <a:gd name="connsiteX6" fmla="*/ 911928 w 1852218"/>
                <a:gd name="connsiteY6" fmla="*/ 17634 h 1948023"/>
                <a:gd name="connsiteX7" fmla="*/ 933723 w 1852218"/>
                <a:gd name="connsiteY7" fmla="*/ 82023 h 1948023"/>
                <a:gd name="connsiteX8" fmla="*/ 932414 w 1852218"/>
                <a:gd name="connsiteY8" fmla="*/ 82893 h 1948023"/>
                <a:gd name="connsiteX9" fmla="*/ 723496 w 1852218"/>
                <a:gd name="connsiteY9" fmla="*/ 1143424 h 1948023"/>
                <a:gd name="connsiteX10" fmla="*/ 1784107 w 1852218"/>
                <a:gd name="connsiteY10" fmla="*/ 1352277 h 194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52218" h="1948023">
                  <a:moveTo>
                    <a:pt x="1784107" y="1352277"/>
                  </a:moveTo>
                  <a:cubicBezTo>
                    <a:pt x="1784482" y="1352022"/>
                    <a:pt x="1784858" y="1351775"/>
                    <a:pt x="1785241" y="1351519"/>
                  </a:cubicBezTo>
                  <a:cubicBezTo>
                    <a:pt x="1815355" y="1331232"/>
                    <a:pt x="1852623" y="1363543"/>
                    <a:pt x="1836640" y="1396156"/>
                  </a:cubicBezTo>
                  <a:cubicBezTo>
                    <a:pt x="1765034" y="1542226"/>
                    <a:pt x="1655234" y="1671985"/>
                    <a:pt x="1510458" y="1769131"/>
                  </a:cubicBezTo>
                  <a:cubicBezTo>
                    <a:pt x="1069494" y="2065030"/>
                    <a:pt x="471475" y="1945898"/>
                    <a:pt x="177794" y="1502395"/>
                  </a:cubicBezTo>
                  <a:cubicBezTo>
                    <a:pt x="-114210" y="1061415"/>
                    <a:pt x="3742" y="472753"/>
                    <a:pt x="442941" y="178074"/>
                  </a:cubicBezTo>
                  <a:cubicBezTo>
                    <a:pt x="587781" y="80889"/>
                    <a:pt x="749555" y="28484"/>
                    <a:pt x="911928" y="17634"/>
                  </a:cubicBezTo>
                  <a:cubicBezTo>
                    <a:pt x="948118" y="15223"/>
                    <a:pt x="963878" y="61880"/>
                    <a:pt x="933723" y="82023"/>
                  </a:cubicBezTo>
                  <a:cubicBezTo>
                    <a:pt x="933284" y="82310"/>
                    <a:pt x="932853" y="82605"/>
                    <a:pt x="932414" y="82893"/>
                  </a:cubicBezTo>
                  <a:cubicBezTo>
                    <a:pt x="581905" y="318069"/>
                    <a:pt x="488320" y="792915"/>
                    <a:pt x="723496" y="1143424"/>
                  </a:cubicBezTo>
                  <a:cubicBezTo>
                    <a:pt x="958736" y="1494028"/>
                    <a:pt x="1433599" y="1587453"/>
                    <a:pt x="1784107" y="1352277"/>
                  </a:cubicBezTo>
                  <a:close/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pic>
        <p:nvPicPr>
          <p:cNvPr id="34" name="Obraz 33">
            <a:extLst>
              <a:ext uri="{FF2B5EF4-FFF2-40B4-BE49-F238E27FC236}">
                <a16:creationId xmlns:a16="http://schemas.microsoft.com/office/drawing/2014/main" id="{DF204B8E-4A98-4C7E-B675-E4231DD87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744" y="110281"/>
            <a:ext cx="4287203" cy="6589825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686CCB9E-2640-8047-A44A-62CA5BE1AA70}"/>
              </a:ext>
            </a:extLst>
          </p:cNvPr>
          <p:cNvGrpSpPr/>
          <p:nvPr/>
        </p:nvGrpSpPr>
        <p:grpSpPr>
          <a:xfrm rot="5400000">
            <a:off x="6210457" y="5262982"/>
            <a:ext cx="434854" cy="2343973"/>
            <a:chOff x="11565648" y="4432771"/>
            <a:chExt cx="434854" cy="227170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F674151-3003-104E-A219-E16C59DB3361}"/>
                </a:ext>
              </a:extLst>
            </p:cNvPr>
            <p:cNvGrpSpPr/>
            <p:nvPr/>
          </p:nvGrpSpPr>
          <p:grpSpPr>
            <a:xfrm>
              <a:off x="11565648" y="4432771"/>
              <a:ext cx="434854" cy="2270941"/>
              <a:chOff x="11565648" y="4432771"/>
              <a:chExt cx="434854" cy="2270941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D3CAC73-15DC-8743-8110-E38D75CDD044}"/>
                  </a:ext>
                </a:extLst>
              </p:cNvPr>
              <p:cNvSpPr/>
              <p:nvPr/>
            </p:nvSpPr>
            <p:spPr>
              <a:xfrm>
                <a:off x="11688760" y="4432771"/>
                <a:ext cx="311742" cy="2270941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7FBA5B2-4087-0F40-9291-68F71035CDCD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351D016-497B-AD4C-8077-DB0CD632AF83}"/>
                </a:ext>
              </a:extLst>
            </p:cNvPr>
            <p:cNvSpPr txBox="1"/>
            <p:nvPr/>
          </p:nvSpPr>
          <p:spPr>
            <a:xfrm rot="16200000">
              <a:off x="10712187" y="5468596"/>
              <a:ext cx="227170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/>
                <a:t>http://awa.mat.agh.edu.pl/galeria/galeria.html</a:t>
              </a:r>
              <a:endParaRPr lang="pl-PL" sz="700" b="1" dirty="0"/>
            </a:p>
          </p:txBody>
        </p:sp>
      </p:grpSp>
      <p:sp>
        <p:nvSpPr>
          <p:cNvPr id="3" name="Prostokąt 2"/>
          <p:cNvSpPr/>
          <p:nvPr/>
        </p:nvSpPr>
        <p:spPr>
          <a:xfrm>
            <a:off x="930388" y="553192"/>
            <a:ext cx="2155462" cy="523220"/>
          </a:xfrm>
          <a:prstGeom prst="rect">
            <a:avLst/>
          </a:prstGeom>
          <a:ln>
            <a:solidFill>
              <a:srgbClr val="E21C2D"/>
            </a:solidFill>
          </a:ln>
        </p:spPr>
        <p:txBody>
          <a:bodyPr wrap="none" anchor="ctr">
            <a:spAutoFit/>
          </a:bodyPr>
          <a:lstStyle/>
          <a:p>
            <a:r>
              <a:rPr lang="pl-PL" sz="2800" dirty="0">
                <a:solidFill>
                  <a:schemeClr val="accent5">
                    <a:lumMod val="50000"/>
                  </a:schemeClr>
                </a:solidFill>
              </a:rPr>
              <a:t>Ciekawostka:</a:t>
            </a:r>
          </a:p>
        </p:txBody>
      </p:sp>
      <p:grpSp>
        <p:nvGrpSpPr>
          <p:cNvPr id="36" name="Graphic 25">
            <a:extLst>
              <a:ext uri="{FF2B5EF4-FFF2-40B4-BE49-F238E27FC236}">
                <a16:creationId xmlns:a16="http://schemas.microsoft.com/office/drawing/2014/main" id="{1C083F1F-7F32-6D49-9139-F3258C2388F5}"/>
              </a:ext>
            </a:extLst>
          </p:cNvPr>
          <p:cNvGrpSpPr/>
          <p:nvPr/>
        </p:nvGrpSpPr>
        <p:grpSpPr>
          <a:xfrm>
            <a:off x="906686" y="1281068"/>
            <a:ext cx="4851411" cy="264646"/>
            <a:chOff x="953016" y="4719122"/>
            <a:chExt cx="6241549" cy="264646"/>
          </a:xfrm>
        </p:grpSpPr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934C56E5-A04C-CF4C-8A45-9E737D3CD523}"/>
                </a:ext>
              </a:extLst>
            </p:cNvPr>
            <p:cNvSpPr/>
            <p:nvPr/>
          </p:nvSpPr>
          <p:spPr>
            <a:xfrm>
              <a:off x="953016" y="4851445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D83D3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B3E5F6F1-6CAB-ED48-9DCA-A666D7DF6006}"/>
                </a:ext>
              </a:extLst>
            </p:cNvPr>
            <p:cNvSpPr/>
            <p:nvPr/>
          </p:nvSpPr>
          <p:spPr>
            <a:xfrm>
              <a:off x="3535103" y="4719122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1190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A8D76DCD-5F83-C740-8FB1-12D5142F0372}"/>
                </a:ext>
              </a:extLst>
            </p:cNvPr>
            <p:cNvSpPr/>
            <p:nvPr/>
          </p:nvSpPr>
          <p:spPr>
            <a:xfrm>
              <a:off x="6152404" y="4983769"/>
              <a:ext cx="1042161" cy="9519"/>
            </a:xfrm>
            <a:custGeom>
              <a:avLst/>
              <a:gdLst>
                <a:gd name="connsiteX0" fmla="*/ 0 w 1042161"/>
                <a:gd name="connsiteY0" fmla="*/ 0 h 9519"/>
                <a:gd name="connsiteX1" fmla="*/ 1042162 w 1042161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2161" h="9519">
                  <a:moveTo>
                    <a:pt x="0" y="0"/>
                  </a:moveTo>
                  <a:lnTo>
                    <a:pt x="1042162" y="0"/>
                  </a:lnTo>
                </a:path>
              </a:pathLst>
            </a:custGeom>
            <a:ln w="19027" cap="rnd">
              <a:solidFill>
                <a:srgbClr val="FDC3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24224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trawa, drzewo, zewnętrzne, niebo&#10;&#10;Opis wygenerowany automatycznie">
            <a:extLst>
              <a:ext uri="{FF2B5EF4-FFF2-40B4-BE49-F238E27FC236}">
                <a16:creationId xmlns:a16="http://schemas.microsoft.com/office/drawing/2014/main" id="{0CD7F698-85F5-45C0-A8E9-0E0B20FDD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78" y="278085"/>
            <a:ext cx="6159902" cy="4122001"/>
          </a:xfrm>
          <a:prstGeom prst="rect">
            <a:avLst/>
          </a:prstGeom>
        </p:spPr>
      </p:pic>
      <p:pic>
        <p:nvPicPr>
          <p:cNvPr id="4" name="Obraz 3" descr="Obraz zawierający wewnątrz, samolot, silnik&#10;&#10;Opis wygenerowany automatycznie">
            <a:extLst>
              <a:ext uri="{FF2B5EF4-FFF2-40B4-BE49-F238E27FC236}">
                <a16:creationId xmlns:a16="http://schemas.microsoft.com/office/drawing/2014/main" id="{704E2B90-823E-485B-BF35-41364D17D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264" y="2657742"/>
            <a:ext cx="5568063" cy="3712042"/>
          </a:xfrm>
          <a:prstGeom prst="rect">
            <a:avLst/>
          </a:prstGeom>
        </p:spPr>
      </p:pic>
      <p:grpSp>
        <p:nvGrpSpPr>
          <p:cNvPr id="16" name="Graphic 4">
            <a:extLst>
              <a:ext uri="{FF2B5EF4-FFF2-40B4-BE49-F238E27FC236}">
                <a16:creationId xmlns:a16="http://schemas.microsoft.com/office/drawing/2014/main" id="{81372FA4-CA27-4673-9606-39183A726D0C}"/>
              </a:ext>
            </a:extLst>
          </p:cNvPr>
          <p:cNvGrpSpPr/>
          <p:nvPr/>
        </p:nvGrpSpPr>
        <p:grpSpPr>
          <a:xfrm rot="2644219">
            <a:off x="-743879" y="5178772"/>
            <a:ext cx="3714353" cy="2644680"/>
            <a:chOff x="456484" y="3280447"/>
            <a:chExt cx="6113164" cy="4352671"/>
          </a:xfrm>
        </p:grpSpPr>
        <p:sp>
          <p:nvSpPr>
            <p:cNvPr id="17" name="Freeform: Shape 9">
              <a:extLst>
                <a:ext uri="{FF2B5EF4-FFF2-40B4-BE49-F238E27FC236}">
                  <a16:creationId xmlns:a16="http://schemas.microsoft.com/office/drawing/2014/main" id="{53248DDF-49C1-4572-A68D-66790D9AC085}"/>
                </a:ext>
              </a:extLst>
            </p:cNvPr>
            <p:cNvSpPr/>
            <p:nvPr/>
          </p:nvSpPr>
          <p:spPr>
            <a:xfrm>
              <a:off x="669692" y="5541388"/>
              <a:ext cx="5899956" cy="2091730"/>
            </a:xfrm>
            <a:custGeom>
              <a:avLst/>
              <a:gdLst>
                <a:gd name="connsiteX0" fmla="*/ 5889334 w 5899955"/>
                <a:gd name="connsiteY0" fmla="*/ 1015158 h 2091729"/>
                <a:gd name="connsiteX1" fmla="*/ 3661210 w 5899955"/>
                <a:gd name="connsiteY1" fmla="*/ 768669 h 2091729"/>
                <a:gd name="connsiteX2" fmla="*/ 1795275 w 5899955"/>
                <a:gd name="connsiteY2" fmla="*/ 751696 h 2091729"/>
                <a:gd name="connsiteX3" fmla="*/ 1722088 w 5899955"/>
                <a:gd name="connsiteY3" fmla="*/ 27502 h 2091729"/>
                <a:gd name="connsiteX4" fmla="*/ 2111342 w 5899955"/>
                <a:gd name="connsiteY4" fmla="*/ 532176 h 2091729"/>
                <a:gd name="connsiteX5" fmla="*/ 1267943 w 5899955"/>
                <a:gd name="connsiteY5" fmla="*/ 1260201 h 2091729"/>
                <a:gd name="connsiteX6" fmla="*/ 17544 w 5899955"/>
                <a:gd name="connsiteY6" fmla="*/ 2078802 h 20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955" h="2091729">
                  <a:moveTo>
                    <a:pt x="5889334" y="1015158"/>
                  </a:moveTo>
                  <a:cubicBezTo>
                    <a:pt x="5391454" y="825058"/>
                    <a:pt x="4770609" y="641936"/>
                    <a:pt x="3661210" y="768669"/>
                  </a:cubicBezTo>
                  <a:cubicBezTo>
                    <a:pt x="2631105" y="886341"/>
                    <a:pt x="2129449" y="959902"/>
                    <a:pt x="1795275" y="751696"/>
                  </a:cubicBezTo>
                  <a:cubicBezTo>
                    <a:pt x="1352698" y="475946"/>
                    <a:pt x="1516021" y="75316"/>
                    <a:pt x="1722088" y="27502"/>
                  </a:cubicBezTo>
                  <a:cubicBezTo>
                    <a:pt x="2004983" y="-38124"/>
                    <a:pt x="2207777" y="230903"/>
                    <a:pt x="2111342" y="532176"/>
                  </a:cubicBezTo>
                  <a:cubicBezTo>
                    <a:pt x="2034475" y="772334"/>
                    <a:pt x="1742024" y="1079155"/>
                    <a:pt x="1267943" y="1260201"/>
                  </a:cubicBezTo>
                  <a:cubicBezTo>
                    <a:pt x="392427" y="1594567"/>
                    <a:pt x="17544" y="2078802"/>
                    <a:pt x="17544" y="2078802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8" name="Freeform: Shape 10">
              <a:extLst>
                <a:ext uri="{FF2B5EF4-FFF2-40B4-BE49-F238E27FC236}">
                  <a16:creationId xmlns:a16="http://schemas.microsoft.com/office/drawing/2014/main" id="{33236220-68A8-4072-9C8A-1C8EDDD1E9E7}"/>
                </a:ext>
              </a:extLst>
            </p:cNvPr>
            <p:cNvSpPr/>
            <p:nvPr/>
          </p:nvSpPr>
          <p:spPr>
            <a:xfrm>
              <a:off x="3227617" y="4081763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16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0" y="260299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44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16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9" name="Freeform: Shape 11">
              <a:extLst>
                <a:ext uri="{FF2B5EF4-FFF2-40B4-BE49-F238E27FC236}">
                  <a16:creationId xmlns:a16="http://schemas.microsoft.com/office/drawing/2014/main" id="{F3DF8CE1-3319-48EC-AB31-950ED34E133A}"/>
                </a:ext>
              </a:extLst>
            </p:cNvPr>
            <p:cNvSpPr/>
            <p:nvPr/>
          </p:nvSpPr>
          <p:spPr>
            <a:xfrm>
              <a:off x="1736639" y="707109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0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2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0" name="Freeform: Shape 12">
              <a:extLst>
                <a:ext uri="{FF2B5EF4-FFF2-40B4-BE49-F238E27FC236}">
                  <a16:creationId xmlns:a16="http://schemas.microsoft.com/office/drawing/2014/main" id="{E580999C-F554-4CE0-8D8D-B89E69B22C39}"/>
                </a:ext>
              </a:extLst>
            </p:cNvPr>
            <p:cNvSpPr/>
            <p:nvPr/>
          </p:nvSpPr>
          <p:spPr>
            <a:xfrm>
              <a:off x="3618110" y="6592809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8 h 407168"/>
                <a:gd name="connsiteX3" fmla="*/ 323906 w 327331"/>
                <a:gd name="connsiteY3" fmla="*/ 158979 h 407168"/>
                <a:gd name="connsiteX4" fmla="*/ 268602 w 327331"/>
                <a:gd name="connsiteY4" fmla="*/ 213364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5 h 407168"/>
                <a:gd name="connsiteX9" fmla="*/ 5013 w 327331"/>
                <a:gd name="connsiteY9" fmla="*/ 249513 h 407168"/>
                <a:gd name="connsiteX10" fmla="*/ 60308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8"/>
                  </a:cubicBezTo>
                  <a:lnTo>
                    <a:pt x="323906" y="158979"/>
                  </a:lnTo>
                  <a:lnTo>
                    <a:pt x="268602" y="213364"/>
                  </a:lnTo>
                  <a:cubicBezTo>
                    <a:pt x="248084" y="233554"/>
                    <a:pt x="235271" y="260300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2"/>
                    <a:pt x="80642" y="266735"/>
                  </a:cubicBezTo>
                  <a:lnTo>
                    <a:pt x="5013" y="249513"/>
                  </a:lnTo>
                  <a:lnTo>
                    <a:pt x="60308" y="195121"/>
                  </a:lnTo>
                  <a:cubicBezTo>
                    <a:pt x="80842" y="174946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1" name="Freeform: Shape 13">
              <a:extLst>
                <a:ext uri="{FF2B5EF4-FFF2-40B4-BE49-F238E27FC236}">
                  <a16:creationId xmlns:a16="http://schemas.microsoft.com/office/drawing/2014/main" id="{BB0E36B9-5010-4492-94E9-0D3FD7794ACE}"/>
                </a:ext>
              </a:extLst>
            </p:cNvPr>
            <p:cNvSpPr/>
            <p:nvPr/>
          </p:nvSpPr>
          <p:spPr>
            <a:xfrm>
              <a:off x="3279306" y="5669686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914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5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914" y="158978"/>
                  </a:lnTo>
                  <a:lnTo>
                    <a:pt x="268602" y="213371"/>
                  </a:lnTo>
                  <a:cubicBezTo>
                    <a:pt x="248084" y="233554"/>
                    <a:pt x="235270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5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2" name="Freeform: Shape 14">
              <a:extLst>
                <a:ext uri="{FF2B5EF4-FFF2-40B4-BE49-F238E27FC236}">
                  <a16:creationId xmlns:a16="http://schemas.microsoft.com/office/drawing/2014/main" id="{9B8B1592-1B80-474E-95B8-03A2665C829E}"/>
                </a:ext>
              </a:extLst>
            </p:cNvPr>
            <p:cNvSpPr/>
            <p:nvPr/>
          </p:nvSpPr>
          <p:spPr>
            <a:xfrm>
              <a:off x="4183691" y="5263411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6 h 407168"/>
                <a:gd name="connsiteX3" fmla="*/ 323906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66"/>
                  </a:cubicBezTo>
                  <a:lnTo>
                    <a:pt x="323906" y="158978"/>
                  </a:lnTo>
                  <a:lnTo>
                    <a:pt x="268602" y="213371"/>
                  </a:lnTo>
                  <a:cubicBezTo>
                    <a:pt x="248084" y="233554"/>
                    <a:pt x="235271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61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3" name="Freeform: Shape 15">
              <a:extLst>
                <a:ext uri="{FF2B5EF4-FFF2-40B4-BE49-F238E27FC236}">
                  <a16:creationId xmlns:a16="http://schemas.microsoft.com/office/drawing/2014/main" id="{8D9991E7-B6A8-427E-A389-AC61C2A01D0D}"/>
                </a:ext>
              </a:extLst>
            </p:cNvPr>
            <p:cNvSpPr/>
            <p:nvPr/>
          </p:nvSpPr>
          <p:spPr>
            <a:xfrm>
              <a:off x="2132036" y="3695340"/>
              <a:ext cx="327333" cy="407170"/>
            </a:xfrm>
            <a:custGeom>
              <a:avLst/>
              <a:gdLst>
                <a:gd name="connsiteX0" fmla="*/ 109168 w 327331"/>
                <a:gd name="connsiteY0" fmla="*/ 5013 h 407168"/>
                <a:gd name="connsiteX1" fmla="*/ 178562 w 327331"/>
                <a:gd name="connsiteY1" fmla="*/ 96817 h 407168"/>
                <a:gd name="connsiteX2" fmla="*/ 248827 w 327331"/>
                <a:gd name="connsiteY2" fmla="*/ 142484 h 407168"/>
                <a:gd name="connsiteX3" fmla="*/ 324368 w 327331"/>
                <a:gd name="connsiteY3" fmla="*/ 160096 h 407168"/>
                <a:gd name="connsiteX4" fmla="*/ 268786 w 327331"/>
                <a:gd name="connsiteY4" fmla="*/ 214193 h 407168"/>
                <a:gd name="connsiteX5" fmla="*/ 232213 w 327331"/>
                <a:gd name="connsiteY5" fmla="*/ 289592 h 407168"/>
                <a:gd name="connsiteX6" fmla="*/ 220213 w 327331"/>
                <a:gd name="connsiteY6" fmla="*/ 404054 h 407168"/>
                <a:gd name="connsiteX7" fmla="*/ 150819 w 327331"/>
                <a:gd name="connsiteY7" fmla="*/ 312241 h 407168"/>
                <a:gd name="connsiteX8" fmla="*/ 80554 w 327331"/>
                <a:gd name="connsiteY8" fmla="*/ 266583 h 407168"/>
                <a:gd name="connsiteX9" fmla="*/ 5013 w 327331"/>
                <a:gd name="connsiteY9" fmla="*/ 248970 h 407168"/>
                <a:gd name="connsiteX10" fmla="*/ 60595 w 327331"/>
                <a:gd name="connsiteY10" fmla="*/ 194865 h 407168"/>
                <a:gd name="connsiteX11" fmla="*/ 97168 w 327331"/>
                <a:gd name="connsiteY11" fmla="*/ 119467 h 407168"/>
                <a:gd name="connsiteX12" fmla="*/ 10916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9168" y="5013"/>
                  </a:moveTo>
                  <a:lnTo>
                    <a:pt x="178562" y="96817"/>
                  </a:lnTo>
                  <a:cubicBezTo>
                    <a:pt x="195927" y="119786"/>
                    <a:pt x="220788" y="135945"/>
                    <a:pt x="248827" y="142484"/>
                  </a:cubicBezTo>
                  <a:lnTo>
                    <a:pt x="324368" y="160096"/>
                  </a:lnTo>
                  <a:lnTo>
                    <a:pt x="268786" y="214193"/>
                  </a:lnTo>
                  <a:cubicBezTo>
                    <a:pt x="248156" y="234281"/>
                    <a:pt x="235215" y="260954"/>
                    <a:pt x="232213" y="289592"/>
                  </a:cubicBezTo>
                  <a:lnTo>
                    <a:pt x="220213" y="404054"/>
                  </a:lnTo>
                  <a:lnTo>
                    <a:pt x="150819" y="312241"/>
                  </a:lnTo>
                  <a:cubicBezTo>
                    <a:pt x="133454" y="289272"/>
                    <a:pt x="108593" y="273113"/>
                    <a:pt x="80554" y="266583"/>
                  </a:cubicBezTo>
                  <a:lnTo>
                    <a:pt x="5013" y="248970"/>
                  </a:lnTo>
                  <a:lnTo>
                    <a:pt x="60595" y="194865"/>
                  </a:lnTo>
                  <a:cubicBezTo>
                    <a:pt x="81225" y="174786"/>
                    <a:pt x="94167" y="148104"/>
                    <a:pt x="97168" y="119467"/>
                  </a:cubicBezTo>
                  <a:lnTo>
                    <a:pt x="10916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4" name="Freeform: Shape 16">
              <a:extLst>
                <a:ext uri="{FF2B5EF4-FFF2-40B4-BE49-F238E27FC236}">
                  <a16:creationId xmlns:a16="http://schemas.microsoft.com/office/drawing/2014/main" id="{F999E58F-DC83-4D8C-8ECE-844A29DFFCFD}"/>
                </a:ext>
              </a:extLst>
            </p:cNvPr>
            <p:cNvSpPr/>
            <p:nvPr/>
          </p:nvSpPr>
          <p:spPr>
            <a:xfrm>
              <a:off x="456484" y="4405946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5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0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65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1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1"/>
                    <a:pt x="80642" y="266734"/>
                  </a:cubicBezTo>
                  <a:lnTo>
                    <a:pt x="5013" y="249513"/>
                  </a:lnTo>
                  <a:lnTo>
                    <a:pt x="60316" y="195120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5" name="Freeform: Shape 17">
              <a:extLst>
                <a:ext uri="{FF2B5EF4-FFF2-40B4-BE49-F238E27FC236}">
                  <a16:creationId xmlns:a16="http://schemas.microsoft.com/office/drawing/2014/main" id="{269D6EC2-680E-413E-B81D-7CC321D66F0B}"/>
                </a:ext>
              </a:extLst>
            </p:cNvPr>
            <p:cNvSpPr/>
            <p:nvPr/>
          </p:nvSpPr>
          <p:spPr>
            <a:xfrm>
              <a:off x="5407318" y="3716839"/>
              <a:ext cx="327333" cy="407170"/>
            </a:xfrm>
            <a:custGeom>
              <a:avLst/>
              <a:gdLst>
                <a:gd name="connsiteX0" fmla="*/ 107906 w 327331"/>
                <a:gd name="connsiteY0" fmla="*/ 5013 h 407168"/>
                <a:gd name="connsiteX1" fmla="*/ 177780 w 327331"/>
                <a:gd name="connsiteY1" fmla="*/ 96458 h 407168"/>
                <a:gd name="connsiteX2" fmla="*/ 248284 w 327331"/>
                <a:gd name="connsiteY2" fmla="*/ 141757 h 407168"/>
                <a:gd name="connsiteX3" fmla="*/ 323906 w 327331"/>
                <a:gd name="connsiteY3" fmla="*/ 158978 h 407168"/>
                <a:gd name="connsiteX4" fmla="*/ 268610 w 327331"/>
                <a:gd name="connsiteY4" fmla="*/ 213363 h 407168"/>
                <a:gd name="connsiteX5" fmla="*/ 232428 w 327331"/>
                <a:gd name="connsiteY5" fmla="*/ 288953 h 407168"/>
                <a:gd name="connsiteX6" fmla="*/ 221019 w 327331"/>
                <a:gd name="connsiteY6" fmla="*/ 403471 h 407168"/>
                <a:gd name="connsiteX7" fmla="*/ 151146 w 327331"/>
                <a:gd name="connsiteY7" fmla="*/ 312026 h 407168"/>
                <a:gd name="connsiteX8" fmla="*/ 80650 w 327331"/>
                <a:gd name="connsiteY8" fmla="*/ 266726 h 407168"/>
                <a:gd name="connsiteX9" fmla="*/ 5013 w 327331"/>
                <a:gd name="connsiteY9" fmla="*/ 249505 h 407168"/>
                <a:gd name="connsiteX10" fmla="*/ 60307 w 327331"/>
                <a:gd name="connsiteY10" fmla="*/ 195113 h 407168"/>
                <a:gd name="connsiteX11" fmla="*/ 96498 w 327331"/>
                <a:gd name="connsiteY11" fmla="*/ 119531 h 407168"/>
                <a:gd name="connsiteX12" fmla="*/ 107906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906" y="5013"/>
                  </a:moveTo>
                  <a:lnTo>
                    <a:pt x="177780" y="96458"/>
                  </a:lnTo>
                  <a:cubicBezTo>
                    <a:pt x="195256" y="119339"/>
                    <a:pt x="220197" y="135362"/>
                    <a:pt x="248284" y="141757"/>
                  </a:cubicBezTo>
                  <a:lnTo>
                    <a:pt x="323906" y="158978"/>
                  </a:lnTo>
                  <a:lnTo>
                    <a:pt x="268610" y="213363"/>
                  </a:lnTo>
                  <a:cubicBezTo>
                    <a:pt x="248084" y="233554"/>
                    <a:pt x="235278" y="260299"/>
                    <a:pt x="232428" y="288953"/>
                  </a:cubicBezTo>
                  <a:lnTo>
                    <a:pt x="221019" y="403471"/>
                  </a:lnTo>
                  <a:lnTo>
                    <a:pt x="151146" y="312026"/>
                  </a:lnTo>
                  <a:cubicBezTo>
                    <a:pt x="133670" y="289144"/>
                    <a:pt x="108721" y="273113"/>
                    <a:pt x="80650" y="266726"/>
                  </a:cubicBezTo>
                  <a:lnTo>
                    <a:pt x="5013" y="249505"/>
                  </a:lnTo>
                  <a:lnTo>
                    <a:pt x="60307" y="195113"/>
                  </a:lnTo>
                  <a:cubicBezTo>
                    <a:pt x="80842" y="174930"/>
                    <a:pt x="93648" y="148184"/>
                    <a:pt x="96498" y="119531"/>
                  </a:cubicBezTo>
                  <a:lnTo>
                    <a:pt x="107906" y="5013"/>
                  </a:lnTo>
                  <a:close/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6" name="Freeform: Shape 18">
              <a:extLst>
                <a:ext uri="{FF2B5EF4-FFF2-40B4-BE49-F238E27FC236}">
                  <a16:creationId xmlns:a16="http://schemas.microsoft.com/office/drawing/2014/main" id="{827B266E-9FFF-4A31-A270-D8C50EAD56CB}"/>
                </a:ext>
              </a:extLst>
            </p:cNvPr>
            <p:cNvSpPr/>
            <p:nvPr/>
          </p:nvSpPr>
          <p:spPr>
            <a:xfrm>
              <a:off x="5291286" y="445226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08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48" y="119339"/>
                    <a:pt x="220190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1" y="260300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53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08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7" name="Freeform: Shape 19">
              <a:extLst>
                <a:ext uri="{FF2B5EF4-FFF2-40B4-BE49-F238E27FC236}">
                  <a16:creationId xmlns:a16="http://schemas.microsoft.com/office/drawing/2014/main" id="{247D2AC6-FF5A-432C-9E94-0A274B14BEA5}"/>
                </a:ext>
              </a:extLst>
            </p:cNvPr>
            <p:cNvSpPr/>
            <p:nvPr/>
          </p:nvSpPr>
          <p:spPr>
            <a:xfrm>
              <a:off x="678817" y="4120566"/>
              <a:ext cx="5524722" cy="2251404"/>
            </a:xfrm>
            <a:custGeom>
              <a:avLst/>
              <a:gdLst>
                <a:gd name="connsiteX0" fmla="*/ 17544 w 5524721"/>
                <a:gd name="connsiteY0" fmla="*/ 2239916 h 2251403"/>
                <a:gd name="connsiteX1" fmla="*/ 2597477 w 5524721"/>
                <a:gd name="connsiteY1" fmla="*/ 972583 h 2251403"/>
                <a:gd name="connsiteX2" fmla="*/ 4156750 w 5524721"/>
                <a:gd name="connsiteY2" fmla="*/ 379650 h 2251403"/>
                <a:gd name="connsiteX3" fmla="*/ 3878398 w 5524721"/>
                <a:gd name="connsiteY3" fmla="*/ 17557 h 2251403"/>
                <a:gd name="connsiteX4" fmla="*/ 3629443 w 5524721"/>
                <a:gd name="connsiteY4" fmla="*/ 411337 h 2251403"/>
                <a:gd name="connsiteX5" fmla="*/ 4776924 w 5524721"/>
                <a:gd name="connsiteY5" fmla="*/ 1055430 h 2251403"/>
                <a:gd name="connsiteX6" fmla="*/ 5512351 w 5524721"/>
                <a:gd name="connsiteY6" fmla="*/ 1133631 h 225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4721" h="2251403">
                  <a:moveTo>
                    <a:pt x="17544" y="2239916"/>
                  </a:moveTo>
                  <a:cubicBezTo>
                    <a:pt x="578790" y="1588143"/>
                    <a:pt x="1284877" y="1186044"/>
                    <a:pt x="2597477" y="972583"/>
                  </a:cubicBezTo>
                  <a:cubicBezTo>
                    <a:pt x="3729846" y="788439"/>
                    <a:pt x="4068490" y="707796"/>
                    <a:pt x="4156750" y="379650"/>
                  </a:cubicBezTo>
                  <a:cubicBezTo>
                    <a:pt x="4221506" y="138893"/>
                    <a:pt x="4044340" y="16088"/>
                    <a:pt x="3878398" y="17557"/>
                  </a:cubicBezTo>
                  <a:cubicBezTo>
                    <a:pt x="3707092" y="19066"/>
                    <a:pt x="3566084" y="180496"/>
                    <a:pt x="3629443" y="411337"/>
                  </a:cubicBezTo>
                  <a:cubicBezTo>
                    <a:pt x="3719275" y="738581"/>
                    <a:pt x="4201156" y="946804"/>
                    <a:pt x="4776924" y="1055430"/>
                  </a:cubicBezTo>
                  <a:cubicBezTo>
                    <a:pt x="5352693" y="1164048"/>
                    <a:pt x="5331297" y="1059302"/>
                    <a:pt x="5512351" y="1133631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8" name="Freeform: Shape 20">
              <a:extLst>
                <a:ext uri="{FF2B5EF4-FFF2-40B4-BE49-F238E27FC236}">
                  <a16:creationId xmlns:a16="http://schemas.microsoft.com/office/drawing/2014/main" id="{64840A69-D517-4F65-B31F-E2A483E519F0}"/>
                </a:ext>
              </a:extLst>
            </p:cNvPr>
            <p:cNvSpPr/>
            <p:nvPr/>
          </p:nvSpPr>
          <p:spPr>
            <a:xfrm>
              <a:off x="949747" y="3280447"/>
              <a:ext cx="1852220" cy="1948023"/>
            </a:xfrm>
            <a:custGeom>
              <a:avLst/>
              <a:gdLst>
                <a:gd name="connsiteX0" fmla="*/ 1784107 w 1852218"/>
                <a:gd name="connsiteY0" fmla="*/ 1352277 h 1948023"/>
                <a:gd name="connsiteX1" fmla="*/ 1785241 w 1852218"/>
                <a:gd name="connsiteY1" fmla="*/ 1351519 h 1948023"/>
                <a:gd name="connsiteX2" fmla="*/ 1836640 w 1852218"/>
                <a:gd name="connsiteY2" fmla="*/ 1396156 h 1948023"/>
                <a:gd name="connsiteX3" fmla="*/ 1510458 w 1852218"/>
                <a:gd name="connsiteY3" fmla="*/ 1769131 h 1948023"/>
                <a:gd name="connsiteX4" fmla="*/ 177794 w 1852218"/>
                <a:gd name="connsiteY4" fmla="*/ 1502395 h 1948023"/>
                <a:gd name="connsiteX5" fmla="*/ 442941 w 1852218"/>
                <a:gd name="connsiteY5" fmla="*/ 178074 h 1948023"/>
                <a:gd name="connsiteX6" fmla="*/ 911928 w 1852218"/>
                <a:gd name="connsiteY6" fmla="*/ 17634 h 1948023"/>
                <a:gd name="connsiteX7" fmla="*/ 933723 w 1852218"/>
                <a:gd name="connsiteY7" fmla="*/ 82023 h 1948023"/>
                <a:gd name="connsiteX8" fmla="*/ 932414 w 1852218"/>
                <a:gd name="connsiteY8" fmla="*/ 82893 h 1948023"/>
                <a:gd name="connsiteX9" fmla="*/ 723496 w 1852218"/>
                <a:gd name="connsiteY9" fmla="*/ 1143424 h 1948023"/>
                <a:gd name="connsiteX10" fmla="*/ 1784107 w 1852218"/>
                <a:gd name="connsiteY10" fmla="*/ 1352277 h 194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52218" h="1948023">
                  <a:moveTo>
                    <a:pt x="1784107" y="1352277"/>
                  </a:moveTo>
                  <a:cubicBezTo>
                    <a:pt x="1784482" y="1352022"/>
                    <a:pt x="1784858" y="1351775"/>
                    <a:pt x="1785241" y="1351519"/>
                  </a:cubicBezTo>
                  <a:cubicBezTo>
                    <a:pt x="1815355" y="1331232"/>
                    <a:pt x="1852623" y="1363543"/>
                    <a:pt x="1836640" y="1396156"/>
                  </a:cubicBezTo>
                  <a:cubicBezTo>
                    <a:pt x="1765034" y="1542226"/>
                    <a:pt x="1655234" y="1671985"/>
                    <a:pt x="1510458" y="1769131"/>
                  </a:cubicBezTo>
                  <a:cubicBezTo>
                    <a:pt x="1069494" y="2065030"/>
                    <a:pt x="471475" y="1945898"/>
                    <a:pt x="177794" y="1502395"/>
                  </a:cubicBezTo>
                  <a:cubicBezTo>
                    <a:pt x="-114210" y="1061415"/>
                    <a:pt x="3742" y="472753"/>
                    <a:pt x="442941" y="178074"/>
                  </a:cubicBezTo>
                  <a:cubicBezTo>
                    <a:pt x="587781" y="80889"/>
                    <a:pt x="749555" y="28484"/>
                    <a:pt x="911928" y="17634"/>
                  </a:cubicBezTo>
                  <a:cubicBezTo>
                    <a:pt x="948118" y="15223"/>
                    <a:pt x="963878" y="61880"/>
                    <a:pt x="933723" y="82023"/>
                  </a:cubicBezTo>
                  <a:cubicBezTo>
                    <a:pt x="933284" y="82310"/>
                    <a:pt x="932853" y="82605"/>
                    <a:pt x="932414" y="82893"/>
                  </a:cubicBezTo>
                  <a:cubicBezTo>
                    <a:pt x="581905" y="318069"/>
                    <a:pt x="488320" y="792915"/>
                    <a:pt x="723496" y="1143424"/>
                  </a:cubicBezTo>
                  <a:cubicBezTo>
                    <a:pt x="958736" y="1494028"/>
                    <a:pt x="1433599" y="1587453"/>
                    <a:pt x="1784107" y="1352277"/>
                  </a:cubicBezTo>
                  <a:close/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sp>
        <p:nvSpPr>
          <p:cNvPr id="2" name="Prostokąt 1"/>
          <p:cNvSpPr/>
          <p:nvPr/>
        </p:nvSpPr>
        <p:spPr>
          <a:xfrm>
            <a:off x="6671389" y="371588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800" dirty="0">
                <a:solidFill>
                  <a:srgbClr val="005B7F"/>
                </a:solidFill>
              </a:rPr>
              <a:t>Obserwatorium Astronomiczne Uniwersytetu Jagiellońskiego</a:t>
            </a:r>
          </a:p>
        </p:txBody>
      </p:sp>
      <p:grpSp>
        <p:nvGrpSpPr>
          <p:cNvPr id="33" name="Grupa 32"/>
          <p:cNvGrpSpPr/>
          <p:nvPr/>
        </p:nvGrpSpPr>
        <p:grpSpPr>
          <a:xfrm rot="16200000">
            <a:off x="2995005" y="3246424"/>
            <a:ext cx="899562" cy="3019248"/>
            <a:chOff x="2657092" y="3418379"/>
            <a:chExt cx="713250" cy="2359646"/>
          </a:xfrm>
        </p:grpSpPr>
        <p:sp>
          <p:nvSpPr>
            <p:cNvPr id="34" name="Pięciokąt 33"/>
            <p:cNvSpPr/>
            <p:nvPr/>
          </p:nvSpPr>
          <p:spPr>
            <a:xfrm>
              <a:off x="2657092" y="3418380"/>
              <a:ext cx="713250" cy="2359645"/>
            </a:xfrm>
            <a:prstGeom prst="homePlate">
              <a:avLst>
                <a:gd name="adj" fmla="val 3400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35" name="Prostokąt 34"/>
            <p:cNvSpPr/>
            <p:nvPr/>
          </p:nvSpPr>
          <p:spPr>
            <a:xfrm rot="5400000">
              <a:off x="1762743" y="4366372"/>
              <a:ext cx="2359646" cy="46366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57200">
                <a:defRPr/>
              </a:pPr>
              <a:r>
                <a:rPr lang="pl-PL" sz="1600" dirty="0">
                  <a:solidFill>
                    <a:srgbClr val="005B7F"/>
                  </a:solidFill>
                  <a:latin typeface="Trebuchet MS" panose="020B0603020202020204"/>
                </a:rPr>
                <a:t>Collegium Śniadeckiego przy ul. Kopernika (1792-1964)</a:t>
              </a:r>
            </a:p>
          </p:txBody>
        </p:sp>
      </p:grpSp>
      <p:grpSp>
        <p:nvGrpSpPr>
          <p:cNvPr id="55" name="Grupa 54"/>
          <p:cNvGrpSpPr/>
          <p:nvPr/>
        </p:nvGrpSpPr>
        <p:grpSpPr>
          <a:xfrm>
            <a:off x="4237663" y="5516149"/>
            <a:ext cx="2635498" cy="584776"/>
            <a:chOff x="1946692" y="4519409"/>
            <a:chExt cx="2089648" cy="497053"/>
          </a:xfrm>
        </p:grpSpPr>
        <p:sp>
          <p:nvSpPr>
            <p:cNvPr id="56" name="Pięciokąt 55"/>
            <p:cNvSpPr/>
            <p:nvPr/>
          </p:nvSpPr>
          <p:spPr>
            <a:xfrm>
              <a:off x="1946694" y="4519409"/>
              <a:ext cx="2089646" cy="497053"/>
            </a:xfrm>
            <a:prstGeom prst="homePlate">
              <a:avLst>
                <a:gd name="adj" fmla="val 608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57" name="Prostokąt 56"/>
            <p:cNvSpPr/>
            <p:nvPr/>
          </p:nvSpPr>
          <p:spPr>
            <a:xfrm>
              <a:off x="1946692" y="4519410"/>
              <a:ext cx="1884456" cy="49705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defTabSz="457200">
                <a:defRPr/>
              </a:pPr>
              <a:r>
                <a:rPr lang="pl-PL" sz="1600" dirty="0">
                  <a:solidFill>
                    <a:srgbClr val="005B7F"/>
                  </a:solidFill>
                  <a:latin typeface="Trebuchet MS" panose="020B0603020202020204"/>
                </a:rPr>
                <a:t>Fort Skała, od 1964 </a:t>
              </a:r>
              <a:br>
                <a:rPr lang="pl-PL" sz="1600" dirty="0">
                  <a:solidFill>
                    <a:srgbClr val="005B7F"/>
                  </a:solidFill>
                  <a:latin typeface="Trebuchet MS" panose="020B0603020202020204"/>
                </a:rPr>
              </a:br>
              <a:r>
                <a:rPr lang="pl-PL" sz="1600" dirty="0">
                  <a:solidFill>
                    <a:srgbClr val="005B7F"/>
                  </a:solidFill>
                  <a:latin typeface="Trebuchet MS" panose="020B0603020202020204"/>
                </a:rPr>
                <a:t>Obserwatorium </a:t>
              </a:r>
            </a:p>
          </p:txBody>
        </p:sp>
      </p:grpSp>
      <p:sp>
        <p:nvSpPr>
          <p:cNvPr id="29" name="Rectangle 46">
            <a:extLst>
              <a:ext uri="{FF2B5EF4-FFF2-40B4-BE49-F238E27FC236}">
                <a16:creationId xmlns:a16="http://schemas.microsoft.com/office/drawing/2014/main" id="{D1B5A2D2-88E4-4FCF-A0D0-08CFF900F812}"/>
              </a:ext>
            </a:extLst>
          </p:cNvPr>
          <p:cNvSpPr/>
          <p:nvPr/>
        </p:nvSpPr>
        <p:spPr>
          <a:xfrm rot="5400000">
            <a:off x="4962179" y="5593616"/>
            <a:ext cx="311742" cy="1764355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TextBox 47">
            <a:extLst>
              <a:ext uri="{FF2B5EF4-FFF2-40B4-BE49-F238E27FC236}">
                <a16:creationId xmlns:a16="http://schemas.microsoft.com/office/drawing/2014/main" id="{D93C291F-2A0B-42CD-874F-81D2B3A48683}"/>
              </a:ext>
            </a:extLst>
          </p:cNvPr>
          <p:cNvSpPr txBox="1"/>
          <p:nvPr/>
        </p:nvSpPr>
        <p:spPr>
          <a:xfrm>
            <a:off x="4303155" y="6196810"/>
            <a:ext cx="56778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x-none" sz="800">
                <a:solidFill>
                  <a:srgbClr val="005B7F"/>
                </a:solidFill>
                <a:latin typeface="HK Grotesk" pitchFamily="2" charset="77"/>
              </a:rPr>
              <a:t>źródło</a:t>
            </a:r>
            <a:r>
              <a:rPr lang="x-none" sz="1000">
                <a:solidFill>
                  <a:srgbClr val="005B7F"/>
                </a:solidFill>
                <a:latin typeface="HK Grotesk" pitchFamily="2" charset="77"/>
              </a:rPr>
              <a:t> </a:t>
            </a:r>
          </a:p>
        </p:txBody>
      </p:sp>
      <p:sp>
        <p:nvSpPr>
          <p:cNvPr id="31" name="TextBox 45">
            <a:extLst>
              <a:ext uri="{FF2B5EF4-FFF2-40B4-BE49-F238E27FC236}">
                <a16:creationId xmlns:a16="http://schemas.microsoft.com/office/drawing/2014/main" id="{DB416554-6E15-4524-8508-7EABFF8CC3B6}"/>
              </a:ext>
            </a:extLst>
          </p:cNvPr>
          <p:cNvSpPr txBox="1"/>
          <p:nvPr/>
        </p:nvSpPr>
        <p:spPr>
          <a:xfrm>
            <a:off x="4303155" y="6379180"/>
            <a:ext cx="875629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700" dirty="0"/>
              <a:t>Cogiteon</a:t>
            </a:r>
          </a:p>
        </p:txBody>
      </p:sp>
    </p:spTree>
    <p:extLst>
      <p:ext uri="{BB962C8B-B14F-4D97-AF65-F5344CB8AC3E}">
        <p14:creationId xmlns:p14="http://schemas.microsoft.com/office/powerpoint/2010/main" val="352085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  <p:grpSp>
        <p:nvGrpSpPr>
          <p:cNvPr id="15" name="Graphic 4">
            <a:extLst>
              <a:ext uri="{FF2B5EF4-FFF2-40B4-BE49-F238E27FC236}">
                <a16:creationId xmlns:a16="http://schemas.microsoft.com/office/drawing/2014/main" id="{81372FA4-CA27-4673-9606-39183A726D0C}"/>
              </a:ext>
            </a:extLst>
          </p:cNvPr>
          <p:cNvGrpSpPr/>
          <p:nvPr/>
        </p:nvGrpSpPr>
        <p:grpSpPr>
          <a:xfrm rot="2644219">
            <a:off x="-743879" y="5178772"/>
            <a:ext cx="3714353" cy="2644680"/>
            <a:chOff x="456484" y="3280447"/>
            <a:chExt cx="6113164" cy="4352671"/>
          </a:xfrm>
        </p:grpSpPr>
        <p:sp>
          <p:nvSpPr>
            <p:cNvPr id="16" name="Freeform: Shape 9">
              <a:extLst>
                <a:ext uri="{FF2B5EF4-FFF2-40B4-BE49-F238E27FC236}">
                  <a16:creationId xmlns:a16="http://schemas.microsoft.com/office/drawing/2014/main" id="{53248DDF-49C1-4572-A68D-66790D9AC085}"/>
                </a:ext>
              </a:extLst>
            </p:cNvPr>
            <p:cNvSpPr/>
            <p:nvPr/>
          </p:nvSpPr>
          <p:spPr>
            <a:xfrm>
              <a:off x="669692" y="5541388"/>
              <a:ext cx="5899956" cy="2091730"/>
            </a:xfrm>
            <a:custGeom>
              <a:avLst/>
              <a:gdLst>
                <a:gd name="connsiteX0" fmla="*/ 5889334 w 5899955"/>
                <a:gd name="connsiteY0" fmla="*/ 1015158 h 2091729"/>
                <a:gd name="connsiteX1" fmla="*/ 3661210 w 5899955"/>
                <a:gd name="connsiteY1" fmla="*/ 768669 h 2091729"/>
                <a:gd name="connsiteX2" fmla="*/ 1795275 w 5899955"/>
                <a:gd name="connsiteY2" fmla="*/ 751696 h 2091729"/>
                <a:gd name="connsiteX3" fmla="*/ 1722088 w 5899955"/>
                <a:gd name="connsiteY3" fmla="*/ 27502 h 2091729"/>
                <a:gd name="connsiteX4" fmla="*/ 2111342 w 5899955"/>
                <a:gd name="connsiteY4" fmla="*/ 532176 h 2091729"/>
                <a:gd name="connsiteX5" fmla="*/ 1267943 w 5899955"/>
                <a:gd name="connsiteY5" fmla="*/ 1260201 h 2091729"/>
                <a:gd name="connsiteX6" fmla="*/ 17544 w 5899955"/>
                <a:gd name="connsiteY6" fmla="*/ 2078802 h 20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955" h="2091729">
                  <a:moveTo>
                    <a:pt x="5889334" y="1015158"/>
                  </a:moveTo>
                  <a:cubicBezTo>
                    <a:pt x="5391454" y="825058"/>
                    <a:pt x="4770609" y="641936"/>
                    <a:pt x="3661210" y="768669"/>
                  </a:cubicBezTo>
                  <a:cubicBezTo>
                    <a:pt x="2631105" y="886341"/>
                    <a:pt x="2129449" y="959902"/>
                    <a:pt x="1795275" y="751696"/>
                  </a:cubicBezTo>
                  <a:cubicBezTo>
                    <a:pt x="1352698" y="475946"/>
                    <a:pt x="1516021" y="75316"/>
                    <a:pt x="1722088" y="27502"/>
                  </a:cubicBezTo>
                  <a:cubicBezTo>
                    <a:pt x="2004983" y="-38124"/>
                    <a:pt x="2207777" y="230903"/>
                    <a:pt x="2111342" y="532176"/>
                  </a:cubicBezTo>
                  <a:cubicBezTo>
                    <a:pt x="2034475" y="772334"/>
                    <a:pt x="1742024" y="1079155"/>
                    <a:pt x="1267943" y="1260201"/>
                  </a:cubicBezTo>
                  <a:cubicBezTo>
                    <a:pt x="392427" y="1594567"/>
                    <a:pt x="17544" y="2078802"/>
                    <a:pt x="17544" y="2078802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7" name="Freeform: Shape 10">
              <a:extLst>
                <a:ext uri="{FF2B5EF4-FFF2-40B4-BE49-F238E27FC236}">
                  <a16:creationId xmlns:a16="http://schemas.microsoft.com/office/drawing/2014/main" id="{33236220-68A8-4072-9C8A-1C8EDDD1E9E7}"/>
                </a:ext>
              </a:extLst>
            </p:cNvPr>
            <p:cNvSpPr/>
            <p:nvPr/>
          </p:nvSpPr>
          <p:spPr>
            <a:xfrm>
              <a:off x="3227617" y="4081763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16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0" y="260299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44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16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8" name="Freeform: Shape 11">
              <a:extLst>
                <a:ext uri="{FF2B5EF4-FFF2-40B4-BE49-F238E27FC236}">
                  <a16:creationId xmlns:a16="http://schemas.microsoft.com/office/drawing/2014/main" id="{F3DF8CE1-3319-48EC-AB31-950ED34E133A}"/>
                </a:ext>
              </a:extLst>
            </p:cNvPr>
            <p:cNvSpPr/>
            <p:nvPr/>
          </p:nvSpPr>
          <p:spPr>
            <a:xfrm>
              <a:off x="1736639" y="707109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0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2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9" name="Freeform: Shape 12">
              <a:extLst>
                <a:ext uri="{FF2B5EF4-FFF2-40B4-BE49-F238E27FC236}">
                  <a16:creationId xmlns:a16="http://schemas.microsoft.com/office/drawing/2014/main" id="{E580999C-F554-4CE0-8D8D-B89E69B22C39}"/>
                </a:ext>
              </a:extLst>
            </p:cNvPr>
            <p:cNvSpPr/>
            <p:nvPr/>
          </p:nvSpPr>
          <p:spPr>
            <a:xfrm>
              <a:off x="3618110" y="6592809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8 h 407168"/>
                <a:gd name="connsiteX3" fmla="*/ 323906 w 327331"/>
                <a:gd name="connsiteY3" fmla="*/ 158979 h 407168"/>
                <a:gd name="connsiteX4" fmla="*/ 268602 w 327331"/>
                <a:gd name="connsiteY4" fmla="*/ 213364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5 h 407168"/>
                <a:gd name="connsiteX9" fmla="*/ 5013 w 327331"/>
                <a:gd name="connsiteY9" fmla="*/ 249513 h 407168"/>
                <a:gd name="connsiteX10" fmla="*/ 60308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8"/>
                  </a:cubicBezTo>
                  <a:lnTo>
                    <a:pt x="323906" y="158979"/>
                  </a:lnTo>
                  <a:lnTo>
                    <a:pt x="268602" y="213364"/>
                  </a:lnTo>
                  <a:cubicBezTo>
                    <a:pt x="248084" y="233554"/>
                    <a:pt x="235271" y="260300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2"/>
                    <a:pt x="80642" y="266735"/>
                  </a:cubicBezTo>
                  <a:lnTo>
                    <a:pt x="5013" y="249513"/>
                  </a:lnTo>
                  <a:lnTo>
                    <a:pt x="60308" y="195121"/>
                  </a:lnTo>
                  <a:cubicBezTo>
                    <a:pt x="80842" y="174946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0" name="Freeform: Shape 13">
              <a:extLst>
                <a:ext uri="{FF2B5EF4-FFF2-40B4-BE49-F238E27FC236}">
                  <a16:creationId xmlns:a16="http://schemas.microsoft.com/office/drawing/2014/main" id="{BB0E36B9-5010-4492-94E9-0D3FD7794ACE}"/>
                </a:ext>
              </a:extLst>
            </p:cNvPr>
            <p:cNvSpPr/>
            <p:nvPr/>
          </p:nvSpPr>
          <p:spPr>
            <a:xfrm>
              <a:off x="3279306" y="5669686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914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5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914" y="158978"/>
                  </a:lnTo>
                  <a:lnTo>
                    <a:pt x="268602" y="213371"/>
                  </a:lnTo>
                  <a:cubicBezTo>
                    <a:pt x="248084" y="233554"/>
                    <a:pt x="235270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5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1" name="Freeform: Shape 14">
              <a:extLst>
                <a:ext uri="{FF2B5EF4-FFF2-40B4-BE49-F238E27FC236}">
                  <a16:creationId xmlns:a16="http://schemas.microsoft.com/office/drawing/2014/main" id="{9B8B1592-1B80-474E-95B8-03A2665C829E}"/>
                </a:ext>
              </a:extLst>
            </p:cNvPr>
            <p:cNvSpPr/>
            <p:nvPr/>
          </p:nvSpPr>
          <p:spPr>
            <a:xfrm>
              <a:off x="4183691" y="5263411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6 h 407168"/>
                <a:gd name="connsiteX3" fmla="*/ 323906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66"/>
                  </a:cubicBezTo>
                  <a:lnTo>
                    <a:pt x="323906" y="158978"/>
                  </a:lnTo>
                  <a:lnTo>
                    <a:pt x="268602" y="213371"/>
                  </a:lnTo>
                  <a:cubicBezTo>
                    <a:pt x="248084" y="233554"/>
                    <a:pt x="235271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61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2" name="Freeform: Shape 15">
              <a:extLst>
                <a:ext uri="{FF2B5EF4-FFF2-40B4-BE49-F238E27FC236}">
                  <a16:creationId xmlns:a16="http://schemas.microsoft.com/office/drawing/2014/main" id="{8D9991E7-B6A8-427E-A389-AC61C2A01D0D}"/>
                </a:ext>
              </a:extLst>
            </p:cNvPr>
            <p:cNvSpPr/>
            <p:nvPr/>
          </p:nvSpPr>
          <p:spPr>
            <a:xfrm>
              <a:off x="2132036" y="3695340"/>
              <a:ext cx="327333" cy="407170"/>
            </a:xfrm>
            <a:custGeom>
              <a:avLst/>
              <a:gdLst>
                <a:gd name="connsiteX0" fmla="*/ 109168 w 327331"/>
                <a:gd name="connsiteY0" fmla="*/ 5013 h 407168"/>
                <a:gd name="connsiteX1" fmla="*/ 178562 w 327331"/>
                <a:gd name="connsiteY1" fmla="*/ 96817 h 407168"/>
                <a:gd name="connsiteX2" fmla="*/ 248827 w 327331"/>
                <a:gd name="connsiteY2" fmla="*/ 142484 h 407168"/>
                <a:gd name="connsiteX3" fmla="*/ 324368 w 327331"/>
                <a:gd name="connsiteY3" fmla="*/ 160096 h 407168"/>
                <a:gd name="connsiteX4" fmla="*/ 268786 w 327331"/>
                <a:gd name="connsiteY4" fmla="*/ 214193 h 407168"/>
                <a:gd name="connsiteX5" fmla="*/ 232213 w 327331"/>
                <a:gd name="connsiteY5" fmla="*/ 289592 h 407168"/>
                <a:gd name="connsiteX6" fmla="*/ 220213 w 327331"/>
                <a:gd name="connsiteY6" fmla="*/ 404054 h 407168"/>
                <a:gd name="connsiteX7" fmla="*/ 150819 w 327331"/>
                <a:gd name="connsiteY7" fmla="*/ 312241 h 407168"/>
                <a:gd name="connsiteX8" fmla="*/ 80554 w 327331"/>
                <a:gd name="connsiteY8" fmla="*/ 266583 h 407168"/>
                <a:gd name="connsiteX9" fmla="*/ 5013 w 327331"/>
                <a:gd name="connsiteY9" fmla="*/ 248970 h 407168"/>
                <a:gd name="connsiteX10" fmla="*/ 60595 w 327331"/>
                <a:gd name="connsiteY10" fmla="*/ 194865 h 407168"/>
                <a:gd name="connsiteX11" fmla="*/ 97168 w 327331"/>
                <a:gd name="connsiteY11" fmla="*/ 119467 h 407168"/>
                <a:gd name="connsiteX12" fmla="*/ 10916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9168" y="5013"/>
                  </a:moveTo>
                  <a:lnTo>
                    <a:pt x="178562" y="96817"/>
                  </a:lnTo>
                  <a:cubicBezTo>
                    <a:pt x="195927" y="119786"/>
                    <a:pt x="220788" y="135945"/>
                    <a:pt x="248827" y="142484"/>
                  </a:cubicBezTo>
                  <a:lnTo>
                    <a:pt x="324368" y="160096"/>
                  </a:lnTo>
                  <a:lnTo>
                    <a:pt x="268786" y="214193"/>
                  </a:lnTo>
                  <a:cubicBezTo>
                    <a:pt x="248156" y="234281"/>
                    <a:pt x="235215" y="260954"/>
                    <a:pt x="232213" y="289592"/>
                  </a:cubicBezTo>
                  <a:lnTo>
                    <a:pt x="220213" y="404054"/>
                  </a:lnTo>
                  <a:lnTo>
                    <a:pt x="150819" y="312241"/>
                  </a:lnTo>
                  <a:cubicBezTo>
                    <a:pt x="133454" y="289272"/>
                    <a:pt x="108593" y="273113"/>
                    <a:pt x="80554" y="266583"/>
                  </a:cubicBezTo>
                  <a:lnTo>
                    <a:pt x="5013" y="248970"/>
                  </a:lnTo>
                  <a:lnTo>
                    <a:pt x="60595" y="194865"/>
                  </a:lnTo>
                  <a:cubicBezTo>
                    <a:pt x="81225" y="174786"/>
                    <a:pt x="94167" y="148104"/>
                    <a:pt x="97168" y="119467"/>
                  </a:cubicBezTo>
                  <a:lnTo>
                    <a:pt x="10916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3" name="Freeform: Shape 16">
              <a:extLst>
                <a:ext uri="{FF2B5EF4-FFF2-40B4-BE49-F238E27FC236}">
                  <a16:creationId xmlns:a16="http://schemas.microsoft.com/office/drawing/2014/main" id="{F999E58F-DC83-4D8C-8ECE-844A29DFFCFD}"/>
                </a:ext>
              </a:extLst>
            </p:cNvPr>
            <p:cNvSpPr/>
            <p:nvPr/>
          </p:nvSpPr>
          <p:spPr>
            <a:xfrm>
              <a:off x="456484" y="4405946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5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0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65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1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1"/>
                    <a:pt x="80642" y="266734"/>
                  </a:cubicBezTo>
                  <a:lnTo>
                    <a:pt x="5013" y="249513"/>
                  </a:lnTo>
                  <a:lnTo>
                    <a:pt x="60316" y="195120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4" name="Freeform: Shape 17">
              <a:extLst>
                <a:ext uri="{FF2B5EF4-FFF2-40B4-BE49-F238E27FC236}">
                  <a16:creationId xmlns:a16="http://schemas.microsoft.com/office/drawing/2014/main" id="{269D6EC2-680E-413E-B81D-7CC321D66F0B}"/>
                </a:ext>
              </a:extLst>
            </p:cNvPr>
            <p:cNvSpPr/>
            <p:nvPr/>
          </p:nvSpPr>
          <p:spPr>
            <a:xfrm>
              <a:off x="5407318" y="3716839"/>
              <a:ext cx="327333" cy="407170"/>
            </a:xfrm>
            <a:custGeom>
              <a:avLst/>
              <a:gdLst>
                <a:gd name="connsiteX0" fmla="*/ 107906 w 327331"/>
                <a:gd name="connsiteY0" fmla="*/ 5013 h 407168"/>
                <a:gd name="connsiteX1" fmla="*/ 177780 w 327331"/>
                <a:gd name="connsiteY1" fmla="*/ 96458 h 407168"/>
                <a:gd name="connsiteX2" fmla="*/ 248284 w 327331"/>
                <a:gd name="connsiteY2" fmla="*/ 141757 h 407168"/>
                <a:gd name="connsiteX3" fmla="*/ 323906 w 327331"/>
                <a:gd name="connsiteY3" fmla="*/ 158978 h 407168"/>
                <a:gd name="connsiteX4" fmla="*/ 268610 w 327331"/>
                <a:gd name="connsiteY4" fmla="*/ 213363 h 407168"/>
                <a:gd name="connsiteX5" fmla="*/ 232428 w 327331"/>
                <a:gd name="connsiteY5" fmla="*/ 288953 h 407168"/>
                <a:gd name="connsiteX6" fmla="*/ 221019 w 327331"/>
                <a:gd name="connsiteY6" fmla="*/ 403471 h 407168"/>
                <a:gd name="connsiteX7" fmla="*/ 151146 w 327331"/>
                <a:gd name="connsiteY7" fmla="*/ 312026 h 407168"/>
                <a:gd name="connsiteX8" fmla="*/ 80650 w 327331"/>
                <a:gd name="connsiteY8" fmla="*/ 266726 h 407168"/>
                <a:gd name="connsiteX9" fmla="*/ 5013 w 327331"/>
                <a:gd name="connsiteY9" fmla="*/ 249505 h 407168"/>
                <a:gd name="connsiteX10" fmla="*/ 60307 w 327331"/>
                <a:gd name="connsiteY10" fmla="*/ 195113 h 407168"/>
                <a:gd name="connsiteX11" fmla="*/ 96498 w 327331"/>
                <a:gd name="connsiteY11" fmla="*/ 119531 h 407168"/>
                <a:gd name="connsiteX12" fmla="*/ 107906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906" y="5013"/>
                  </a:moveTo>
                  <a:lnTo>
                    <a:pt x="177780" y="96458"/>
                  </a:lnTo>
                  <a:cubicBezTo>
                    <a:pt x="195256" y="119339"/>
                    <a:pt x="220197" y="135362"/>
                    <a:pt x="248284" y="141757"/>
                  </a:cubicBezTo>
                  <a:lnTo>
                    <a:pt x="323906" y="158978"/>
                  </a:lnTo>
                  <a:lnTo>
                    <a:pt x="268610" y="213363"/>
                  </a:lnTo>
                  <a:cubicBezTo>
                    <a:pt x="248084" y="233554"/>
                    <a:pt x="235278" y="260299"/>
                    <a:pt x="232428" y="288953"/>
                  </a:cubicBezTo>
                  <a:lnTo>
                    <a:pt x="221019" y="403471"/>
                  </a:lnTo>
                  <a:lnTo>
                    <a:pt x="151146" y="312026"/>
                  </a:lnTo>
                  <a:cubicBezTo>
                    <a:pt x="133670" y="289144"/>
                    <a:pt x="108721" y="273113"/>
                    <a:pt x="80650" y="266726"/>
                  </a:cubicBezTo>
                  <a:lnTo>
                    <a:pt x="5013" y="249505"/>
                  </a:lnTo>
                  <a:lnTo>
                    <a:pt x="60307" y="195113"/>
                  </a:lnTo>
                  <a:cubicBezTo>
                    <a:pt x="80842" y="174930"/>
                    <a:pt x="93648" y="148184"/>
                    <a:pt x="96498" y="119531"/>
                  </a:cubicBezTo>
                  <a:lnTo>
                    <a:pt x="107906" y="5013"/>
                  </a:lnTo>
                  <a:close/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5" name="Freeform: Shape 18">
              <a:extLst>
                <a:ext uri="{FF2B5EF4-FFF2-40B4-BE49-F238E27FC236}">
                  <a16:creationId xmlns:a16="http://schemas.microsoft.com/office/drawing/2014/main" id="{827B266E-9FFF-4A31-A270-D8C50EAD56CB}"/>
                </a:ext>
              </a:extLst>
            </p:cNvPr>
            <p:cNvSpPr/>
            <p:nvPr/>
          </p:nvSpPr>
          <p:spPr>
            <a:xfrm>
              <a:off x="5291286" y="445226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08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48" y="119339"/>
                    <a:pt x="220190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1" y="260300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53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08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6" name="Freeform: Shape 19">
              <a:extLst>
                <a:ext uri="{FF2B5EF4-FFF2-40B4-BE49-F238E27FC236}">
                  <a16:creationId xmlns:a16="http://schemas.microsoft.com/office/drawing/2014/main" id="{247D2AC6-FF5A-432C-9E94-0A274B14BEA5}"/>
                </a:ext>
              </a:extLst>
            </p:cNvPr>
            <p:cNvSpPr/>
            <p:nvPr/>
          </p:nvSpPr>
          <p:spPr>
            <a:xfrm>
              <a:off x="678817" y="4120566"/>
              <a:ext cx="5524722" cy="2251404"/>
            </a:xfrm>
            <a:custGeom>
              <a:avLst/>
              <a:gdLst>
                <a:gd name="connsiteX0" fmla="*/ 17544 w 5524721"/>
                <a:gd name="connsiteY0" fmla="*/ 2239916 h 2251403"/>
                <a:gd name="connsiteX1" fmla="*/ 2597477 w 5524721"/>
                <a:gd name="connsiteY1" fmla="*/ 972583 h 2251403"/>
                <a:gd name="connsiteX2" fmla="*/ 4156750 w 5524721"/>
                <a:gd name="connsiteY2" fmla="*/ 379650 h 2251403"/>
                <a:gd name="connsiteX3" fmla="*/ 3878398 w 5524721"/>
                <a:gd name="connsiteY3" fmla="*/ 17557 h 2251403"/>
                <a:gd name="connsiteX4" fmla="*/ 3629443 w 5524721"/>
                <a:gd name="connsiteY4" fmla="*/ 411337 h 2251403"/>
                <a:gd name="connsiteX5" fmla="*/ 4776924 w 5524721"/>
                <a:gd name="connsiteY5" fmla="*/ 1055430 h 2251403"/>
                <a:gd name="connsiteX6" fmla="*/ 5512351 w 5524721"/>
                <a:gd name="connsiteY6" fmla="*/ 1133631 h 225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4721" h="2251403">
                  <a:moveTo>
                    <a:pt x="17544" y="2239916"/>
                  </a:moveTo>
                  <a:cubicBezTo>
                    <a:pt x="578790" y="1588143"/>
                    <a:pt x="1284877" y="1186044"/>
                    <a:pt x="2597477" y="972583"/>
                  </a:cubicBezTo>
                  <a:cubicBezTo>
                    <a:pt x="3729846" y="788439"/>
                    <a:pt x="4068490" y="707796"/>
                    <a:pt x="4156750" y="379650"/>
                  </a:cubicBezTo>
                  <a:cubicBezTo>
                    <a:pt x="4221506" y="138893"/>
                    <a:pt x="4044340" y="16088"/>
                    <a:pt x="3878398" y="17557"/>
                  </a:cubicBezTo>
                  <a:cubicBezTo>
                    <a:pt x="3707092" y="19066"/>
                    <a:pt x="3566084" y="180496"/>
                    <a:pt x="3629443" y="411337"/>
                  </a:cubicBezTo>
                  <a:cubicBezTo>
                    <a:pt x="3719275" y="738581"/>
                    <a:pt x="4201156" y="946804"/>
                    <a:pt x="4776924" y="1055430"/>
                  </a:cubicBezTo>
                  <a:cubicBezTo>
                    <a:pt x="5352693" y="1164048"/>
                    <a:pt x="5331297" y="1059302"/>
                    <a:pt x="5512351" y="1133631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7" name="Freeform: Shape 20">
              <a:extLst>
                <a:ext uri="{FF2B5EF4-FFF2-40B4-BE49-F238E27FC236}">
                  <a16:creationId xmlns:a16="http://schemas.microsoft.com/office/drawing/2014/main" id="{64840A69-D517-4F65-B31F-E2A483E519F0}"/>
                </a:ext>
              </a:extLst>
            </p:cNvPr>
            <p:cNvSpPr/>
            <p:nvPr/>
          </p:nvSpPr>
          <p:spPr>
            <a:xfrm>
              <a:off x="949747" y="3280447"/>
              <a:ext cx="1852220" cy="1948023"/>
            </a:xfrm>
            <a:custGeom>
              <a:avLst/>
              <a:gdLst>
                <a:gd name="connsiteX0" fmla="*/ 1784107 w 1852218"/>
                <a:gd name="connsiteY0" fmla="*/ 1352277 h 1948023"/>
                <a:gd name="connsiteX1" fmla="*/ 1785241 w 1852218"/>
                <a:gd name="connsiteY1" fmla="*/ 1351519 h 1948023"/>
                <a:gd name="connsiteX2" fmla="*/ 1836640 w 1852218"/>
                <a:gd name="connsiteY2" fmla="*/ 1396156 h 1948023"/>
                <a:gd name="connsiteX3" fmla="*/ 1510458 w 1852218"/>
                <a:gd name="connsiteY3" fmla="*/ 1769131 h 1948023"/>
                <a:gd name="connsiteX4" fmla="*/ 177794 w 1852218"/>
                <a:gd name="connsiteY4" fmla="*/ 1502395 h 1948023"/>
                <a:gd name="connsiteX5" fmla="*/ 442941 w 1852218"/>
                <a:gd name="connsiteY5" fmla="*/ 178074 h 1948023"/>
                <a:gd name="connsiteX6" fmla="*/ 911928 w 1852218"/>
                <a:gd name="connsiteY6" fmla="*/ 17634 h 1948023"/>
                <a:gd name="connsiteX7" fmla="*/ 933723 w 1852218"/>
                <a:gd name="connsiteY7" fmla="*/ 82023 h 1948023"/>
                <a:gd name="connsiteX8" fmla="*/ 932414 w 1852218"/>
                <a:gd name="connsiteY8" fmla="*/ 82893 h 1948023"/>
                <a:gd name="connsiteX9" fmla="*/ 723496 w 1852218"/>
                <a:gd name="connsiteY9" fmla="*/ 1143424 h 1948023"/>
                <a:gd name="connsiteX10" fmla="*/ 1784107 w 1852218"/>
                <a:gd name="connsiteY10" fmla="*/ 1352277 h 194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52218" h="1948023">
                  <a:moveTo>
                    <a:pt x="1784107" y="1352277"/>
                  </a:moveTo>
                  <a:cubicBezTo>
                    <a:pt x="1784482" y="1352022"/>
                    <a:pt x="1784858" y="1351775"/>
                    <a:pt x="1785241" y="1351519"/>
                  </a:cubicBezTo>
                  <a:cubicBezTo>
                    <a:pt x="1815355" y="1331232"/>
                    <a:pt x="1852623" y="1363543"/>
                    <a:pt x="1836640" y="1396156"/>
                  </a:cubicBezTo>
                  <a:cubicBezTo>
                    <a:pt x="1765034" y="1542226"/>
                    <a:pt x="1655234" y="1671985"/>
                    <a:pt x="1510458" y="1769131"/>
                  </a:cubicBezTo>
                  <a:cubicBezTo>
                    <a:pt x="1069494" y="2065030"/>
                    <a:pt x="471475" y="1945898"/>
                    <a:pt x="177794" y="1502395"/>
                  </a:cubicBezTo>
                  <a:cubicBezTo>
                    <a:pt x="-114210" y="1061415"/>
                    <a:pt x="3742" y="472753"/>
                    <a:pt x="442941" y="178074"/>
                  </a:cubicBezTo>
                  <a:cubicBezTo>
                    <a:pt x="587781" y="80889"/>
                    <a:pt x="749555" y="28484"/>
                    <a:pt x="911928" y="17634"/>
                  </a:cubicBezTo>
                  <a:cubicBezTo>
                    <a:pt x="948118" y="15223"/>
                    <a:pt x="963878" y="61880"/>
                    <a:pt x="933723" y="82023"/>
                  </a:cubicBezTo>
                  <a:cubicBezTo>
                    <a:pt x="933284" y="82310"/>
                    <a:pt x="932853" y="82605"/>
                    <a:pt x="932414" y="82893"/>
                  </a:cubicBezTo>
                  <a:cubicBezTo>
                    <a:pt x="581905" y="318069"/>
                    <a:pt x="488320" y="792915"/>
                    <a:pt x="723496" y="1143424"/>
                  </a:cubicBezTo>
                  <a:cubicBezTo>
                    <a:pt x="958736" y="1494028"/>
                    <a:pt x="1433599" y="1587453"/>
                    <a:pt x="1784107" y="1352277"/>
                  </a:cubicBezTo>
                  <a:close/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sp>
        <p:nvSpPr>
          <p:cNvPr id="2" name="Prostokąt 1"/>
          <p:cNvSpPr/>
          <p:nvPr/>
        </p:nvSpPr>
        <p:spPr>
          <a:xfrm>
            <a:off x="682087" y="35681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2800" dirty="0" err="1">
                <a:solidFill>
                  <a:srgbClr val="005B7F"/>
                </a:solidFill>
              </a:rPr>
              <a:t>Wahałdo</a:t>
            </a:r>
            <a:r>
              <a:rPr lang="pl-PL" sz="2800" dirty="0">
                <a:solidFill>
                  <a:srgbClr val="005B7F"/>
                </a:solidFill>
              </a:rPr>
              <a:t> </a:t>
            </a:r>
            <a:r>
              <a:rPr lang="pl-PL" sz="2800" dirty="0" err="1">
                <a:solidFill>
                  <a:srgbClr val="005B7F"/>
                </a:solidFill>
              </a:rPr>
              <a:t>Foucault’a</a:t>
            </a:r>
            <a:endParaRPr lang="pl-PL" sz="2800" dirty="0">
              <a:solidFill>
                <a:srgbClr val="005B7F"/>
              </a:solidFill>
            </a:endParaRPr>
          </a:p>
          <a:p>
            <a:pPr algn="ctr"/>
            <a:r>
              <a:rPr lang="pl-PL" sz="2800" dirty="0">
                <a:solidFill>
                  <a:srgbClr val="005B7F"/>
                </a:solidFill>
              </a:rPr>
              <a:t>popularyzacja wiedzy</a:t>
            </a:r>
          </a:p>
        </p:txBody>
      </p:sp>
      <p:sp>
        <p:nvSpPr>
          <p:cNvPr id="31" name="Prostokąt 30"/>
          <p:cNvSpPr/>
          <p:nvPr/>
        </p:nvSpPr>
        <p:spPr>
          <a:xfrm>
            <a:off x="551783" y="1422875"/>
            <a:ext cx="6486720" cy="313932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pl-PL" dirty="0">
                <a:solidFill>
                  <a:srgbClr val="005B7F"/>
                </a:solidFill>
              </a:rPr>
              <a:t>Proste, a widowiskowe doświadczenie ze swobodnie zawieszonym wahadłem, zostało zaproponowane w połowie XIX wieku przez </a:t>
            </a:r>
            <a:r>
              <a:rPr lang="pl-PL" b="1" dirty="0">
                <a:solidFill>
                  <a:srgbClr val="005B7F"/>
                </a:solidFill>
              </a:rPr>
              <a:t>Jeana </a:t>
            </a:r>
            <a:r>
              <a:rPr lang="pl-PL" b="1" dirty="0" err="1">
                <a:solidFill>
                  <a:srgbClr val="005B7F"/>
                </a:solidFill>
              </a:rPr>
              <a:t>Foucault’a</a:t>
            </a:r>
            <a:r>
              <a:rPr lang="pl-PL" dirty="0">
                <a:solidFill>
                  <a:srgbClr val="005B7F"/>
                </a:solidFill>
              </a:rPr>
              <a:t>. Potwierdził nim tezę Mikołaja Kopernika, że Ziemia kręci się z zachodu na wschód. Eksperyment ten został zaliczony do 10 najważniejszych doświadczeń w dziejach nauki. </a:t>
            </a:r>
          </a:p>
          <a:p>
            <a:br>
              <a:rPr lang="pl-PL" dirty="0">
                <a:solidFill>
                  <a:srgbClr val="005B7F"/>
                </a:solidFill>
              </a:rPr>
            </a:br>
            <a:r>
              <a:rPr lang="pl-PL" dirty="0">
                <a:solidFill>
                  <a:srgbClr val="005B7F"/>
                </a:solidFill>
              </a:rPr>
              <a:t>Pokazy wahadła w Krakowie zapoczątkował Kazimierz Kordylewski w czerwcu 1949 r.	</a:t>
            </a:r>
          </a:p>
          <a:p>
            <a:r>
              <a:rPr lang="pl-PL" dirty="0">
                <a:solidFill>
                  <a:schemeClr val="accent5">
                    <a:lumMod val="50000"/>
                  </a:schemeClr>
                </a:solidFill>
                <a:ea typeface="+mn-lt"/>
                <a:cs typeface="+mn-lt"/>
              </a:rPr>
              <a:t>Odbywają się one w kościele św. Piotra i Pawła w każdy czwartek o godz. 10.00, 11.00 oraz 12.00.</a:t>
            </a:r>
            <a:endParaRPr lang="pl-PL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720878A-EE03-463D-8F3F-94FF39469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911" t="15223" r="25938" b="13944"/>
          <a:stretch/>
        </p:blipFill>
        <p:spPr>
          <a:xfrm>
            <a:off x="7067443" y="237223"/>
            <a:ext cx="5033795" cy="623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32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13" y="151"/>
            <a:ext cx="514145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  <p:grpSp>
        <p:nvGrpSpPr>
          <p:cNvPr id="19" name="Group 38">
            <a:extLst>
              <a:ext uri="{FF2B5EF4-FFF2-40B4-BE49-F238E27FC236}">
                <a16:creationId xmlns:a16="http://schemas.microsoft.com/office/drawing/2014/main" id="{B9663411-F964-4F44-B9F7-A85508C4BE63}"/>
              </a:ext>
            </a:extLst>
          </p:cNvPr>
          <p:cNvGrpSpPr/>
          <p:nvPr/>
        </p:nvGrpSpPr>
        <p:grpSpPr>
          <a:xfrm rot="5400000">
            <a:off x="5032393" y="5110246"/>
            <a:ext cx="393463" cy="2573845"/>
            <a:chOff x="11581037" y="3932127"/>
            <a:chExt cx="393463" cy="2772347"/>
          </a:xfrm>
        </p:grpSpPr>
        <p:grpSp>
          <p:nvGrpSpPr>
            <p:cNvPr id="20" name="Group 37">
              <a:extLst>
                <a:ext uri="{FF2B5EF4-FFF2-40B4-BE49-F238E27FC236}">
                  <a16:creationId xmlns:a16="http://schemas.microsoft.com/office/drawing/2014/main" id="{94FD3FE9-ACD9-2B45-B0F8-F6A368216C79}"/>
                </a:ext>
              </a:extLst>
            </p:cNvPr>
            <p:cNvGrpSpPr/>
            <p:nvPr/>
          </p:nvGrpSpPr>
          <p:grpSpPr>
            <a:xfrm>
              <a:off x="11581037" y="3932127"/>
              <a:ext cx="393463" cy="2771584"/>
              <a:chOff x="11581037" y="3932127"/>
              <a:chExt cx="393463" cy="2771584"/>
            </a:xfrm>
          </p:grpSpPr>
          <p:sp>
            <p:nvSpPr>
              <p:cNvPr id="22" name="Rectangle 7">
                <a:extLst>
                  <a:ext uri="{FF2B5EF4-FFF2-40B4-BE49-F238E27FC236}">
                    <a16:creationId xmlns:a16="http://schemas.microsoft.com/office/drawing/2014/main" id="{D992720D-611C-3B49-B0EC-95AF595BA9EF}"/>
                  </a:ext>
                </a:extLst>
              </p:cNvPr>
              <p:cNvSpPr/>
              <p:nvPr/>
            </p:nvSpPr>
            <p:spPr>
              <a:xfrm>
                <a:off x="11688763" y="3932127"/>
                <a:ext cx="285737" cy="2771584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3" name="TextBox 9">
                <a:extLst>
                  <a:ext uri="{FF2B5EF4-FFF2-40B4-BE49-F238E27FC236}">
                    <a16:creationId xmlns:a16="http://schemas.microsoft.com/office/drawing/2014/main" id="{BBD50501-5B89-FC45-B420-A5F7A0718D00}"/>
                  </a:ext>
                </a:extLst>
              </p:cNvPr>
              <p:cNvSpPr txBox="1"/>
              <p:nvPr/>
            </p:nvSpPr>
            <p:spPr>
              <a:xfrm rot="16200000">
                <a:off x="11380595" y="6214788"/>
                <a:ext cx="616328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1" name="TextBox 30">
              <a:extLst>
                <a:ext uri="{FF2B5EF4-FFF2-40B4-BE49-F238E27FC236}">
                  <a16:creationId xmlns:a16="http://schemas.microsoft.com/office/drawing/2014/main" id="{5A89CCC0-351B-BA46-BD29-01A991C8416D}"/>
                </a:ext>
              </a:extLst>
            </p:cNvPr>
            <p:cNvSpPr txBox="1"/>
            <p:nvPr/>
          </p:nvSpPr>
          <p:spPr>
            <a:xfrm rot="16200000">
              <a:off x="10502530" y="5252017"/>
              <a:ext cx="270485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b="1" dirty="0"/>
                <a:t>http://www.am.katowice.pl/?a=312_historia</a:t>
              </a:r>
            </a:p>
          </p:txBody>
        </p:sp>
      </p:grpSp>
      <p:sp>
        <p:nvSpPr>
          <p:cNvPr id="2" name="Prostokąt 1"/>
          <p:cNvSpPr/>
          <p:nvPr/>
        </p:nvSpPr>
        <p:spPr>
          <a:xfrm>
            <a:off x="449214" y="600150"/>
            <a:ext cx="55806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</a:rPr>
              <a:t>Doc. Kazimierz Kordylewski spoczął po śmierci </a:t>
            </a:r>
          </a:p>
          <a:p>
            <a:r>
              <a:rPr lang="pl-PL" dirty="0">
                <a:solidFill>
                  <a:srgbClr val="005B7F"/>
                </a:solidFill>
              </a:rPr>
              <a:t>w rodzinnym grobowcu na Cmentarzu Rakowickim.</a:t>
            </a:r>
          </a:p>
          <a:p>
            <a:endParaRPr lang="pl-PL" dirty="0">
              <a:solidFill>
                <a:srgbClr val="005B7F"/>
              </a:solidFill>
            </a:endParaRPr>
          </a:p>
          <a:p>
            <a:r>
              <a:rPr lang="pl-PL" dirty="0">
                <a:solidFill>
                  <a:srgbClr val="005B7F"/>
                </a:solidFill>
              </a:rPr>
              <a:t>Na grobowcu wyryty jest asteryzm Wielkiego Wozu, </a:t>
            </a:r>
            <a:br>
              <a:rPr lang="pl-PL" dirty="0">
                <a:solidFill>
                  <a:srgbClr val="005B7F"/>
                </a:solidFill>
              </a:rPr>
            </a:br>
            <a:r>
              <a:rPr lang="pl-PL" dirty="0">
                <a:solidFill>
                  <a:srgbClr val="005B7F"/>
                </a:solidFill>
              </a:rPr>
              <a:t>czyli część gwiazdozbioru Wielkiej Niedźwiedzicy.</a:t>
            </a:r>
          </a:p>
        </p:txBody>
      </p:sp>
      <p:grpSp>
        <p:nvGrpSpPr>
          <p:cNvPr id="24" name="Graphic 4">
            <a:extLst>
              <a:ext uri="{FF2B5EF4-FFF2-40B4-BE49-F238E27FC236}">
                <a16:creationId xmlns:a16="http://schemas.microsoft.com/office/drawing/2014/main" id="{81372FA4-CA27-4673-9606-39183A726D0C}"/>
              </a:ext>
            </a:extLst>
          </p:cNvPr>
          <p:cNvGrpSpPr/>
          <p:nvPr/>
        </p:nvGrpSpPr>
        <p:grpSpPr>
          <a:xfrm rot="2644219">
            <a:off x="-743879" y="5178772"/>
            <a:ext cx="3714353" cy="2644680"/>
            <a:chOff x="456484" y="3280447"/>
            <a:chExt cx="6113164" cy="4352671"/>
          </a:xfrm>
        </p:grpSpPr>
        <p:sp>
          <p:nvSpPr>
            <p:cNvPr id="25" name="Freeform: Shape 9">
              <a:extLst>
                <a:ext uri="{FF2B5EF4-FFF2-40B4-BE49-F238E27FC236}">
                  <a16:creationId xmlns:a16="http://schemas.microsoft.com/office/drawing/2014/main" id="{53248DDF-49C1-4572-A68D-66790D9AC085}"/>
                </a:ext>
              </a:extLst>
            </p:cNvPr>
            <p:cNvSpPr/>
            <p:nvPr/>
          </p:nvSpPr>
          <p:spPr>
            <a:xfrm>
              <a:off x="669692" y="5541388"/>
              <a:ext cx="5899956" cy="2091730"/>
            </a:xfrm>
            <a:custGeom>
              <a:avLst/>
              <a:gdLst>
                <a:gd name="connsiteX0" fmla="*/ 5889334 w 5899955"/>
                <a:gd name="connsiteY0" fmla="*/ 1015158 h 2091729"/>
                <a:gd name="connsiteX1" fmla="*/ 3661210 w 5899955"/>
                <a:gd name="connsiteY1" fmla="*/ 768669 h 2091729"/>
                <a:gd name="connsiteX2" fmla="*/ 1795275 w 5899955"/>
                <a:gd name="connsiteY2" fmla="*/ 751696 h 2091729"/>
                <a:gd name="connsiteX3" fmla="*/ 1722088 w 5899955"/>
                <a:gd name="connsiteY3" fmla="*/ 27502 h 2091729"/>
                <a:gd name="connsiteX4" fmla="*/ 2111342 w 5899955"/>
                <a:gd name="connsiteY4" fmla="*/ 532176 h 2091729"/>
                <a:gd name="connsiteX5" fmla="*/ 1267943 w 5899955"/>
                <a:gd name="connsiteY5" fmla="*/ 1260201 h 2091729"/>
                <a:gd name="connsiteX6" fmla="*/ 17544 w 5899955"/>
                <a:gd name="connsiteY6" fmla="*/ 2078802 h 20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955" h="2091729">
                  <a:moveTo>
                    <a:pt x="5889334" y="1015158"/>
                  </a:moveTo>
                  <a:cubicBezTo>
                    <a:pt x="5391454" y="825058"/>
                    <a:pt x="4770609" y="641936"/>
                    <a:pt x="3661210" y="768669"/>
                  </a:cubicBezTo>
                  <a:cubicBezTo>
                    <a:pt x="2631105" y="886341"/>
                    <a:pt x="2129449" y="959902"/>
                    <a:pt x="1795275" y="751696"/>
                  </a:cubicBezTo>
                  <a:cubicBezTo>
                    <a:pt x="1352698" y="475946"/>
                    <a:pt x="1516021" y="75316"/>
                    <a:pt x="1722088" y="27502"/>
                  </a:cubicBezTo>
                  <a:cubicBezTo>
                    <a:pt x="2004983" y="-38124"/>
                    <a:pt x="2207777" y="230903"/>
                    <a:pt x="2111342" y="532176"/>
                  </a:cubicBezTo>
                  <a:cubicBezTo>
                    <a:pt x="2034475" y="772334"/>
                    <a:pt x="1742024" y="1079155"/>
                    <a:pt x="1267943" y="1260201"/>
                  </a:cubicBezTo>
                  <a:cubicBezTo>
                    <a:pt x="392427" y="1594567"/>
                    <a:pt x="17544" y="2078802"/>
                    <a:pt x="17544" y="2078802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6" name="Freeform: Shape 10">
              <a:extLst>
                <a:ext uri="{FF2B5EF4-FFF2-40B4-BE49-F238E27FC236}">
                  <a16:creationId xmlns:a16="http://schemas.microsoft.com/office/drawing/2014/main" id="{33236220-68A8-4072-9C8A-1C8EDDD1E9E7}"/>
                </a:ext>
              </a:extLst>
            </p:cNvPr>
            <p:cNvSpPr/>
            <p:nvPr/>
          </p:nvSpPr>
          <p:spPr>
            <a:xfrm>
              <a:off x="3227617" y="4081763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16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0" y="260299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44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16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7" name="Freeform: Shape 11">
              <a:extLst>
                <a:ext uri="{FF2B5EF4-FFF2-40B4-BE49-F238E27FC236}">
                  <a16:creationId xmlns:a16="http://schemas.microsoft.com/office/drawing/2014/main" id="{F3DF8CE1-3319-48EC-AB31-950ED34E133A}"/>
                </a:ext>
              </a:extLst>
            </p:cNvPr>
            <p:cNvSpPr/>
            <p:nvPr/>
          </p:nvSpPr>
          <p:spPr>
            <a:xfrm>
              <a:off x="1736639" y="707109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0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2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8" name="Freeform: Shape 12">
              <a:extLst>
                <a:ext uri="{FF2B5EF4-FFF2-40B4-BE49-F238E27FC236}">
                  <a16:creationId xmlns:a16="http://schemas.microsoft.com/office/drawing/2014/main" id="{E580999C-F554-4CE0-8D8D-B89E69B22C39}"/>
                </a:ext>
              </a:extLst>
            </p:cNvPr>
            <p:cNvSpPr/>
            <p:nvPr/>
          </p:nvSpPr>
          <p:spPr>
            <a:xfrm>
              <a:off x="3618110" y="6592809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8 h 407168"/>
                <a:gd name="connsiteX3" fmla="*/ 323906 w 327331"/>
                <a:gd name="connsiteY3" fmla="*/ 158979 h 407168"/>
                <a:gd name="connsiteX4" fmla="*/ 268602 w 327331"/>
                <a:gd name="connsiteY4" fmla="*/ 213364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5 h 407168"/>
                <a:gd name="connsiteX9" fmla="*/ 5013 w 327331"/>
                <a:gd name="connsiteY9" fmla="*/ 249513 h 407168"/>
                <a:gd name="connsiteX10" fmla="*/ 60308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8"/>
                  </a:cubicBezTo>
                  <a:lnTo>
                    <a:pt x="323906" y="158979"/>
                  </a:lnTo>
                  <a:lnTo>
                    <a:pt x="268602" y="213364"/>
                  </a:lnTo>
                  <a:cubicBezTo>
                    <a:pt x="248084" y="233554"/>
                    <a:pt x="235271" y="260300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2"/>
                    <a:pt x="80642" y="266735"/>
                  </a:cubicBezTo>
                  <a:lnTo>
                    <a:pt x="5013" y="249513"/>
                  </a:lnTo>
                  <a:lnTo>
                    <a:pt x="60308" y="195121"/>
                  </a:lnTo>
                  <a:cubicBezTo>
                    <a:pt x="80842" y="174946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9" name="Freeform: Shape 13">
              <a:extLst>
                <a:ext uri="{FF2B5EF4-FFF2-40B4-BE49-F238E27FC236}">
                  <a16:creationId xmlns:a16="http://schemas.microsoft.com/office/drawing/2014/main" id="{BB0E36B9-5010-4492-94E9-0D3FD7794ACE}"/>
                </a:ext>
              </a:extLst>
            </p:cNvPr>
            <p:cNvSpPr/>
            <p:nvPr/>
          </p:nvSpPr>
          <p:spPr>
            <a:xfrm>
              <a:off x="3279306" y="5669686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914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5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914" y="158978"/>
                  </a:lnTo>
                  <a:lnTo>
                    <a:pt x="268602" y="213371"/>
                  </a:lnTo>
                  <a:cubicBezTo>
                    <a:pt x="248084" y="233554"/>
                    <a:pt x="235270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5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0" name="Freeform: Shape 14">
              <a:extLst>
                <a:ext uri="{FF2B5EF4-FFF2-40B4-BE49-F238E27FC236}">
                  <a16:creationId xmlns:a16="http://schemas.microsoft.com/office/drawing/2014/main" id="{9B8B1592-1B80-474E-95B8-03A2665C829E}"/>
                </a:ext>
              </a:extLst>
            </p:cNvPr>
            <p:cNvSpPr/>
            <p:nvPr/>
          </p:nvSpPr>
          <p:spPr>
            <a:xfrm>
              <a:off x="4183691" y="5263411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6 h 407168"/>
                <a:gd name="connsiteX3" fmla="*/ 323906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66"/>
                  </a:cubicBezTo>
                  <a:lnTo>
                    <a:pt x="323906" y="158978"/>
                  </a:lnTo>
                  <a:lnTo>
                    <a:pt x="268602" y="213371"/>
                  </a:lnTo>
                  <a:cubicBezTo>
                    <a:pt x="248084" y="233554"/>
                    <a:pt x="235271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61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1" name="Freeform: Shape 15">
              <a:extLst>
                <a:ext uri="{FF2B5EF4-FFF2-40B4-BE49-F238E27FC236}">
                  <a16:creationId xmlns:a16="http://schemas.microsoft.com/office/drawing/2014/main" id="{8D9991E7-B6A8-427E-A389-AC61C2A01D0D}"/>
                </a:ext>
              </a:extLst>
            </p:cNvPr>
            <p:cNvSpPr/>
            <p:nvPr/>
          </p:nvSpPr>
          <p:spPr>
            <a:xfrm>
              <a:off x="2132036" y="3695340"/>
              <a:ext cx="327333" cy="407170"/>
            </a:xfrm>
            <a:custGeom>
              <a:avLst/>
              <a:gdLst>
                <a:gd name="connsiteX0" fmla="*/ 109168 w 327331"/>
                <a:gd name="connsiteY0" fmla="*/ 5013 h 407168"/>
                <a:gd name="connsiteX1" fmla="*/ 178562 w 327331"/>
                <a:gd name="connsiteY1" fmla="*/ 96817 h 407168"/>
                <a:gd name="connsiteX2" fmla="*/ 248827 w 327331"/>
                <a:gd name="connsiteY2" fmla="*/ 142484 h 407168"/>
                <a:gd name="connsiteX3" fmla="*/ 324368 w 327331"/>
                <a:gd name="connsiteY3" fmla="*/ 160096 h 407168"/>
                <a:gd name="connsiteX4" fmla="*/ 268786 w 327331"/>
                <a:gd name="connsiteY4" fmla="*/ 214193 h 407168"/>
                <a:gd name="connsiteX5" fmla="*/ 232213 w 327331"/>
                <a:gd name="connsiteY5" fmla="*/ 289592 h 407168"/>
                <a:gd name="connsiteX6" fmla="*/ 220213 w 327331"/>
                <a:gd name="connsiteY6" fmla="*/ 404054 h 407168"/>
                <a:gd name="connsiteX7" fmla="*/ 150819 w 327331"/>
                <a:gd name="connsiteY7" fmla="*/ 312241 h 407168"/>
                <a:gd name="connsiteX8" fmla="*/ 80554 w 327331"/>
                <a:gd name="connsiteY8" fmla="*/ 266583 h 407168"/>
                <a:gd name="connsiteX9" fmla="*/ 5013 w 327331"/>
                <a:gd name="connsiteY9" fmla="*/ 248970 h 407168"/>
                <a:gd name="connsiteX10" fmla="*/ 60595 w 327331"/>
                <a:gd name="connsiteY10" fmla="*/ 194865 h 407168"/>
                <a:gd name="connsiteX11" fmla="*/ 97168 w 327331"/>
                <a:gd name="connsiteY11" fmla="*/ 119467 h 407168"/>
                <a:gd name="connsiteX12" fmla="*/ 10916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9168" y="5013"/>
                  </a:moveTo>
                  <a:lnTo>
                    <a:pt x="178562" y="96817"/>
                  </a:lnTo>
                  <a:cubicBezTo>
                    <a:pt x="195927" y="119786"/>
                    <a:pt x="220788" y="135945"/>
                    <a:pt x="248827" y="142484"/>
                  </a:cubicBezTo>
                  <a:lnTo>
                    <a:pt x="324368" y="160096"/>
                  </a:lnTo>
                  <a:lnTo>
                    <a:pt x="268786" y="214193"/>
                  </a:lnTo>
                  <a:cubicBezTo>
                    <a:pt x="248156" y="234281"/>
                    <a:pt x="235215" y="260954"/>
                    <a:pt x="232213" y="289592"/>
                  </a:cubicBezTo>
                  <a:lnTo>
                    <a:pt x="220213" y="404054"/>
                  </a:lnTo>
                  <a:lnTo>
                    <a:pt x="150819" y="312241"/>
                  </a:lnTo>
                  <a:cubicBezTo>
                    <a:pt x="133454" y="289272"/>
                    <a:pt x="108593" y="273113"/>
                    <a:pt x="80554" y="266583"/>
                  </a:cubicBezTo>
                  <a:lnTo>
                    <a:pt x="5013" y="248970"/>
                  </a:lnTo>
                  <a:lnTo>
                    <a:pt x="60595" y="194865"/>
                  </a:lnTo>
                  <a:cubicBezTo>
                    <a:pt x="81225" y="174786"/>
                    <a:pt x="94167" y="148104"/>
                    <a:pt x="97168" y="119467"/>
                  </a:cubicBezTo>
                  <a:lnTo>
                    <a:pt x="10916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8" name="Freeform: Shape 16">
              <a:extLst>
                <a:ext uri="{FF2B5EF4-FFF2-40B4-BE49-F238E27FC236}">
                  <a16:creationId xmlns:a16="http://schemas.microsoft.com/office/drawing/2014/main" id="{F999E58F-DC83-4D8C-8ECE-844A29DFFCFD}"/>
                </a:ext>
              </a:extLst>
            </p:cNvPr>
            <p:cNvSpPr/>
            <p:nvPr/>
          </p:nvSpPr>
          <p:spPr>
            <a:xfrm>
              <a:off x="456484" y="4405946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5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0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65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1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1"/>
                    <a:pt x="80642" y="266734"/>
                  </a:cubicBezTo>
                  <a:lnTo>
                    <a:pt x="5013" y="249513"/>
                  </a:lnTo>
                  <a:lnTo>
                    <a:pt x="60316" y="195120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9" name="Freeform: Shape 17">
              <a:extLst>
                <a:ext uri="{FF2B5EF4-FFF2-40B4-BE49-F238E27FC236}">
                  <a16:creationId xmlns:a16="http://schemas.microsoft.com/office/drawing/2014/main" id="{269D6EC2-680E-413E-B81D-7CC321D66F0B}"/>
                </a:ext>
              </a:extLst>
            </p:cNvPr>
            <p:cNvSpPr/>
            <p:nvPr/>
          </p:nvSpPr>
          <p:spPr>
            <a:xfrm>
              <a:off x="5407318" y="3716839"/>
              <a:ext cx="327333" cy="407170"/>
            </a:xfrm>
            <a:custGeom>
              <a:avLst/>
              <a:gdLst>
                <a:gd name="connsiteX0" fmla="*/ 107906 w 327331"/>
                <a:gd name="connsiteY0" fmla="*/ 5013 h 407168"/>
                <a:gd name="connsiteX1" fmla="*/ 177780 w 327331"/>
                <a:gd name="connsiteY1" fmla="*/ 96458 h 407168"/>
                <a:gd name="connsiteX2" fmla="*/ 248284 w 327331"/>
                <a:gd name="connsiteY2" fmla="*/ 141757 h 407168"/>
                <a:gd name="connsiteX3" fmla="*/ 323906 w 327331"/>
                <a:gd name="connsiteY3" fmla="*/ 158978 h 407168"/>
                <a:gd name="connsiteX4" fmla="*/ 268610 w 327331"/>
                <a:gd name="connsiteY4" fmla="*/ 213363 h 407168"/>
                <a:gd name="connsiteX5" fmla="*/ 232428 w 327331"/>
                <a:gd name="connsiteY5" fmla="*/ 288953 h 407168"/>
                <a:gd name="connsiteX6" fmla="*/ 221019 w 327331"/>
                <a:gd name="connsiteY6" fmla="*/ 403471 h 407168"/>
                <a:gd name="connsiteX7" fmla="*/ 151146 w 327331"/>
                <a:gd name="connsiteY7" fmla="*/ 312026 h 407168"/>
                <a:gd name="connsiteX8" fmla="*/ 80650 w 327331"/>
                <a:gd name="connsiteY8" fmla="*/ 266726 h 407168"/>
                <a:gd name="connsiteX9" fmla="*/ 5013 w 327331"/>
                <a:gd name="connsiteY9" fmla="*/ 249505 h 407168"/>
                <a:gd name="connsiteX10" fmla="*/ 60307 w 327331"/>
                <a:gd name="connsiteY10" fmla="*/ 195113 h 407168"/>
                <a:gd name="connsiteX11" fmla="*/ 96498 w 327331"/>
                <a:gd name="connsiteY11" fmla="*/ 119531 h 407168"/>
                <a:gd name="connsiteX12" fmla="*/ 107906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906" y="5013"/>
                  </a:moveTo>
                  <a:lnTo>
                    <a:pt x="177780" y="96458"/>
                  </a:lnTo>
                  <a:cubicBezTo>
                    <a:pt x="195256" y="119339"/>
                    <a:pt x="220197" y="135362"/>
                    <a:pt x="248284" y="141757"/>
                  </a:cubicBezTo>
                  <a:lnTo>
                    <a:pt x="323906" y="158978"/>
                  </a:lnTo>
                  <a:lnTo>
                    <a:pt x="268610" y="213363"/>
                  </a:lnTo>
                  <a:cubicBezTo>
                    <a:pt x="248084" y="233554"/>
                    <a:pt x="235278" y="260299"/>
                    <a:pt x="232428" y="288953"/>
                  </a:cubicBezTo>
                  <a:lnTo>
                    <a:pt x="221019" y="403471"/>
                  </a:lnTo>
                  <a:lnTo>
                    <a:pt x="151146" y="312026"/>
                  </a:lnTo>
                  <a:cubicBezTo>
                    <a:pt x="133670" y="289144"/>
                    <a:pt x="108721" y="273113"/>
                    <a:pt x="80650" y="266726"/>
                  </a:cubicBezTo>
                  <a:lnTo>
                    <a:pt x="5013" y="249505"/>
                  </a:lnTo>
                  <a:lnTo>
                    <a:pt x="60307" y="195113"/>
                  </a:lnTo>
                  <a:cubicBezTo>
                    <a:pt x="80842" y="174930"/>
                    <a:pt x="93648" y="148184"/>
                    <a:pt x="96498" y="119531"/>
                  </a:cubicBezTo>
                  <a:lnTo>
                    <a:pt x="107906" y="5013"/>
                  </a:lnTo>
                  <a:close/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3" name="Freeform: Shape 18">
              <a:extLst>
                <a:ext uri="{FF2B5EF4-FFF2-40B4-BE49-F238E27FC236}">
                  <a16:creationId xmlns:a16="http://schemas.microsoft.com/office/drawing/2014/main" id="{827B266E-9FFF-4A31-A270-D8C50EAD56CB}"/>
                </a:ext>
              </a:extLst>
            </p:cNvPr>
            <p:cNvSpPr/>
            <p:nvPr/>
          </p:nvSpPr>
          <p:spPr>
            <a:xfrm>
              <a:off x="5291286" y="445226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08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48" y="119339"/>
                    <a:pt x="220190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1" y="260300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53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08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4" name="Freeform: Shape 19">
              <a:extLst>
                <a:ext uri="{FF2B5EF4-FFF2-40B4-BE49-F238E27FC236}">
                  <a16:creationId xmlns:a16="http://schemas.microsoft.com/office/drawing/2014/main" id="{247D2AC6-FF5A-432C-9E94-0A274B14BEA5}"/>
                </a:ext>
              </a:extLst>
            </p:cNvPr>
            <p:cNvSpPr/>
            <p:nvPr/>
          </p:nvSpPr>
          <p:spPr>
            <a:xfrm>
              <a:off x="678817" y="4120566"/>
              <a:ext cx="5524722" cy="2251404"/>
            </a:xfrm>
            <a:custGeom>
              <a:avLst/>
              <a:gdLst>
                <a:gd name="connsiteX0" fmla="*/ 17544 w 5524721"/>
                <a:gd name="connsiteY0" fmla="*/ 2239916 h 2251403"/>
                <a:gd name="connsiteX1" fmla="*/ 2597477 w 5524721"/>
                <a:gd name="connsiteY1" fmla="*/ 972583 h 2251403"/>
                <a:gd name="connsiteX2" fmla="*/ 4156750 w 5524721"/>
                <a:gd name="connsiteY2" fmla="*/ 379650 h 2251403"/>
                <a:gd name="connsiteX3" fmla="*/ 3878398 w 5524721"/>
                <a:gd name="connsiteY3" fmla="*/ 17557 h 2251403"/>
                <a:gd name="connsiteX4" fmla="*/ 3629443 w 5524721"/>
                <a:gd name="connsiteY4" fmla="*/ 411337 h 2251403"/>
                <a:gd name="connsiteX5" fmla="*/ 4776924 w 5524721"/>
                <a:gd name="connsiteY5" fmla="*/ 1055430 h 2251403"/>
                <a:gd name="connsiteX6" fmla="*/ 5512351 w 5524721"/>
                <a:gd name="connsiteY6" fmla="*/ 1133631 h 225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4721" h="2251403">
                  <a:moveTo>
                    <a:pt x="17544" y="2239916"/>
                  </a:moveTo>
                  <a:cubicBezTo>
                    <a:pt x="578790" y="1588143"/>
                    <a:pt x="1284877" y="1186044"/>
                    <a:pt x="2597477" y="972583"/>
                  </a:cubicBezTo>
                  <a:cubicBezTo>
                    <a:pt x="3729846" y="788439"/>
                    <a:pt x="4068490" y="707796"/>
                    <a:pt x="4156750" y="379650"/>
                  </a:cubicBezTo>
                  <a:cubicBezTo>
                    <a:pt x="4221506" y="138893"/>
                    <a:pt x="4044340" y="16088"/>
                    <a:pt x="3878398" y="17557"/>
                  </a:cubicBezTo>
                  <a:cubicBezTo>
                    <a:pt x="3707092" y="19066"/>
                    <a:pt x="3566084" y="180496"/>
                    <a:pt x="3629443" y="411337"/>
                  </a:cubicBezTo>
                  <a:cubicBezTo>
                    <a:pt x="3719275" y="738581"/>
                    <a:pt x="4201156" y="946804"/>
                    <a:pt x="4776924" y="1055430"/>
                  </a:cubicBezTo>
                  <a:cubicBezTo>
                    <a:pt x="5352693" y="1164048"/>
                    <a:pt x="5331297" y="1059302"/>
                    <a:pt x="5512351" y="1133631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5" name="Freeform: Shape 20">
              <a:extLst>
                <a:ext uri="{FF2B5EF4-FFF2-40B4-BE49-F238E27FC236}">
                  <a16:creationId xmlns:a16="http://schemas.microsoft.com/office/drawing/2014/main" id="{64840A69-D517-4F65-B31F-E2A483E519F0}"/>
                </a:ext>
              </a:extLst>
            </p:cNvPr>
            <p:cNvSpPr/>
            <p:nvPr/>
          </p:nvSpPr>
          <p:spPr>
            <a:xfrm>
              <a:off x="949747" y="3280447"/>
              <a:ext cx="1852220" cy="1948023"/>
            </a:xfrm>
            <a:custGeom>
              <a:avLst/>
              <a:gdLst>
                <a:gd name="connsiteX0" fmla="*/ 1784107 w 1852218"/>
                <a:gd name="connsiteY0" fmla="*/ 1352277 h 1948023"/>
                <a:gd name="connsiteX1" fmla="*/ 1785241 w 1852218"/>
                <a:gd name="connsiteY1" fmla="*/ 1351519 h 1948023"/>
                <a:gd name="connsiteX2" fmla="*/ 1836640 w 1852218"/>
                <a:gd name="connsiteY2" fmla="*/ 1396156 h 1948023"/>
                <a:gd name="connsiteX3" fmla="*/ 1510458 w 1852218"/>
                <a:gd name="connsiteY3" fmla="*/ 1769131 h 1948023"/>
                <a:gd name="connsiteX4" fmla="*/ 177794 w 1852218"/>
                <a:gd name="connsiteY4" fmla="*/ 1502395 h 1948023"/>
                <a:gd name="connsiteX5" fmla="*/ 442941 w 1852218"/>
                <a:gd name="connsiteY5" fmla="*/ 178074 h 1948023"/>
                <a:gd name="connsiteX6" fmla="*/ 911928 w 1852218"/>
                <a:gd name="connsiteY6" fmla="*/ 17634 h 1948023"/>
                <a:gd name="connsiteX7" fmla="*/ 933723 w 1852218"/>
                <a:gd name="connsiteY7" fmla="*/ 82023 h 1948023"/>
                <a:gd name="connsiteX8" fmla="*/ 932414 w 1852218"/>
                <a:gd name="connsiteY8" fmla="*/ 82893 h 1948023"/>
                <a:gd name="connsiteX9" fmla="*/ 723496 w 1852218"/>
                <a:gd name="connsiteY9" fmla="*/ 1143424 h 1948023"/>
                <a:gd name="connsiteX10" fmla="*/ 1784107 w 1852218"/>
                <a:gd name="connsiteY10" fmla="*/ 1352277 h 194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52218" h="1948023">
                  <a:moveTo>
                    <a:pt x="1784107" y="1352277"/>
                  </a:moveTo>
                  <a:cubicBezTo>
                    <a:pt x="1784482" y="1352022"/>
                    <a:pt x="1784858" y="1351775"/>
                    <a:pt x="1785241" y="1351519"/>
                  </a:cubicBezTo>
                  <a:cubicBezTo>
                    <a:pt x="1815355" y="1331232"/>
                    <a:pt x="1852623" y="1363543"/>
                    <a:pt x="1836640" y="1396156"/>
                  </a:cubicBezTo>
                  <a:cubicBezTo>
                    <a:pt x="1765034" y="1542226"/>
                    <a:pt x="1655234" y="1671985"/>
                    <a:pt x="1510458" y="1769131"/>
                  </a:cubicBezTo>
                  <a:cubicBezTo>
                    <a:pt x="1069494" y="2065030"/>
                    <a:pt x="471475" y="1945898"/>
                    <a:pt x="177794" y="1502395"/>
                  </a:cubicBezTo>
                  <a:cubicBezTo>
                    <a:pt x="-114210" y="1061415"/>
                    <a:pt x="3742" y="472753"/>
                    <a:pt x="442941" y="178074"/>
                  </a:cubicBezTo>
                  <a:cubicBezTo>
                    <a:pt x="587781" y="80889"/>
                    <a:pt x="749555" y="28484"/>
                    <a:pt x="911928" y="17634"/>
                  </a:cubicBezTo>
                  <a:cubicBezTo>
                    <a:pt x="948118" y="15223"/>
                    <a:pt x="963878" y="61880"/>
                    <a:pt x="933723" y="82023"/>
                  </a:cubicBezTo>
                  <a:cubicBezTo>
                    <a:pt x="933284" y="82310"/>
                    <a:pt x="932853" y="82605"/>
                    <a:pt x="932414" y="82893"/>
                  </a:cubicBezTo>
                  <a:cubicBezTo>
                    <a:pt x="581905" y="318069"/>
                    <a:pt x="488320" y="792915"/>
                    <a:pt x="723496" y="1143424"/>
                  </a:cubicBezTo>
                  <a:cubicBezTo>
                    <a:pt x="958736" y="1494028"/>
                    <a:pt x="1433599" y="1587453"/>
                    <a:pt x="1784107" y="1352277"/>
                  </a:cubicBezTo>
                  <a:close/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sp>
        <p:nvSpPr>
          <p:cNvPr id="5" name="Prostokąt 4"/>
          <p:cNvSpPr/>
          <p:nvPr/>
        </p:nvSpPr>
        <p:spPr>
          <a:xfrm>
            <a:off x="449214" y="294944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solidFill>
                  <a:srgbClr val="005B7F"/>
                </a:solidFill>
              </a:rPr>
              <a:t>Potomni nazywają go profesorem</a:t>
            </a:r>
          </a:p>
          <a:p>
            <a:r>
              <a:rPr lang="pl-PL" b="1" dirty="0">
                <a:solidFill>
                  <a:srgbClr val="005B7F"/>
                </a:solidFill>
              </a:rPr>
              <a:t>– </a:t>
            </a:r>
            <a:r>
              <a:rPr lang="pl-PL" dirty="0">
                <a:solidFill>
                  <a:srgbClr val="005B7F"/>
                </a:solidFill>
              </a:rPr>
              <a:t>z szacunku, a nie stopnia naukowego</a:t>
            </a:r>
            <a:r>
              <a:rPr lang="pl-PL" b="1" dirty="0">
                <a:solidFill>
                  <a:srgbClr val="005B7F"/>
                </a:solidFill>
              </a:rPr>
              <a:t>.</a:t>
            </a:r>
            <a:endParaRPr lang="pl-PL" dirty="0">
              <a:solidFill>
                <a:srgbClr val="005B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26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17841C1-8D80-2E44-915A-5233CFA20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84667" y="-316393"/>
            <a:ext cx="12598400" cy="7432579"/>
          </a:xfrm>
          <a:prstGeom prst="rect">
            <a:avLst/>
          </a:prstGeom>
        </p:spPr>
      </p:pic>
      <p:grpSp>
        <p:nvGrpSpPr>
          <p:cNvPr id="25" name="Graphic 32">
            <a:extLst>
              <a:ext uri="{FF2B5EF4-FFF2-40B4-BE49-F238E27FC236}">
                <a16:creationId xmlns:a16="http://schemas.microsoft.com/office/drawing/2014/main" id="{C8184050-3646-2643-B611-83DD89B42A51}"/>
              </a:ext>
            </a:extLst>
          </p:cNvPr>
          <p:cNvGrpSpPr/>
          <p:nvPr/>
        </p:nvGrpSpPr>
        <p:grpSpPr>
          <a:xfrm>
            <a:off x="4821868" y="3749133"/>
            <a:ext cx="2417134" cy="784992"/>
            <a:chOff x="620451" y="71648"/>
            <a:chExt cx="5540112" cy="1799216"/>
          </a:xfrm>
          <a:solidFill>
            <a:srgbClr val="000000"/>
          </a:solidFill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55AB8F-3F79-B047-B85F-E72C930532E1}"/>
                </a:ext>
              </a:extLst>
            </p:cNvPr>
            <p:cNvSpPr/>
            <p:nvPr/>
          </p:nvSpPr>
          <p:spPr>
            <a:xfrm>
              <a:off x="1118248" y="565412"/>
              <a:ext cx="1190148" cy="1305452"/>
            </a:xfrm>
            <a:custGeom>
              <a:avLst/>
              <a:gdLst>
                <a:gd name="connsiteX0" fmla="*/ 661430 w 1190148"/>
                <a:gd name="connsiteY0" fmla="*/ 1305453 h 1305452"/>
                <a:gd name="connsiteX1" fmla="*/ 181750 w 1190148"/>
                <a:gd name="connsiteY1" fmla="*/ 1101732 h 1305452"/>
                <a:gd name="connsiteX2" fmla="*/ 919 w 1190148"/>
                <a:gd name="connsiteY2" fmla="*/ 617181 h 1305452"/>
                <a:gd name="connsiteX3" fmla="*/ 639540 w 1190148"/>
                <a:gd name="connsiteY3" fmla="*/ 307 h 1305452"/>
                <a:gd name="connsiteX4" fmla="*/ 1143014 w 1190148"/>
                <a:gd name="connsiteY4" fmla="*/ 205932 h 1305452"/>
                <a:gd name="connsiteX5" fmla="*/ 1138255 w 1190148"/>
                <a:gd name="connsiteY5" fmla="*/ 446779 h 1305452"/>
                <a:gd name="connsiteX6" fmla="*/ 929823 w 1190148"/>
                <a:gd name="connsiteY6" fmla="*/ 652404 h 1305452"/>
                <a:gd name="connsiteX7" fmla="*/ 1138255 w 1190148"/>
                <a:gd name="connsiteY7" fmla="*/ 858028 h 1305452"/>
                <a:gd name="connsiteX8" fmla="*/ 1142062 w 1190148"/>
                <a:gd name="connsiteY8" fmla="*/ 1100780 h 1305452"/>
                <a:gd name="connsiteX9" fmla="*/ 661430 w 1190148"/>
                <a:gd name="connsiteY9" fmla="*/ 1305453 h 1305452"/>
                <a:gd name="connsiteX10" fmla="*/ 661430 w 1190148"/>
                <a:gd name="connsiteY10" fmla="*/ 86936 h 1305452"/>
                <a:gd name="connsiteX11" fmla="*/ 643347 w 1190148"/>
                <a:gd name="connsiteY11" fmla="*/ 86936 h 1305452"/>
                <a:gd name="connsiteX12" fmla="*/ 89431 w 1190148"/>
                <a:gd name="connsiteY12" fmla="*/ 621941 h 1305452"/>
                <a:gd name="connsiteX13" fmla="*/ 245517 w 1190148"/>
                <a:gd name="connsiteY13" fmla="*/ 1041758 h 1305452"/>
                <a:gd name="connsiteX14" fmla="*/ 661430 w 1190148"/>
                <a:gd name="connsiteY14" fmla="*/ 1217872 h 1305452"/>
                <a:gd name="connsiteX15" fmla="*/ 1077343 w 1190148"/>
                <a:gd name="connsiteY15" fmla="*/ 1040806 h 1305452"/>
                <a:gd name="connsiteX16" fmla="*/ 1075440 w 1190148"/>
                <a:gd name="connsiteY16" fmla="*/ 919906 h 1305452"/>
                <a:gd name="connsiteX17" fmla="*/ 867007 w 1190148"/>
                <a:gd name="connsiteY17" fmla="*/ 714282 h 1305452"/>
                <a:gd name="connsiteX18" fmla="*/ 673803 w 1190148"/>
                <a:gd name="connsiteY18" fmla="*/ 904675 h 1305452"/>
                <a:gd name="connsiteX19" fmla="*/ 553883 w 1190148"/>
                <a:gd name="connsiteY19" fmla="*/ 928474 h 1305452"/>
                <a:gd name="connsiteX20" fmla="*/ 485357 w 1190148"/>
                <a:gd name="connsiteY20" fmla="*/ 827566 h 1305452"/>
                <a:gd name="connsiteX21" fmla="*/ 485357 w 1190148"/>
                <a:gd name="connsiteY21" fmla="*/ 476290 h 1305452"/>
                <a:gd name="connsiteX22" fmla="*/ 552931 w 1190148"/>
                <a:gd name="connsiteY22" fmla="*/ 375382 h 1305452"/>
                <a:gd name="connsiteX23" fmla="*/ 672851 w 1190148"/>
                <a:gd name="connsiteY23" fmla="*/ 399181 h 1305452"/>
                <a:gd name="connsiteX24" fmla="*/ 866056 w 1190148"/>
                <a:gd name="connsiteY24" fmla="*/ 589574 h 1305452"/>
                <a:gd name="connsiteX25" fmla="*/ 1074488 w 1190148"/>
                <a:gd name="connsiteY25" fmla="*/ 383949 h 1305452"/>
                <a:gd name="connsiteX26" fmla="*/ 1077343 w 1190148"/>
                <a:gd name="connsiteY26" fmla="*/ 264001 h 1305452"/>
                <a:gd name="connsiteX27" fmla="*/ 661430 w 1190148"/>
                <a:gd name="connsiteY27" fmla="*/ 86936 h 1305452"/>
                <a:gd name="connsiteX28" fmla="*/ 596712 w 1190148"/>
                <a:gd name="connsiteY28" fmla="*/ 455347 h 1305452"/>
                <a:gd name="connsiteX29" fmla="*/ 588146 w 1190148"/>
                <a:gd name="connsiteY29" fmla="*/ 457251 h 1305452"/>
                <a:gd name="connsiteX30" fmla="*/ 574821 w 1190148"/>
                <a:gd name="connsiteY30" fmla="*/ 477242 h 1305452"/>
                <a:gd name="connsiteX31" fmla="*/ 574821 w 1190148"/>
                <a:gd name="connsiteY31" fmla="*/ 828518 h 1305452"/>
                <a:gd name="connsiteX32" fmla="*/ 588146 w 1190148"/>
                <a:gd name="connsiteY32" fmla="*/ 848509 h 1305452"/>
                <a:gd name="connsiteX33" fmla="*/ 611940 w 1190148"/>
                <a:gd name="connsiteY33" fmla="*/ 843749 h 1305452"/>
                <a:gd name="connsiteX34" fmla="*/ 805144 w 1190148"/>
                <a:gd name="connsiteY34" fmla="*/ 653356 h 1305452"/>
                <a:gd name="connsiteX35" fmla="*/ 611940 w 1190148"/>
                <a:gd name="connsiteY35" fmla="*/ 462963 h 1305452"/>
                <a:gd name="connsiteX36" fmla="*/ 596712 w 1190148"/>
                <a:gd name="connsiteY36" fmla="*/ 455347 h 130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90148" h="1305452">
                  <a:moveTo>
                    <a:pt x="661430" y="1305453"/>
                  </a:moveTo>
                  <a:cubicBezTo>
                    <a:pt x="478695" y="1305453"/>
                    <a:pt x="307381" y="1233103"/>
                    <a:pt x="181750" y="1101732"/>
                  </a:cubicBezTo>
                  <a:cubicBezTo>
                    <a:pt x="56120" y="970361"/>
                    <a:pt x="-8599" y="799007"/>
                    <a:pt x="919" y="617181"/>
                  </a:cubicBezTo>
                  <a:cubicBezTo>
                    <a:pt x="19002" y="282089"/>
                    <a:pt x="299767" y="10778"/>
                    <a:pt x="639540" y="307"/>
                  </a:cubicBezTo>
                  <a:cubicBezTo>
                    <a:pt x="828937" y="-5405"/>
                    <a:pt x="1012625" y="68848"/>
                    <a:pt x="1143014" y="205932"/>
                  </a:cubicBezTo>
                  <a:cubicBezTo>
                    <a:pt x="1206781" y="272569"/>
                    <a:pt x="1204877" y="381093"/>
                    <a:pt x="1138255" y="446779"/>
                  </a:cubicBezTo>
                  <a:lnTo>
                    <a:pt x="929823" y="652404"/>
                  </a:lnTo>
                  <a:lnTo>
                    <a:pt x="1138255" y="858028"/>
                  </a:lnTo>
                  <a:cubicBezTo>
                    <a:pt x="1205829" y="925618"/>
                    <a:pt x="1207733" y="1031286"/>
                    <a:pt x="1142062" y="1100780"/>
                  </a:cubicBezTo>
                  <a:cubicBezTo>
                    <a:pt x="1015480" y="1233103"/>
                    <a:pt x="845117" y="1305453"/>
                    <a:pt x="661430" y="1305453"/>
                  </a:cubicBezTo>
                  <a:moveTo>
                    <a:pt x="661430" y="86936"/>
                  </a:moveTo>
                  <a:cubicBezTo>
                    <a:pt x="655720" y="86936"/>
                    <a:pt x="649058" y="86936"/>
                    <a:pt x="643347" y="86936"/>
                  </a:cubicBezTo>
                  <a:cubicBezTo>
                    <a:pt x="348306" y="96455"/>
                    <a:pt x="104659" y="330639"/>
                    <a:pt x="89431" y="621941"/>
                  </a:cubicBezTo>
                  <a:cubicBezTo>
                    <a:pt x="80865" y="779015"/>
                    <a:pt x="137018" y="927522"/>
                    <a:pt x="245517" y="1041758"/>
                  </a:cubicBezTo>
                  <a:cubicBezTo>
                    <a:pt x="354968" y="1155042"/>
                    <a:pt x="502489" y="1217872"/>
                    <a:pt x="661430" y="1217872"/>
                  </a:cubicBezTo>
                  <a:cubicBezTo>
                    <a:pt x="820372" y="1217872"/>
                    <a:pt x="967892" y="1155042"/>
                    <a:pt x="1077343" y="1040806"/>
                  </a:cubicBezTo>
                  <a:cubicBezTo>
                    <a:pt x="1110654" y="1006535"/>
                    <a:pt x="1109703" y="953225"/>
                    <a:pt x="1075440" y="919906"/>
                  </a:cubicBezTo>
                  <a:lnTo>
                    <a:pt x="867007" y="714282"/>
                  </a:lnTo>
                  <a:lnTo>
                    <a:pt x="673803" y="904675"/>
                  </a:lnTo>
                  <a:cubicBezTo>
                    <a:pt x="642395" y="936090"/>
                    <a:pt x="594808" y="945609"/>
                    <a:pt x="553883" y="928474"/>
                  </a:cubicBezTo>
                  <a:cubicBezTo>
                    <a:pt x="512958" y="911339"/>
                    <a:pt x="485357" y="872308"/>
                    <a:pt x="485357" y="827566"/>
                  </a:cubicBezTo>
                  <a:lnTo>
                    <a:pt x="485357" y="476290"/>
                  </a:lnTo>
                  <a:cubicBezTo>
                    <a:pt x="485357" y="432500"/>
                    <a:pt x="512006" y="392517"/>
                    <a:pt x="552931" y="375382"/>
                  </a:cubicBezTo>
                  <a:cubicBezTo>
                    <a:pt x="593856" y="358246"/>
                    <a:pt x="641444" y="367766"/>
                    <a:pt x="672851" y="399181"/>
                  </a:cubicBezTo>
                  <a:lnTo>
                    <a:pt x="866056" y="589574"/>
                  </a:lnTo>
                  <a:lnTo>
                    <a:pt x="1074488" y="383949"/>
                  </a:lnTo>
                  <a:cubicBezTo>
                    <a:pt x="1106847" y="351582"/>
                    <a:pt x="1108751" y="296368"/>
                    <a:pt x="1077343" y="264001"/>
                  </a:cubicBezTo>
                  <a:cubicBezTo>
                    <a:pt x="970748" y="151670"/>
                    <a:pt x="819420" y="86936"/>
                    <a:pt x="661430" y="86936"/>
                  </a:cubicBezTo>
                  <a:moveTo>
                    <a:pt x="596712" y="455347"/>
                  </a:moveTo>
                  <a:cubicBezTo>
                    <a:pt x="592905" y="455347"/>
                    <a:pt x="590049" y="456299"/>
                    <a:pt x="588146" y="457251"/>
                  </a:cubicBezTo>
                  <a:cubicBezTo>
                    <a:pt x="584339" y="459155"/>
                    <a:pt x="574821" y="463914"/>
                    <a:pt x="574821" y="477242"/>
                  </a:cubicBezTo>
                  <a:lnTo>
                    <a:pt x="574821" y="828518"/>
                  </a:lnTo>
                  <a:cubicBezTo>
                    <a:pt x="574821" y="841845"/>
                    <a:pt x="584339" y="846605"/>
                    <a:pt x="588146" y="848509"/>
                  </a:cubicBezTo>
                  <a:cubicBezTo>
                    <a:pt x="591953" y="850413"/>
                    <a:pt x="602422" y="853269"/>
                    <a:pt x="611940" y="843749"/>
                  </a:cubicBezTo>
                  <a:lnTo>
                    <a:pt x="805144" y="653356"/>
                  </a:lnTo>
                  <a:lnTo>
                    <a:pt x="611940" y="462963"/>
                  </a:lnTo>
                  <a:cubicBezTo>
                    <a:pt x="606229" y="457251"/>
                    <a:pt x="601470" y="455347"/>
                    <a:pt x="596712" y="455347"/>
                  </a:cubicBezTo>
                </a:path>
              </a:pathLst>
            </a:custGeom>
            <a:solidFill>
              <a:srgbClr val="00000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1E07192-816A-3B43-9765-501E9FDF0AD3}"/>
                </a:ext>
              </a:extLst>
            </p:cNvPr>
            <p:cNvSpPr/>
            <p:nvPr/>
          </p:nvSpPr>
          <p:spPr>
            <a:xfrm>
              <a:off x="2722858" y="1322532"/>
              <a:ext cx="3437706" cy="336044"/>
            </a:xfrm>
            <a:custGeom>
              <a:avLst/>
              <a:gdLst>
                <a:gd name="connsiteX0" fmla="*/ 102789 w 3437706"/>
                <a:gd name="connsiteY0" fmla="*/ 270358 h 336044"/>
                <a:gd name="connsiteX1" fmla="*/ 267441 w 3437706"/>
                <a:gd name="connsiteY1" fmla="*/ 23799 h 336044"/>
                <a:gd name="connsiteX2" fmla="*/ 267441 w 3437706"/>
                <a:gd name="connsiteY2" fmla="*/ 5712 h 336044"/>
                <a:gd name="connsiteX3" fmla="*/ 20939 w 3437706"/>
                <a:gd name="connsiteY3" fmla="*/ 5712 h 336044"/>
                <a:gd name="connsiteX4" fmla="*/ 20939 w 3437706"/>
                <a:gd name="connsiteY4" fmla="*/ 65686 h 336044"/>
                <a:gd name="connsiteX5" fmla="*/ 164652 w 3437706"/>
                <a:gd name="connsiteY5" fmla="*/ 65686 h 336044"/>
                <a:gd name="connsiteX6" fmla="*/ 0 w 3437706"/>
                <a:gd name="connsiteY6" fmla="*/ 312245 h 336044"/>
                <a:gd name="connsiteX7" fmla="*/ 0 w 3437706"/>
                <a:gd name="connsiteY7" fmla="*/ 330332 h 336044"/>
                <a:gd name="connsiteX8" fmla="*/ 268392 w 3437706"/>
                <a:gd name="connsiteY8" fmla="*/ 330332 h 336044"/>
                <a:gd name="connsiteX9" fmla="*/ 268392 w 3437706"/>
                <a:gd name="connsiteY9" fmla="*/ 270358 h 336044"/>
                <a:gd name="connsiteX10" fmla="*/ 102789 w 3437706"/>
                <a:gd name="connsiteY10" fmla="*/ 270358 h 336044"/>
                <a:gd name="connsiteX11" fmla="*/ 759493 w 3437706"/>
                <a:gd name="connsiteY11" fmla="*/ 0 h 336044"/>
                <a:gd name="connsiteX12" fmla="*/ 620538 w 3437706"/>
                <a:gd name="connsiteY12" fmla="*/ 175162 h 336044"/>
                <a:gd name="connsiteX13" fmla="*/ 481583 w 3437706"/>
                <a:gd name="connsiteY13" fmla="*/ 0 h 336044"/>
                <a:gd name="connsiteX14" fmla="*/ 459693 w 3437706"/>
                <a:gd name="connsiteY14" fmla="*/ 0 h 336044"/>
                <a:gd name="connsiteX15" fmla="*/ 459693 w 3437706"/>
                <a:gd name="connsiteY15" fmla="*/ 330332 h 336044"/>
                <a:gd name="connsiteX16" fmla="*/ 527267 w 3437706"/>
                <a:gd name="connsiteY16" fmla="*/ 330332 h 336044"/>
                <a:gd name="connsiteX17" fmla="*/ 527267 w 3437706"/>
                <a:gd name="connsiteY17" fmla="*/ 157074 h 336044"/>
                <a:gd name="connsiteX18" fmla="*/ 610069 w 3437706"/>
                <a:gd name="connsiteY18" fmla="*/ 258935 h 336044"/>
                <a:gd name="connsiteX19" fmla="*/ 631960 w 3437706"/>
                <a:gd name="connsiteY19" fmla="*/ 258935 h 336044"/>
                <a:gd name="connsiteX20" fmla="*/ 714761 w 3437706"/>
                <a:gd name="connsiteY20" fmla="*/ 157074 h 336044"/>
                <a:gd name="connsiteX21" fmla="*/ 714761 w 3437706"/>
                <a:gd name="connsiteY21" fmla="*/ 330332 h 336044"/>
                <a:gd name="connsiteX22" fmla="*/ 782335 w 3437706"/>
                <a:gd name="connsiteY22" fmla="*/ 330332 h 336044"/>
                <a:gd name="connsiteX23" fmla="*/ 782335 w 3437706"/>
                <a:gd name="connsiteY23" fmla="*/ 0 h 336044"/>
                <a:gd name="connsiteX24" fmla="*/ 759493 w 3437706"/>
                <a:gd name="connsiteY24" fmla="*/ 0 h 336044"/>
                <a:gd name="connsiteX25" fmla="*/ 1065004 w 3437706"/>
                <a:gd name="connsiteY25" fmla="*/ 330332 h 336044"/>
                <a:gd name="connsiteX26" fmla="*/ 1137336 w 3437706"/>
                <a:gd name="connsiteY26" fmla="*/ 330332 h 336044"/>
                <a:gd name="connsiteX27" fmla="*/ 990768 w 3437706"/>
                <a:gd name="connsiteY27" fmla="*/ 0 h 336044"/>
                <a:gd name="connsiteX28" fmla="*/ 967926 w 3437706"/>
                <a:gd name="connsiteY28" fmla="*/ 0 h 336044"/>
                <a:gd name="connsiteX29" fmla="*/ 821357 w 3437706"/>
                <a:gd name="connsiteY29" fmla="*/ 330332 h 336044"/>
                <a:gd name="connsiteX30" fmla="*/ 893690 w 3437706"/>
                <a:gd name="connsiteY30" fmla="*/ 330332 h 336044"/>
                <a:gd name="connsiteX31" fmla="*/ 911773 w 3437706"/>
                <a:gd name="connsiteY31" fmla="*/ 288446 h 336044"/>
                <a:gd name="connsiteX32" fmla="*/ 1045969 w 3437706"/>
                <a:gd name="connsiteY32" fmla="*/ 288446 h 336044"/>
                <a:gd name="connsiteX33" fmla="*/ 1065004 w 3437706"/>
                <a:gd name="connsiteY33" fmla="*/ 330332 h 336044"/>
                <a:gd name="connsiteX34" fmla="*/ 1023127 w 3437706"/>
                <a:gd name="connsiteY34" fmla="*/ 227520 h 336044"/>
                <a:gd name="connsiteX35" fmla="*/ 935566 w 3437706"/>
                <a:gd name="connsiteY35" fmla="*/ 227520 h 336044"/>
                <a:gd name="connsiteX36" fmla="*/ 979347 w 3437706"/>
                <a:gd name="connsiteY36" fmla="*/ 123756 h 336044"/>
                <a:gd name="connsiteX37" fmla="*/ 1023127 w 3437706"/>
                <a:gd name="connsiteY37" fmla="*/ 227520 h 336044"/>
                <a:gd name="connsiteX38" fmla="*/ 1245836 w 3437706"/>
                <a:gd name="connsiteY38" fmla="*/ 270358 h 336044"/>
                <a:gd name="connsiteX39" fmla="*/ 1245836 w 3437706"/>
                <a:gd name="connsiteY39" fmla="*/ 202769 h 336044"/>
                <a:gd name="connsiteX40" fmla="*/ 1344817 w 3437706"/>
                <a:gd name="connsiteY40" fmla="*/ 158026 h 336044"/>
                <a:gd name="connsiteX41" fmla="*/ 1344817 w 3437706"/>
                <a:gd name="connsiteY41" fmla="*/ 98052 h 336044"/>
                <a:gd name="connsiteX42" fmla="*/ 1245836 w 3437706"/>
                <a:gd name="connsiteY42" fmla="*/ 142795 h 336044"/>
                <a:gd name="connsiteX43" fmla="*/ 1245836 w 3437706"/>
                <a:gd name="connsiteY43" fmla="*/ 6664 h 336044"/>
                <a:gd name="connsiteX44" fmla="*/ 1178262 w 3437706"/>
                <a:gd name="connsiteY44" fmla="*/ 6664 h 336044"/>
                <a:gd name="connsiteX45" fmla="*/ 1178262 w 3437706"/>
                <a:gd name="connsiteY45" fmla="*/ 170402 h 336044"/>
                <a:gd name="connsiteX46" fmla="*/ 1142095 w 3437706"/>
                <a:gd name="connsiteY46" fmla="*/ 186585 h 336044"/>
                <a:gd name="connsiteX47" fmla="*/ 1142095 w 3437706"/>
                <a:gd name="connsiteY47" fmla="*/ 246559 h 336044"/>
                <a:gd name="connsiteX48" fmla="*/ 1178262 w 3437706"/>
                <a:gd name="connsiteY48" fmla="*/ 230376 h 336044"/>
                <a:gd name="connsiteX49" fmla="*/ 1178262 w 3437706"/>
                <a:gd name="connsiteY49" fmla="*/ 331284 h 336044"/>
                <a:gd name="connsiteX50" fmla="*/ 1389549 w 3437706"/>
                <a:gd name="connsiteY50" fmla="*/ 331284 h 336044"/>
                <a:gd name="connsiteX51" fmla="*/ 1389549 w 3437706"/>
                <a:gd name="connsiteY51" fmla="*/ 271310 h 336044"/>
                <a:gd name="connsiteX52" fmla="*/ 1245836 w 3437706"/>
                <a:gd name="connsiteY52" fmla="*/ 271310 h 336044"/>
                <a:gd name="connsiteX53" fmla="*/ 1583705 w 3437706"/>
                <a:gd name="connsiteY53" fmla="*/ 336044 h 336044"/>
                <a:gd name="connsiteX54" fmla="*/ 1671266 w 3437706"/>
                <a:gd name="connsiteY54" fmla="*/ 314149 h 336044"/>
                <a:gd name="connsiteX55" fmla="*/ 1735033 w 3437706"/>
                <a:gd name="connsiteY55" fmla="*/ 253223 h 336044"/>
                <a:gd name="connsiteX56" fmla="*/ 1758826 w 3437706"/>
                <a:gd name="connsiteY56" fmla="*/ 168498 h 336044"/>
                <a:gd name="connsiteX57" fmla="*/ 1735033 w 3437706"/>
                <a:gd name="connsiteY57" fmla="*/ 82821 h 336044"/>
                <a:gd name="connsiteX58" fmla="*/ 1671266 w 3437706"/>
                <a:gd name="connsiteY58" fmla="*/ 21895 h 336044"/>
                <a:gd name="connsiteX59" fmla="*/ 1583705 w 3437706"/>
                <a:gd name="connsiteY59" fmla="*/ 0 h 336044"/>
                <a:gd name="connsiteX60" fmla="*/ 1496145 w 3437706"/>
                <a:gd name="connsiteY60" fmla="*/ 21895 h 336044"/>
                <a:gd name="connsiteX61" fmla="*/ 1433329 w 3437706"/>
                <a:gd name="connsiteY61" fmla="*/ 82821 h 336044"/>
                <a:gd name="connsiteX62" fmla="*/ 1409536 w 3437706"/>
                <a:gd name="connsiteY62" fmla="*/ 168498 h 336044"/>
                <a:gd name="connsiteX63" fmla="*/ 1433329 w 3437706"/>
                <a:gd name="connsiteY63" fmla="*/ 253223 h 336044"/>
                <a:gd name="connsiteX64" fmla="*/ 1496145 w 3437706"/>
                <a:gd name="connsiteY64" fmla="*/ 314149 h 336044"/>
                <a:gd name="connsiteX65" fmla="*/ 1583705 w 3437706"/>
                <a:gd name="connsiteY65" fmla="*/ 336044 h 336044"/>
                <a:gd name="connsiteX66" fmla="*/ 1584657 w 3437706"/>
                <a:gd name="connsiteY66" fmla="*/ 276070 h 336044"/>
                <a:gd name="connsiteX67" fmla="*/ 1530407 w 3437706"/>
                <a:gd name="connsiteY67" fmla="*/ 262743 h 336044"/>
                <a:gd name="connsiteX68" fmla="*/ 1493290 w 3437706"/>
                <a:gd name="connsiteY68" fmla="*/ 224664 h 336044"/>
                <a:gd name="connsiteX69" fmla="*/ 1479965 w 3437706"/>
                <a:gd name="connsiteY69" fmla="*/ 168498 h 336044"/>
                <a:gd name="connsiteX70" fmla="*/ 1493290 w 3437706"/>
                <a:gd name="connsiteY70" fmla="*/ 112332 h 336044"/>
                <a:gd name="connsiteX71" fmla="*/ 1530407 w 3437706"/>
                <a:gd name="connsiteY71" fmla="*/ 74253 h 336044"/>
                <a:gd name="connsiteX72" fmla="*/ 1584657 w 3437706"/>
                <a:gd name="connsiteY72" fmla="*/ 60926 h 336044"/>
                <a:gd name="connsiteX73" fmla="*/ 1638907 w 3437706"/>
                <a:gd name="connsiteY73" fmla="*/ 75205 h 336044"/>
                <a:gd name="connsiteX74" fmla="*/ 1676976 w 3437706"/>
                <a:gd name="connsiteY74" fmla="*/ 114236 h 336044"/>
                <a:gd name="connsiteX75" fmla="*/ 1690301 w 3437706"/>
                <a:gd name="connsiteY75" fmla="*/ 169450 h 336044"/>
                <a:gd name="connsiteX76" fmla="*/ 1676976 w 3437706"/>
                <a:gd name="connsiteY76" fmla="*/ 225616 h 336044"/>
                <a:gd name="connsiteX77" fmla="*/ 1638907 w 3437706"/>
                <a:gd name="connsiteY77" fmla="*/ 263695 h 336044"/>
                <a:gd name="connsiteX78" fmla="*/ 1584657 w 3437706"/>
                <a:gd name="connsiteY78" fmla="*/ 276070 h 336044"/>
                <a:gd name="connsiteX79" fmla="*/ 1815931 w 3437706"/>
                <a:gd name="connsiteY79" fmla="*/ 330332 h 336044"/>
                <a:gd name="connsiteX80" fmla="*/ 1883505 w 3437706"/>
                <a:gd name="connsiteY80" fmla="*/ 330332 h 336044"/>
                <a:gd name="connsiteX81" fmla="*/ 1883505 w 3437706"/>
                <a:gd name="connsiteY81" fmla="*/ 216096 h 336044"/>
                <a:gd name="connsiteX82" fmla="*/ 1939658 w 3437706"/>
                <a:gd name="connsiteY82" fmla="*/ 216096 h 336044"/>
                <a:gd name="connsiteX83" fmla="*/ 2000570 w 3437706"/>
                <a:gd name="connsiteY83" fmla="*/ 202769 h 336044"/>
                <a:gd name="connsiteX84" fmla="*/ 2042447 w 3437706"/>
                <a:gd name="connsiteY84" fmla="*/ 165642 h 336044"/>
                <a:gd name="connsiteX85" fmla="*/ 2057675 w 3437706"/>
                <a:gd name="connsiteY85" fmla="*/ 110428 h 336044"/>
                <a:gd name="connsiteX86" fmla="*/ 2042447 w 3437706"/>
                <a:gd name="connsiteY86" fmla="*/ 56166 h 336044"/>
                <a:gd name="connsiteX87" fmla="*/ 2000570 w 3437706"/>
                <a:gd name="connsiteY87" fmla="*/ 19039 h 336044"/>
                <a:gd name="connsiteX88" fmla="*/ 1939658 w 3437706"/>
                <a:gd name="connsiteY88" fmla="*/ 5712 h 336044"/>
                <a:gd name="connsiteX89" fmla="*/ 1815931 w 3437706"/>
                <a:gd name="connsiteY89" fmla="*/ 5712 h 336044"/>
                <a:gd name="connsiteX90" fmla="*/ 1815931 w 3437706"/>
                <a:gd name="connsiteY90" fmla="*/ 330332 h 336044"/>
                <a:gd name="connsiteX91" fmla="*/ 1882553 w 3437706"/>
                <a:gd name="connsiteY91" fmla="*/ 156122 h 336044"/>
                <a:gd name="connsiteX92" fmla="*/ 1882553 w 3437706"/>
                <a:gd name="connsiteY92" fmla="*/ 66638 h 336044"/>
                <a:gd name="connsiteX93" fmla="*/ 1938706 w 3437706"/>
                <a:gd name="connsiteY93" fmla="*/ 66638 h 336044"/>
                <a:gd name="connsiteX94" fmla="*/ 1974873 w 3437706"/>
                <a:gd name="connsiteY94" fmla="*/ 79013 h 336044"/>
                <a:gd name="connsiteX95" fmla="*/ 1988197 w 3437706"/>
                <a:gd name="connsiteY95" fmla="*/ 111380 h 336044"/>
                <a:gd name="connsiteX96" fmla="*/ 1974873 w 3437706"/>
                <a:gd name="connsiteY96" fmla="*/ 144699 h 336044"/>
                <a:gd name="connsiteX97" fmla="*/ 1938706 w 3437706"/>
                <a:gd name="connsiteY97" fmla="*/ 157074 h 336044"/>
                <a:gd name="connsiteX98" fmla="*/ 1882553 w 3437706"/>
                <a:gd name="connsiteY98" fmla="*/ 157074 h 336044"/>
                <a:gd name="connsiteX99" fmla="*/ 2266107 w 3437706"/>
                <a:gd name="connsiteY99" fmla="*/ 336044 h 336044"/>
                <a:gd name="connsiteX100" fmla="*/ 2353667 w 3437706"/>
                <a:gd name="connsiteY100" fmla="*/ 314149 h 336044"/>
                <a:gd name="connsiteX101" fmla="*/ 2417435 w 3437706"/>
                <a:gd name="connsiteY101" fmla="*/ 253223 h 336044"/>
                <a:gd name="connsiteX102" fmla="*/ 2441228 w 3437706"/>
                <a:gd name="connsiteY102" fmla="*/ 168498 h 336044"/>
                <a:gd name="connsiteX103" fmla="*/ 2417435 w 3437706"/>
                <a:gd name="connsiteY103" fmla="*/ 82821 h 336044"/>
                <a:gd name="connsiteX104" fmla="*/ 2353667 w 3437706"/>
                <a:gd name="connsiteY104" fmla="*/ 21895 h 336044"/>
                <a:gd name="connsiteX105" fmla="*/ 2266107 w 3437706"/>
                <a:gd name="connsiteY105" fmla="*/ 0 h 336044"/>
                <a:gd name="connsiteX106" fmla="*/ 2178547 w 3437706"/>
                <a:gd name="connsiteY106" fmla="*/ 21895 h 336044"/>
                <a:gd name="connsiteX107" fmla="*/ 2115731 w 3437706"/>
                <a:gd name="connsiteY107" fmla="*/ 82821 h 336044"/>
                <a:gd name="connsiteX108" fmla="*/ 2091937 w 3437706"/>
                <a:gd name="connsiteY108" fmla="*/ 168498 h 336044"/>
                <a:gd name="connsiteX109" fmla="*/ 2115731 w 3437706"/>
                <a:gd name="connsiteY109" fmla="*/ 253223 h 336044"/>
                <a:gd name="connsiteX110" fmla="*/ 2178547 w 3437706"/>
                <a:gd name="connsiteY110" fmla="*/ 314149 h 336044"/>
                <a:gd name="connsiteX111" fmla="*/ 2266107 w 3437706"/>
                <a:gd name="connsiteY111" fmla="*/ 336044 h 336044"/>
                <a:gd name="connsiteX112" fmla="*/ 2266107 w 3437706"/>
                <a:gd name="connsiteY112" fmla="*/ 276070 h 336044"/>
                <a:gd name="connsiteX113" fmla="*/ 2211858 w 3437706"/>
                <a:gd name="connsiteY113" fmla="*/ 262743 h 336044"/>
                <a:gd name="connsiteX114" fmla="*/ 2174739 w 3437706"/>
                <a:gd name="connsiteY114" fmla="*/ 224664 h 336044"/>
                <a:gd name="connsiteX115" fmla="*/ 2161415 w 3437706"/>
                <a:gd name="connsiteY115" fmla="*/ 168498 h 336044"/>
                <a:gd name="connsiteX116" fmla="*/ 2174739 w 3437706"/>
                <a:gd name="connsiteY116" fmla="*/ 112332 h 336044"/>
                <a:gd name="connsiteX117" fmla="*/ 2211858 w 3437706"/>
                <a:gd name="connsiteY117" fmla="*/ 74253 h 336044"/>
                <a:gd name="connsiteX118" fmla="*/ 2266107 w 3437706"/>
                <a:gd name="connsiteY118" fmla="*/ 60926 h 336044"/>
                <a:gd name="connsiteX119" fmla="*/ 2320356 w 3437706"/>
                <a:gd name="connsiteY119" fmla="*/ 75205 h 336044"/>
                <a:gd name="connsiteX120" fmla="*/ 2358426 w 3437706"/>
                <a:gd name="connsiteY120" fmla="*/ 114236 h 336044"/>
                <a:gd name="connsiteX121" fmla="*/ 2371751 w 3437706"/>
                <a:gd name="connsiteY121" fmla="*/ 169450 h 336044"/>
                <a:gd name="connsiteX122" fmla="*/ 2358426 w 3437706"/>
                <a:gd name="connsiteY122" fmla="*/ 225616 h 336044"/>
                <a:gd name="connsiteX123" fmla="*/ 2320356 w 3437706"/>
                <a:gd name="connsiteY123" fmla="*/ 263695 h 336044"/>
                <a:gd name="connsiteX124" fmla="*/ 2266107 w 3437706"/>
                <a:gd name="connsiteY124" fmla="*/ 276070 h 336044"/>
                <a:gd name="connsiteX125" fmla="*/ 2497381 w 3437706"/>
                <a:gd name="connsiteY125" fmla="*/ 330332 h 336044"/>
                <a:gd name="connsiteX126" fmla="*/ 2708669 w 3437706"/>
                <a:gd name="connsiteY126" fmla="*/ 330332 h 336044"/>
                <a:gd name="connsiteX127" fmla="*/ 2708669 w 3437706"/>
                <a:gd name="connsiteY127" fmla="*/ 270358 h 336044"/>
                <a:gd name="connsiteX128" fmla="*/ 2564955 w 3437706"/>
                <a:gd name="connsiteY128" fmla="*/ 270358 h 336044"/>
                <a:gd name="connsiteX129" fmla="*/ 2564955 w 3437706"/>
                <a:gd name="connsiteY129" fmla="*/ 5712 h 336044"/>
                <a:gd name="connsiteX130" fmla="*/ 2497381 w 3437706"/>
                <a:gd name="connsiteY130" fmla="*/ 5712 h 336044"/>
                <a:gd name="connsiteX131" fmla="*/ 2497381 w 3437706"/>
                <a:gd name="connsiteY131" fmla="*/ 330332 h 336044"/>
                <a:gd name="connsiteX132" fmla="*/ 2867610 w 3437706"/>
                <a:gd name="connsiteY132" fmla="*/ 336044 h 336044"/>
                <a:gd name="connsiteX133" fmla="*/ 2926619 w 3437706"/>
                <a:gd name="connsiteY133" fmla="*/ 324620 h 336044"/>
                <a:gd name="connsiteX134" fmla="*/ 2967544 w 3437706"/>
                <a:gd name="connsiteY134" fmla="*/ 290350 h 336044"/>
                <a:gd name="connsiteX135" fmla="*/ 2982772 w 3437706"/>
                <a:gd name="connsiteY135" fmla="*/ 238943 h 336044"/>
                <a:gd name="connsiteX136" fmla="*/ 2962785 w 3437706"/>
                <a:gd name="connsiteY136" fmla="*/ 183729 h 336044"/>
                <a:gd name="connsiteX137" fmla="*/ 2901873 w 3437706"/>
                <a:gd name="connsiteY137" fmla="*/ 143747 h 336044"/>
                <a:gd name="connsiteX138" fmla="*/ 2864755 w 3437706"/>
                <a:gd name="connsiteY138" fmla="*/ 127563 h 336044"/>
                <a:gd name="connsiteX139" fmla="*/ 2835251 w 3437706"/>
                <a:gd name="connsiteY139" fmla="*/ 110428 h 336044"/>
                <a:gd name="connsiteX140" fmla="*/ 2826685 w 3437706"/>
                <a:gd name="connsiteY140" fmla="*/ 90437 h 336044"/>
                <a:gd name="connsiteX141" fmla="*/ 2838106 w 3437706"/>
                <a:gd name="connsiteY141" fmla="*/ 67589 h 336044"/>
                <a:gd name="connsiteX142" fmla="*/ 2867610 w 3437706"/>
                <a:gd name="connsiteY142" fmla="*/ 59974 h 336044"/>
                <a:gd name="connsiteX143" fmla="*/ 2930426 w 3437706"/>
                <a:gd name="connsiteY143" fmla="*/ 97100 h 336044"/>
                <a:gd name="connsiteX144" fmla="*/ 2976109 w 3437706"/>
                <a:gd name="connsiteY144" fmla="*/ 61878 h 336044"/>
                <a:gd name="connsiteX145" fmla="*/ 2933281 w 3437706"/>
                <a:gd name="connsiteY145" fmla="*/ 17135 h 336044"/>
                <a:gd name="connsiteX146" fmla="*/ 2867610 w 3437706"/>
                <a:gd name="connsiteY146" fmla="*/ 0 h 336044"/>
                <a:gd name="connsiteX147" fmla="*/ 2811458 w 3437706"/>
                <a:gd name="connsiteY147" fmla="*/ 11423 h 336044"/>
                <a:gd name="connsiteX148" fmla="*/ 2772436 w 3437706"/>
                <a:gd name="connsiteY148" fmla="*/ 43790 h 336044"/>
                <a:gd name="connsiteX149" fmla="*/ 2758159 w 3437706"/>
                <a:gd name="connsiteY149" fmla="*/ 93293 h 336044"/>
                <a:gd name="connsiteX150" fmla="*/ 2779098 w 3437706"/>
                <a:gd name="connsiteY150" fmla="*/ 148507 h 336044"/>
                <a:gd name="connsiteX151" fmla="*/ 2838106 w 3437706"/>
                <a:gd name="connsiteY151" fmla="*/ 187537 h 336044"/>
                <a:gd name="connsiteX152" fmla="*/ 2873321 w 3437706"/>
                <a:gd name="connsiteY152" fmla="*/ 203721 h 336044"/>
                <a:gd name="connsiteX153" fmla="*/ 2905680 w 3437706"/>
                <a:gd name="connsiteY153" fmla="*/ 220856 h 336044"/>
                <a:gd name="connsiteX154" fmla="*/ 2915198 w 3437706"/>
                <a:gd name="connsiteY154" fmla="*/ 241799 h 336044"/>
                <a:gd name="connsiteX155" fmla="*/ 2902825 w 3437706"/>
                <a:gd name="connsiteY155" fmla="*/ 266551 h 336044"/>
                <a:gd name="connsiteX156" fmla="*/ 2868562 w 3437706"/>
                <a:gd name="connsiteY156" fmla="*/ 276070 h 336044"/>
                <a:gd name="connsiteX157" fmla="*/ 2822879 w 3437706"/>
                <a:gd name="connsiteY157" fmla="*/ 263695 h 336044"/>
                <a:gd name="connsiteX158" fmla="*/ 2787664 w 3437706"/>
                <a:gd name="connsiteY158" fmla="*/ 231328 h 336044"/>
                <a:gd name="connsiteX159" fmla="*/ 2741028 w 3437706"/>
                <a:gd name="connsiteY159" fmla="*/ 265599 h 336044"/>
                <a:gd name="connsiteX160" fmla="*/ 2793374 w 3437706"/>
                <a:gd name="connsiteY160" fmla="*/ 317005 h 336044"/>
                <a:gd name="connsiteX161" fmla="*/ 2867610 w 3437706"/>
                <a:gd name="connsiteY161" fmla="*/ 336044 h 336044"/>
                <a:gd name="connsiteX162" fmla="*/ 3330159 w 3437706"/>
                <a:gd name="connsiteY162" fmla="*/ 330332 h 336044"/>
                <a:gd name="connsiteX163" fmla="*/ 3187397 w 3437706"/>
                <a:gd name="connsiteY163" fmla="*/ 158978 h 336044"/>
                <a:gd name="connsiteX164" fmla="*/ 3313028 w 3437706"/>
                <a:gd name="connsiteY164" fmla="*/ 6664 h 336044"/>
                <a:gd name="connsiteX165" fmla="*/ 3233081 w 3437706"/>
                <a:gd name="connsiteY165" fmla="*/ 6664 h 336044"/>
                <a:gd name="connsiteX166" fmla="*/ 3107450 w 3437706"/>
                <a:gd name="connsiteY166" fmla="*/ 157074 h 336044"/>
                <a:gd name="connsiteX167" fmla="*/ 3107450 w 3437706"/>
                <a:gd name="connsiteY167" fmla="*/ 6664 h 336044"/>
                <a:gd name="connsiteX168" fmla="*/ 3039877 w 3437706"/>
                <a:gd name="connsiteY168" fmla="*/ 6664 h 336044"/>
                <a:gd name="connsiteX169" fmla="*/ 3039877 w 3437706"/>
                <a:gd name="connsiteY169" fmla="*/ 331284 h 336044"/>
                <a:gd name="connsiteX170" fmla="*/ 3107450 w 3437706"/>
                <a:gd name="connsiteY170" fmla="*/ 331284 h 336044"/>
                <a:gd name="connsiteX171" fmla="*/ 3107450 w 3437706"/>
                <a:gd name="connsiteY171" fmla="*/ 162786 h 336044"/>
                <a:gd name="connsiteX172" fmla="*/ 3248309 w 3437706"/>
                <a:gd name="connsiteY172" fmla="*/ 331284 h 336044"/>
                <a:gd name="connsiteX173" fmla="*/ 3330159 w 3437706"/>
                <a:gd name="connsiteY173" fmla="*/ 331284 h 336044"/>
                <a:gd name="connsiteX174" fmla="*/ 3370133 w 3437706"/>
                <a:gd name="connsiteY174" fmla="*/ 330332 h 336044"/>
                <a:gd name="connsiteX175" fmla="*/ 3437706 w 3437706"/>
                <a:gd name="connsiteY175" fmla="*/ 330332 h 336044"/>
                <a:gd name="connsiteX176" fmla="*/ 3437706 w 3437706"/>
                <a:gd name="connsiteY176" fmla="*/ 5712 h 336044"/>
                <a:gd name="connsiteX177" fmla="*/ 3370133 w 3437706"/>
                <a:gd name="connsiteY177" fmla="*/ 5712 h 336044"/>
                <a:gd name="connsiteX178" fmla="*/ 3370133 w 3437706"/>
                <a:gd name="connsiteY178" fmla="*/ 330332 h 336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3437706" h="336044">
                  <a:moveTo>
                    <a:pt x="102789" y="270358"/>
                  </a:moveTo>
                  <a:lnTo>
                    <a:pt x="267441" y="23799"/>
                  </a:lnTo>
                  <a:lnTo>
                    <a:pt x="267441" y="5712"/>
                  </a:lnTo>
                  <a:lnTo>
                    <a:pt x="20939" y="5712"/>
                  </a:lnTo>
                  <a:lnTo>
                    <a:pt x="20939" y="65686"/>
                  </a:lnTo>
                  <a:lnTo>
                    <a:pt x="164652" y="65686"/>
                  </a:lnTo>
                  <a:lnTo>
                    <a:pt x="0" y="312245"/>
                  </a:lnTo>
                  <a:lnTo>
                    <a:pt x="0" y="330332"/>
                  </a:lnTo>
                  <a:lnTo>
                    <a:pt x="268392" y="330332"/>
                  </a:lnTo>
                  <a:lnTo>
                    <a:pt x="268392" y="270358"/>
                  </a:lnTo>
                  <a:lnTo>
                    <a:pt x="102789" y="270358"/>
                  </a:lnTo>
                  <a:close/>
                  <a:moveTo>
                    <a:pt x="759493" y="0"/>
                  </a:moveTo>
                  <a:lnTo>
                    <a:pt x="620538" y="175162"/>
                  </a:lnTo>
                  <a:lnTo>
                    <a:pt x="481583" y="0"/>
                  </a:lnTo>
                  <a:lnTo>
                    <a:pt x="459693" y="0"/>
                  </a:lnTo>
                  <a:lnTo>
                    <a:pt x="459693" y="330332"/>
                  </a:lnTo>
                  <a:lnTo>
                    <a:pt x="527267" y="330332"/>
                  </a:lnTo>
                  <a:lnTo>
                    <a:pt x="527267" y="157074"/>
                  </a:lnTo>
                  <a:lnTo>
                    <a:pt x="610069" y="258935"/>
                  </a:lnTo>
                  <a:lnTo>
                    <a:pt x="631960" y="258935"/>
                  </a:lnTo>
                  <a:lnTo>
                    <a:pt x="714761" y="157074"/>
                  </a:lnTo>
                  <a:lnTo>
                    <a:pt x="714761" y="330332"/>
                  </a:lnTo>
                  <a:lnTo>
                    <a:pt x="782335" y="330332"/>
                  </a:lnTo>
                  <a:lnTo>
                    <a:pt x="782335" y="0"/>
                  </a:lnTo>
                  <a:lnTo>
                    <a:pt x="759493" y="0"/>
                  </a:lnTo>
                  <a:close/>
                  <a:moveTo>
                    <a:pt x="1065004" y="330332"/>
                  </a:moveTo>
                  <a:lnTo>
                    <a:pt x="1137336" y="330332"/>
                  </a:lnTo>
                  <a:lnTo>
                    <a:pt x="990768" y="0"/>
                  </a:lnTo>
                  <a:lnTo>
                    <a:pt x="967926" y="0"/>
                  </a:lnTo>
                  <a:lnTo>
                    <a:pt x="821357" y="330332"/>
                  </a:lnTo>
                  <a:lnTo>
                    <a:pt x="893690" y="330332"/>
                  </a:lnTo>
                  <a:lnTo>
                    <a:pt x="911773" y="288446"/>
                  </a:lnTo>
                  <a:lnTo>
                    <a:pt x="1045969" y="288446"/>
                  </a:lnTo>
                  <a:lnTo>
                    <a:pt x="1065004" y="330332"/>
                  </a:lnTo>
                  <a:close/>
                  <a:moveTo>
                    <a:pt x="1023127" y="227520"/>
                  </a:moveTo>
                  <a:lnTo>
                    <a:pt x="935566" y="227520"/>
                  </a:lnTo>
                  <a:lnTo>
                    <a:pt x="979347" y="123756"/>
                  </a:lnTo>
                  <a:lnTo>
                    <a:pt x="1023127" y="227520"/>
                  </a:lnTo>
                  <a:close/>
                  <a:moveTo>
                    <a:pt x="1245836" y="270358"/>
                  </a:moveTo>
                  <a:lnTo>
                    <a:pt x="1245836" y="202769"/>
                  </a:lnTo>
                  <a:lnTo>
                    <a:pt x="1344817" y="158026"/>
                  </a:lnTo>
                  <a:lnTo>
                    <a:pt x="1344817" y="98052"/>
                  </a:lnTo>
                  <a:lnTo>
                    <a:pt x="1245836" y="142795"/>
                  </a:lnTo>
                  <a:lnTo>
                    <a:pt x="1245836" y="6664"/>
                  </a:lnTo>
                  <a:lnTo>
                    <a:pt x="1178262" y="6664"/>
                  </a:lnTo>
                  <a:lnTo>
                    <a:pt x="1178262" y="170402"/>
                  </a:lnTo>
                  <a:lnTo>
                    <a:pt x="1142095" y="186585"/>
                  </a:lnTo>
                  <a:lnTo>
                    <a:pt x="1142095" y="246559"/>
                  </a:lnTo>
                  <a:lnTo>
                    <a:pt x="1178262" y="230376"/>
                  </a:lnTo>
                  <a:lnTo>
                    <a:pt x="1178262" y="331284"/>
                  </a:lnTo>
                  <a:lnTo>
                    <a:pt x="1389549" y="331284"/>
                  </a:lnTo>
                  <a:lnTo>
                    <a:pt x="1389549" y="271310"/>
                  </a:lnTo>
                  <a:lnTo>
                    <a:pt x="1245836" y="271310"/>
                  </a:lnTo>
                  <a:close/>
                  <a:moveTo>
                    <a:pt x="1583705" y="336044"/>
                  </a:moveTo>
                  <a:cubicBezTo>
                    <a:pt x="1615113" y="336044"/>
                    <a:pt x="1644617" y="328428"/>
                    <a:pt x="1671266" y="314149"/>
                  </a:cubicBezTo>
                  <a:cubicBezTo>
                    <a:pt x="1697915" y="299869"/>
                    <a:pt x="1718853" y="278926"/>
                    <a:pt x="1735033" y="253223"/>
                  </a:cubicBezTo>
                  <a:cubicBezTo>
                    <a:pt x="1751212" y="227520"/>
                    <a:pt x="1758826" y="198961"/>
                    <a:pt x="1758826" y="168498"/>
                  </a:cubicBezTo>
                  <a:cubicBezTo>
                    <a:pt x="1758826" y="137083"/>
                    <a:pt x="1751212" y="108524"/>
                    <a:pt x="1735033" y="82821"/>
                  </a:cubicBezTo>
                  <a:cubicBezTo>
                    <a:pt x="1718853" y="57118"/>
                    <a:pt x="1697915" y="37127"/>
                    <a:pt x="1671266" y="21895"/>
                  </a:cubicBezTo>
                  <a:cubicBezTo>
                    <a:pt x="1644617" y="6664"/>
                    <a:pt x="1615113" y="0"/>
                    <a:pt x="1583705" y="0"/>
                  </a:cubicBezTo>
                  <a:cubicBezTo>
                    <a:pt x="1552298" y="0"/>
                    <a:pt x="1522793" y="7616"/>
                    <a:pt x="1496145" y="21895"/>
                  </a:cubicBezTo>
                  <a:cubicBezTo>
                    <a:pt x="1469496" y="36175"/>
                    <a:pt x="1448557" y="57118"/>
                    <a:pt x="1433329" y="82821"/>
                  </a:cubicBezTo>
                  <a:cubicBezTo>
                    <a:pt x="1418101" y="108524"/>
                    <a:pt x="1409536" y="137083"/>
                    <a:pt x="1409536" y="168498"/>
                  </a:cubicBezTo>
                  <a:cubicBezTo>
                    <a:pt x="1409536" y="199913"/>
                    <a:pt x="1417150" y="228472"/>
                    <a:pt x="1433329" y="253223"/>
                  </a:cubicBezTo>
                  <a:cubicBezTo>
                    <a:pt x="1448557" y="278926"/>
                    <a:pt x="1470447" y="298917"/>
                    <a:pt x="1496145" y="314149"/>
                  </a:cubicBezTo>
                  <a:cubicBezTo>
                    <a:pt x="1522793" y="328428"/>
                    <a:pt x="1552298" y="336044"/>
                    <a:pt x="1583705" y="336044"/>
                  </a:cubicBezTo>
                  <a:moveTo>
                    <a:pt x="1584657" y="276070"/>
                  </a:moveTo>
                  <a:cubicBezTo>
                    <a:pt x="1564670" y="276070"/>
                    <a:pt x="1546587" y="271310"/>
                    <a:pt x="1530407" y="262743"/>
                  </a:cubicBezTo>
                  <a:cubicBezTo>
                    <a:pt x="1514228" y="253223"/>
                    <a:pt x="1501855" y="240847"/>
                    <a:pt x="1493290" y="224664"/>
                  </a:cubicBezTo>
                  <a:cubicBezTo>
                    <a:pt x="1483772" y="208481"/>
                    <a:pt x="1479965" y="189441"/>
                    <a:pt x="1479965" y="168498"/>
                  </a:cubicBezTo>
                  <a:cubicBezTo>
                    <a:pt x="1479965" y="147555"/>
                    <a:pt x="1484724" y="128515"/>
                    <a:pt x="1493290" y="112332"/>
                  </a:cubicBezTo>
                  <a:cubicBezTo>
                    <a:pt x="1502807" y="96148"/>
                    <a:pt x="1515180" y="82821"/>
                    <a:pt x="1530407" y="74253"/>
                  </a:cubicBezTo>
                  <a:cubicBezTo>
                    <a:pt x="1546587" y="64734"/>
                    <a:pt x="1564670" y="60926"/>
                    <a:pt x="1584657" y="60926"/>
                  </a:cubicBezTo>
                  <a:cubicBezTo>
                    <a:pt x="1604644" y="60926"/>
                    <a:pt x="1622727" y="65686"/>
                    <a:pt x="1638907" y="75205"/>
                  </a:cubicBezTo>
                  <a:cubicBezTo>
                    <a:pt x="1655086" y="84725"/>
                    <a:pt x="1667459" y="97100"/>
                    <a:pt x="1676976" y="114236"/>
                  </a:cubicBezTo>
                  <a:cubicBezTo>
                    <a:pt x="1686494" y="130419"/>
                    <a:pt x="1690301" y="149459"/>
                    <a:pt x="1690301" y="169450"/>
                  </a:cubicBezTo>
                  <a:cubicBezTo>
                    <a:pt x="1690301" y="190393"/>
                    <a:pt x="1685542" y="209433"/>
                    <a:pt x="1676976" y="225616"/>
                  </a:cubicBezTo>
                  <a:cubicBezTo>
                    <a:pt x="1667459" y="241799"/>
                    <a:pt x="1655086" y="255127"/>
                    <a:pt x="1638907" y="263695"/>
                  </a:cubicBezTo>
                  <a:cubicBezTo>
                    <a:pt x="1622727" y="271310"/>
                    <a:pt x="1604644" y="276070"/>
                    <a:pt x="1584657" y="276070"/>
                  </a:cubicBezTo>
                  <a:moveTo>
                    <a:pt x="1815931" y="330332"/>
                  </a:moveTo>
                  <a:lnTo>
                    <a:pt x="1883505" y="330332"/>
                  </a:lnTo>
                  <a:lnTo>
                    <a:pt x="1883505" y="216096"/>
                  </a:lnTo>
                  <a:lnTo>
                    <a:pt x="1939658" y="216096"/>
                  </a:lnTo>
                  <a:cubicBezTo>
                    <a:pt x="1962500" y="216096"/>
                    <a:pt x="1982487" y="211336"/>
                    <a:pt x="2000570" y="202769"/>
                  </a:cubicBezTo>
                  <a:cubicBezTo>
                    <a:pt x="2018653" y="194201"/>
                    <a:pt x="2032930" y="181825"/>
                    <a:pt x="2042447" y="165642"/>
                  </a:cubicBezTo>
                  <a:cubicBezTo>
                    <a:pt x="2052916" y="149459"/>
                    <a:pt x="2057675" y="131371"/>
                    <a:pt x="2057675" y="110428"/>
                  </a:cubicBezTo>
                  <a:cubicBezTo>
                    <a:pt x="2057675" y="89485"/>
                    <a:pt x="2052916" y="71397"/>
                    <a:pt x="2042447" y="56166"/>
                  </a:cubicBezTo>
                  <a:cubicBezTo>
                    <a:pt x="2031977" y="39982"/>
                    <a:pt x="2018653" y="27607"/>
                    <a:pt x="2000570" y="19039"/>
                  </a:cubicBezTo>
                  <a:cubicBezTo>
                    <a:pt x="1982487" y="10471"/>
                    <a:pt x="1962500" y="5712"/>
                    <a:pt x="1939658" y="5712"/>
                  </a:cubicBezTo>
                  <a:lnTo>
                    <a:pt x="1815931" y="5712"/>
                  </a:lnTo>
                  <a:lnTo>
                    <a:pt x="1815931" y="330332"/>
                  </a:lnTo>
                  <a:close/>
                  <a:moveTo>
                    <a:pt x="1882553" y="156122"/>
                  </a:moveTo>
                  <a:lnTo>
                    <a:pt x="1882553" y="66638"/>
                  </a:lnTo>
                  <a:lnTo>
                    <a:pt x="1938706" y="66638"/>
                  </a:lnTo>
                  <a:cubicBezTo>
                    <a:pt x="1953934" y="66638"/>
                    <a:pt x="1966307" y="70445"/>
                    <a:pt x="1974873" y="79013"/>
                  </a:cubicBezTo>
                  <a:cubicBezTo>
                    <a:pt x="1983439" y="87581"/>
                    <a:pt x="1988197" y="98052"/>
                    <a:pt x="1988197" y="111380"/>
                  </a:cubicBezTo>
                  <a:cubicBezTo>
                    <a:pt x="1988197" y="124707"/>
                    <a:pt x="1983439" y="136131"/>
                    <a:pt x="1974873" y="144699"/>
                  </a:cubicBezTo>
                  <a:cubicBezTo>
                    <a:pt x="1966307" y="153266"/>
                    <a:pt x="1953934" y="157074"/>
                    <a:pt x="1938706" y="157074"/>
                  </a:cubicBezTo>
                  <a:lnTo>
                    <a:pt x="1882553" y="157074"/>
                  </a:lnTo>
                  <a:close/>
                  <a:moveTo>
                    <a:pt x="2266107" y="336044"/>
                  </a:moveTo>
                  <a:cubicBezTo>
                    <a:pt x="2297515" y="336044"/>
                    <a:pt x="2327019" y="328428"/>
                    <a:pt x="2353667" y="314149"/>
                  </a:cubicBezTo>
                  <a:cubicBezTo>
                    <a:pt x="2380317" y="299869"/>
                    <a:pt x="2401255" y="278926"/>
                    <a:pt x="2417435" y="253223"/>
                  </a:cubicBezTo>
                  <a:cubicBezTo>
                    <a:pt x="2433614" y="227520"/>
                    <a:pt x="2441228" y="198961"/>
                    <a:pt x="2441228" y="168498"/>
                  </a:cubicBezTo>
                  <a:cubicBezTo>
                    <a:pt x="2441228" y="137083"/>
                    <a:pt x="2433614" y="108524"/>
                    <a:pt x="2417435" y="82821"/>
                  </a:cubicBezTo>
                  <a:cubicBezTo>
                    <a:pt x="2401255" y="57118"/>
                    <a:pt x="2380317" y="37127"/>
                    <a:pt x="2353667" y="21895"/>
                  </a:cubicBezTo>
                  <a:cubicBezTo>
                    <a:pt x="2327019" y="6664"/>
                    <a:pt x="2297515" y="0"/>
                    <a:pt x="2266107" y="0"/>
                  </a:cubicBezTo>
                  <a:cubicBezTo>
                    <a:pt x="2233748" y="0"/>
                    <a:pt x="2205195" y="7616"/>
                    <a:pt x="2178547" y="21895"/>
                  </a:cubicBezTo>
                  <a:cubicBezTo>
                    <a:pt x="2151898" y="36175"/>
                    <a:pt x="2130959" y="57118"/>
                    <a:pt x="2115731" y="82821"/>
                  </a:cubicBezTo>
                  <a:cubicBezTo>
                    <a:pt x="2100503" y="108524"/>
                    <a:pt x="2091937" y="137083"/>
                    <a:pt x="2091937" y="168498"/>
                  </a:cubicBezTo>
                  <a:cubicBezTo>
                    <a:pt x="2091937" y="199913"/>
                    <a:pt x="2099552" y="228472"/>
                    <a:pt x="2115731" y="253223"/>
                  </a:cubicBezTo>
                  <a:cubicBezTo>
                    <a:pt x="2130959" y="278926"/>
                    <a:pt x="2151898" y="298917"/>
                    <a:pt x="2178547" y="314149"/>
                  </a:cubicBezTo>
                  <a:cubicBezTo>
                    <a:pt x="2205195" y="328428"/>
                    <a:pt x="2234699" y="336044"/>
                    <a:pt x="2266107" y="336044"/>
                  </a:cubicBezTo>
                  <a:moveTo>
                    <a:pt x="2266107" y="276070"/>
                  </a:moveTo>
                  <a:cubicBezTo>
                    <a:pt x="2246120" y="276070"/>
                    <a:pt x="2228037" y="271310"/>
                    <a:pt x="2211858" y="262743"/>
                  </a:cubicBezTo>
                  <a:cubicBezTo>
                    <a:pt x="2195678" y="253223"/>
                    <a:pt x="2183305" y="240847"/>
                    <a:pt x="2174739" y="224664"/>
                  </a:cubicBezTo>
                  <a:cubicBezTo>
                    <a:pt x="2165222" y="208481"/>
                    <a:pt x="2161415" y="189441"/>
                    <a:pt x="2161415" y="168498"/>
                  </a:cubicBezTo>
                  <a:cubicBezTo>
                    <a:pt x="2161415" y="147555"/>
                    <a:pt x="2166174" y="128515"/>
                    <a:pt x="2174739" y="112332"/>
                  </a:cubicBezTo>
                  <a:cubicBezTo>
                    <a:pt x="2184257" y="96148"/>
                    <a:pt x="2196629" y="82821"/>
                    <a:pt x="2211858" y="74253"/>
                  </a:cubicBezTo>
                  <a:cubicBezTo>
                    <a:pt x="2228037" y="64734"/>
                    <a:pt x="2246120" y="60926"/>
                    <a:pt x="2266107" y="60926"/>
                  </a:cubicBezTo>
                  <a:cubicBezTo>
                    <a:pt x="2286094" y="60926"/>
                    <a:pt x="2304177" y="65686"/>
                    <a:pt x="2320356" y="75205"/>
                  </a:cubicBezTo>
                  <a:cubicBezTo>
                    <a:pt x="2336536" y="84725"/>
                    <a:pt x="2348909" y="97100"/>
                    <a:pt x="2358426" y="114236"/>
                  </a:cubicBezTo>
                  <a:cubicBezTo>
                    <a:pt x="2367944" y="130419"/>
                    <a:pt x="2371751" y="149459"/>
                    <a:pt x="2371751" y="169450"/>
                  </a:cubicBezTo>
                  <a:cubicBezTo>
                    <a:pt x="2371751" y="190393"/>
                    <a:pt x="2366992" y="209433"/>
                    <a:pt x="2358426" y="225616"/>
                  </a:cubicBezTo>
                  <a:cubicBezTo>
                    <a:pt x="2348909" y="241799"/>
                    <a:pt x="2336536" y="255127"/>
                    <a:pt x="2320356" y="263695"/>
                  </a:cubicBezTo>
                  <a:cubicBezTo>
                    <a:pt x="2304177" y="271310"/>
                    <a:pt x="2286094" y="276070"/>
                    <a:pt x="2266107" y="276070"/>
                  </a:cubicBezTo>
                  <a:moveTo>
                    <a:pt x="2497381" y="330332"/>
                  </a:moveTo>
                  <a:lnTo>
                    <a:pt x="2708669" y="330332"/>
                  </a:lnTo>
                  <a:lnTo>
                    <a:pt x="2708669" y="270358"/>
                  </a:lnTo>
                  <a:lnTo>
                    <a:pt x="2564955" y="270358"/>
                  </a:lnTo>
                  <a:lnTo>
                    <a:pt x="2564955" y="5712"/>
                  </a:lnTo>
                  <a:lnTo>
                    <a:pt x="2497381" y="5712"/>
                  </a:lnTo>
                  <a:lnTo>
                    <a:pt x="2497381" y="330332"/>
                  </a:lnTo>
                  <a:close/>
                  <a:moveTo>
                    <a:pt x="2867610" y="336044"/>
                  </a:moveTo>
                  <a:cubicBezTo>
                    <a:pt x="2889501" y="336044"/>
                    <a:pt x="2909487" y="332236"/>
                    <a:pt x="2926619" y="324620"/>
                  </a:cubicBezTo>
                  <a:cubicBezTo>
                    <a:pt x="2943750" y="317005"/>
                    <a:pt x="2958026" y="305581"/>
                    <a:pt x="2967544" y="290350"/>
                  </a:cubicBezTo>
                  <a:cubicBezTo>
                    <a:pt x="2977061" y="276070"/>
                    <a:pt x="2982772" y="257983"/>
                    <a:pt x="2982772" y="238943"/>
                  </a:cubicBezTo>
                  <a:cubicBezTo>
                    <a:pt x="2982772" y="217048"/>
                    <a:pt x="2976109" y="198961"/>
                    <a:pt x="2962785" y="183729"/>
                  </a:cubicBezTo>
                  <a:cubicBezTo>
                    <a:pt x="2949461" y="169450"/>
                    <a:pt x="2929474" y="156122"/>
                    <a:pt x="2901873" y="143747"/>
                  </a:cubicBezTo>
                  <a:lnTo>
                    <a:pt x="2864755" y="127563"/>
                  </a:lnTo>
                  <a:cubicBezTo>
                    <a:pt x="2850479" y="121852"/>
                    <a:pt x="2840961" y="116140"/>
                    <a:pt x="2835251" y="110428"/>
                  </a:cubicBezTo>
                  <a:cubicBezTo>
                    <a:pt x="2829540" y="105668"/>
                    <a:pt x="2826685" y="99004"/>
                    <a:pt x="2826685" y="90437"/>
                  </a:cubicBezTo>
                  <a:cubicBezTo>
                    <a:pt x="2826685" y="79965"/>
                    <a:pt x="2830492" y="72349"/>
                    <a:pt x="2838106" y="67589"/>
                  </a:cubicBezTo>
                  <a:cubicBezTo>
                    <a:pt x="2845720" y="61878"/>
                    <a:pt x="2855238" y="59974"/>
                    <a:pt x="2867610" y="59974"/>
                  </a:cubicBezTo>
                  <a:cubicBezTo>
                    <a:pt x="2892356" y="59974"/>
                    <a:pt x="2913294" y="72349"/>
                    <a:pt x="2930426" y="97100"/>
                  </a:cubicBezTo>
                  <a:lnTo>
                    <a:pt x="2976109" y="61878"/>
                  </a:lnTo>
                  <a:cubicBezTo>
                    <a:pt x="2965641" y="42838"/>
                    <a:pt x="2951364" y="28559"/>
                    <a:pt x="2933281" y="17135"/>
                  </a:cubicBezTo>
                  <a:cubicBezTo>
                    <a:pt x="2915198" y="5712"/>
                    <a:pt x="2893307" y="0"/>
                    <a:pt x="2867610" y="0"/>
                  </a:cubicBezTo>
                  <a:cubicBezTo>
                    <a:pt x="2846672" y="0"/>
                    <a:pt x="2828589" y="3808"/>
                    <a:pt x="2811458" y="11423"/>
                  </a:cubicBezTo>
                  <a:cubicBezTo>
                    <a:pt x="2795278" y="19039"/>
                    <a:pt x="2781953" y="29511"/>
                    <a:pt x="2772436" y="43790"/>
                  </a:cubicBezTo>
                  <a:cubicBezTo>
                    <a:pt x="2762918" y="58070"/>
                    <a:pt x="2758159" y="74253"/>
                    <a:pt x="2758159" y="93293"/>
                  </a:cubicBezTo>
                  <a:cubicBezTo>
                    <a:pt x="2758159" y="115188"/>
                    <a:pt x="2764822" y="133275"/>
                    <a:pt x="2779098" y="148507"/>
                  </a:cubicBezTo>
                  <a:cubicBezTo>
                    <a:pt x="2793374" y="163738"/>
                    <a:pt x="2812409" y="177066"/>
                    <a:pt x="2838106" y="187537"/>
                  </a:cubicBezTo>
                  <a:lnTo>
                    <a:pt x="2873321" y="203721"/>
                  </a:lnTo>
                  <a:cubicBezTo>
                    <a:pt x="2888549" y="210384"/>
                    <a:pt x="2899970" y="216096"/>
                    <a:pt x="2905680" y="220856"/>
                  </a:cubicBezTo>
                  <a:cubicBezTo>
                    <a:pt x="2911391" y="225616"/>
                    <a:pt x="2915198" y="232280"/>
                    <a:pt x="2915198" y="241799"/>
                  </a:cubicBezTo>
                  <a:cubicBezTo>
                    <a:pt x="2915198" y="252271"/>
                    <a:pt x="2911391" y="260839"/>
                    <a:pt x="2902825" y="266551"/>
                  </a:cubicBezTo>
                  <a:cubicBezTo>
                    <a:pt x="2894260" y="272262"/>
                    <a:pt x="2882839" y="276070"/>
                    <a:pt x="2868562" y="276070"/>
                  </a:cubicBezTo>
                  <a:cubicBezTo>
                    <a:pt x="2850479" y="276070"/>
                    <a:pt x="2835251" y="272262"/>
                    <a:pt x="2822879" y="263695"/>
                  </a:cubicBezTo>
                  <a:cubicBezTo>
                    <a:pt x="2810505" y="256079"/>
                    <a:pt x="2799085" y="244655"/>
                    <a:pt x="2787664" y="231328"/>
                  </a:cubicBezTo>
                  <a:lnTo>
                    <a:pt x="2741028" y="265599"/>
                  </a:lnTo>
                  <a:cubicBezTo>
                    <a:pt x="2753401" y="287494"/>
                    <a:pt x="2770533" y="304629"/>
                    <a:pt x="2793374" y="317005"/>
                  </a:cubicBezTo>
                  <a:cubicBezTo>
                    <a:pt x="2815264" y="329380"/>
                    <a:pt x="2840010" y="336044"/>
                    <a:pt x="2867610" y="336044"/>
                  </a:cubicBezTo>
                  <a:moveTo>
                    <a:pt x="3330159" y="330332"/>
                  </a:moveTo>
                  <a:lnTo>
                    <a:pt x="3187397" y="158978"/>
                  </a:lnTo>
                  <a:lnTo>
                    <a:pt x="3313028" y="6664"/>
                  </a:lnTo>
                  <a:lnTo>
                    <a:pt x="3233081" y="6664"/>
                  </a:lnTo>
                  <a:lnTo>
                    <a:pt x="3107450" y="157074"/>
                  </a:lnTo>
                  <a:lnTo>
                    <a:pt x="3107450" y="6664"/>
                  </a:lnTo>
                  <a:lnTo>
                    <a:pt x="3039877" y="6664"/>
                  </a:lnTo>
                  <a:lnTo>
                    <a:pt x="3039877" y="331284"/>
                  </a:lnTo>
                  <a:lnTo>
                    <a:pt x="3107450" y="331284"/>
                  </a:lnTo>
                  <a:lnTo>
                    <a:pt x="3107450" y="162786"/>
                  </a:lnTo>
                  <a:lnTo>
                    <a:pt x="3248309" y="331284"/>
                  </a:lnTo>
                  <a:lnTo>
                    <a:pt x="3330159" y="331284"/>
                  </a:lnTo>
                  <a:close/>
                  <a:moveTo>
                    <a:pt x="3370133" y="330332"/>
                  </a:moveTo>
                  <a:lnTo>
                    <a:pt x="3437706" y="330332"/>
                  </a:lnTo>
                  <a:lnTo>
                    <a:pt x="3437706" y="5712"/>
                  </a:lnTo>
                  <a:lnTo>
                    <a:pt x="3370133" y="5712"/>
                  </a:lnTo>
                  <a:lnTo>
                    <a:pt x="3370133" y="330332"/>
                  </a:lnTo>
                  <a:close/>
                </a:path>
              </a:pathLst>
            </a:custGeom>
            <a:solidFill>
              <a:srgbClr val="00000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DCBD049-537A-FA41-86D9-4E9B765AAC4D}"/>
                </a:ext>
              </a:extLst>
            </p:cNvPr>
            <p:cNvSpPr/>
            <p:nvPr/>
          </p:nvSpPr>
          <p:spPr>
            <a:xfrm>
              <a:off x="2724762" y="777055"/>
              <a:ext cx="1821641" cy="336996"/>
            </a:xfrm>
            <a:custGeom>
              <a:avLst/>
              <a:gdLst>
                <a:gd name="connsiteX0" fmla="*/ 415913 w 1821641"/>
                <a:gd name="connsiteY0" fmla="*/ 6664 h 336996"/>
                <a:gd name="connsiteX1" fmla="*/ 342629 w 1821641"/>
                <a:gd name="connsiteY1" fmla="*/ 197057 h 336996"/>
                <a:gd name="connsiteX2" fmla="*/ 256971 w 1821641"/>
                <a:gd name="connsiteY2" fmla="*/ 952 h 336996"/>
                <a:gd name="connsiteX3" fmla="*/ 234130 w 1821641"/>
                <a:gd name="connsiteY3" fmla="*/ 952 h 336996"/>
                <a:gd name="connsiteX4" fmla="*/ 147521 w 1821641"/>
                <a:gd name="connsiteY4" fmla="*/ 198009 h 336996"/>
                <a:gd name="connsiteX5" fmla="*/ 74236 w 1821641"/>
                <a:gd name="connsiteY5" fmla="*/ 6664 h 336996"/>
                <a:gd name="connsiteX6" fmla="*/ 0 w 1821641"/>
                <a:gd name="connsiteY6" fmla="*/ 6664 h 336996"/>
                <a:gd name="connsiteX7" fmla="*/ 131341 w 1821641"/>
                <a:gd name="connsiteY7" fmla="*/ 336996 h 336996"/>
                <a:gd name="connsiteX8" fmla="*/ 153231 w 1821641"/>
                <a:gd name="connsiteY8" fmla="*/ 336996 h 336996"/>
                <a:gd name="connsiteX9" fmla="*/ 245550 w 1821641"/>
                <a:gd name="connsiteY9" fmla="*/ 133275 h 336996"/>
                <a:gd name="connsiteX10" fmla="*/ 336918 w 1821641"/>
                <a:gd name="connsiteY10" fmla="*/ 336996 h 336996"/>
                <a:gd name="connsiteX11" fmla="*/ 358808 w 1821641"/>
                <a:gd name="connsiteY11" fmla="*/ 336996 h 336996"/>
                <a:gd name="connsiteX12" fmla="*/ 490149 w 1821641"/>
                <a:gd name="connsiteY12" fmla="*/ 6664 h 336996"/>
                <a:gd name="connsiteX13" fmla="*/ 415913 w 1821641"/>
                <a:gd name="connsiteY13" fmla="*/ 6664 h 336996"/>
                <a:gd name="connsiteX14" fmla="*/ 533930 w 1821641"/>
                <a:gd name="connsiteY14" fmla="*/ 331284 h 336996"/>
                <a:gd name="connsiteX15" fmla="*/ 601504 w 1821641"/>
                <a:gd name="connsiteY15" fmla="*/ 331284 h 336996"/>
                <a:gd name="connsiteX16" fmla="*/ 601504 w 1821641"/>
                <a:gd name="connsiteY16" fmla="*/ 6664 h 336996"/>
                <a:gd name="connsiteX17" fmla="*/ 533930 w 1821641"/>
                <a:gd name="connsiteY17" fmla="*/ 6664 h 336996"/>
                <a:gd name="connsiteX18" fmla="*/ 533930 w 1821641"/>
                <a:gd name="connsiteY18" fmla="*/ 331284 h 336996"/>
                <a:gd name="connsiteX19" fmla="*/ 676691 w 1821641"/>
                <a:gd name="connsiteY19" fmla="*/ 331284 h 336996"/>
                <a:gd name="connsiteX20" fmla="*/ 904159 w 1821641"/>
                <a:gd name="connsiteY20" fmla="*/ 331284 h 336996"/>
                <a:gd name="connsiteX21" fmla="*/ 904159 w 1821641"/>
                <a:gd name="connsiteY21" fmla="*/ 271310 h 336996"/>
                <a:gd name="connsiteX22" fmla="*/ 744265 w 1821641"/>
                <a:gd name="connsiteY22" fmla="*/ 271310 h 336996"/>
                <a:gd name="connsiteX23" fmla="*/ 744265 w 1821641"/>
                <a:gd name="connsiteY23" fmla="*/ 192297 h 336996"/>
                <a:gd name="connsiteX24" fmla="*/ 857523 w 1821641"/>
                <a:gd name="connsiteY24" fmla="*/ 192297 h 336996"/>
                <a:gd name="connsiteX25" fmla="*/ 857523 w 1821641"/>
                <a:gd name="connsiteY25" fmla="*/ 132323 h 336996"/>
                <a:gd name="connsiteX26" fmla="*/ 744265 w 1821641"/>
                <a:gd name="connsiteY26" fmla="*/ 132323 h 336996"/>
                <a:gd name="connsiteX27" fmla="*/ 744265 w 1821641"/>
                <a:gd name="connsiteY27" fmla="*/ 66638 h 336996"/>
                <a:gd name="connsiteX28" fmla="*/ 898448 w 1821641"/>
                <a:gd name="connsiteY28" fmla="*/ 66638 h 336996"/>
                <a:gd name="connsiteX29" fmla="*/ 898448 w 1821641"/>
                <a:gd name="connsiteY29" fmla="*/ 6664 h 336996"/>
                <a:gd name="connsiteX30" fmla="*/ 677643 w 1821641"/>
                <a:gd name="connsiteY30" fmla="*/ 6664 h 336996"/>
                <a:gd name="connsiteX31" fmla="*/ 677643 w 1821641"/>
                <a:gd name="connsiteY31" fmla="*/ 331284 h 336996"/>
                <a:gd name="connsiteX32" fmla="*/ 963167 w 1821641"/>
                <a:gd name="connsiteY32" fmla="*/ 331284 h 336996"/>
                <a:gd name="connsiteX33" fmla="*/ 1174454 w 1821641"/>
                <a:gd name="connsiteY33" fmla="*/ 331284 h 336996"/>
                <a:gd name="connsiteX34" fmla="*/ 1174454 w 1821641"/>
                <a:gd name="connsiteY34" fmla="*/ 271310 h 336996"/>
                <a:gd name="connsiteX35" fmla="*/ 1030741 w 1821641"/>
                <a:gd name="connsiteY35" fmla="*/ 271310 h 336996"/>
                <a:gd name="connsiteX36" fmla="*/ 1030741 w 1821641"/>
                <a:gd name="connsiteY36" fmla="*/ 6664 h 336996"/>
                <a:gd name="connsiteX37" fmla="*/ 963167 w 1821641"/>
                <a:gd name="connsiteY37" fmla="*/ 6664 h 336996"/>
                <a:gd name="connsiteX38" fmla="*/ 963167 w 1821641"/>
                <a:gd name="connsiteY38" fmla="*/ 331284 h 336996"/>
                <a:gd name="connsiteX39" fmla="*/ 1368610 w 1821641"/>
                <a:gd name="connsiteY39" fmla="*/ 336996 h 336996"/>
                <a:gd name="connsiteX40" fmla="*/ 1454268 w 1821641"/>
                <a:gd name="connsiteY40" fmla="*/ 316053 h 336996"/>
                <a:gd name="connsiteX41" fmla="*/ 1514227 w 1821641"/>
                <a:gd name="connsiteY41" fmla="*/ 257031 h 336996"/>
                <a:gd name="connsiteX42" fmla="*/ 1463785 w 1821641"/>
                <a:gd name="connsiteY42" fmla="*/ 221808 h 336996"/>
                <a:gd name="connsiteX43" fmla="*/ 1369562 w 1821641"/>
                <a:gd name="connsiteY43" fmla="*/ 277022 h 336996"/>
                <a:gd name="connsiteX44" fmla="*/ 1315313 w 1821641"/>
                <a:gd name="connsiteY44" fmla="*/ 263695 h 336996"/>
                <a:gd name="connsiteX45" fmla="*/ 1277243 w 1821641"/>
                <a:gd name="connsiteY45" fmla="*/ 225616 h 336996"/>
                <a:gd name="connsiteX46" fmla="*/ 1263918 w 1821641"/>
                <a:gd name="connsiteY46" fmla="*/ 169450 h 336996"/>
                <a:gd name="connsiteX47" fmla="*/ 1277243 w 1821641"/>
                <a:gd name="connsiteY47" fmla="*/ 113284 h 336996"/>
                <a:gd name="connsiteX48" fmla="*/ 1315313 w 1821641"/>
                <a:gd name="connsiteY48" fmla="*/ 74253 h 336996"/>
                <a:gd name="connsiteX49" fmla="*/ 1369562 w 1821641"/>
                <a:gd name="connsiteY49" fmla="*/ 59974 h 336996"/>
                <a:gd name="connsiteX50" fmla="*/ 1463785 w 1821641"/>
                <a:gd name="connsiteY50" fmla="*/ 115188 h 336996"/>
                <a:gd name="connsiteX51" fmla="*/ 1514227 w 1821641"/>
                <a:gd name="connsiteY51" fmla="*/ 79965 h 336996"/>
                <a:gd name="connsiteX52" fmla="*/ 1454268 w 1821641"/>
                <a:gd name="connsiteY52" fmla="*/ 20943 h 336996"/>
                <a:gd name="connsiteX53" fmla="*/ 1369562 w 1821641"/>
                <a:gd name="connsiteY53" fmla="*/ 0 h 336996"/>
                <a:gd name="connsiteX54" fmla="*/ 1281050 w 1821641"/>
                <a:gd name="connsiteY54" fmla="*/ 21895 h 336996"/>
                <a:gd name="connsiteX55" fmla="*/ 1217283 w 1821641"/>
                <a:gd name="connsiteY55" fmla="*/ 82821 h 336996"/>
                <a:gd name="connsiteX56" fmla="*/ 1193489 w 1821641"/>
                <a:gd name="connsiteY56" fmla="*/ 168498 h 336996"/>
                <a:gd name="connsiteX57" fmla="*/ 1216331 w 1821641"/>
                <a:gd name="connsiteY57" fmla="*/ 254175 h 336996"/>
                <a:gd name="connsiteX58" fmla="*/ 1279146 w 1821641"/>
                <a:gd name="connsiteY58" fmla="*/ 315101 h 336996"/>
                <a:gd name="connsiteX59" fmla="*/ 1368610 w 1821641"/>
                <a:gd name="connsiteY59" fmla="*/ 336996 h 336996"/>
                <a:gd name="connsiteX60" fmla="*/ 1821642 w 1821641"/>
                <a:gd name="connsiteY60" fmla="*/ 6664 h 336996"/>
                <a:gd name="connsiteX61" fmla="*/ 1747405 w 1821641"/>
                <a:gd name="connsiteY61" fmla="*/ 6664 h 336996"/>
                <a:gd name="connsiteX62" fmla="*/ 1675073 w 1821641"/>
                <a:gd name="connsiteY62" fmla="*/ 135179 h 336996"/>
                <a:gd name="connsiteX63" fmla="*/ 1602740 w 1821641"/>
                <a:gd name="connsiteY63" fmla="*/ 6664 h 336996"/>
                <a:gd name="connsiteX64" fmla="*/ 1528504 w 1821641"/>
                <a:gd name="connsiteY64" fmla="*/ 6664 h 336996"/>
                <a:gd name="connsiteX65" fmla="*/ 1641762 w 1821641"/>
                <a:gd name="connsiteY65" fmla="*/ 203721 h 336996"/>
                <a:gd name="connsiteX66" fmla="*/ 1641762 w 1821641"/>
                <a:gd name="connsiteY66" fmla="*/ 331284 h 336996"/>
                <a:gd name="connsiteX67" fmla="*/ 1709335 w 1821641"/>
                <a:gd name="connsiteY67" fmla="*/ 331284 h 336996"/>
                <a:gd name="connsiteX68" fmla="*/ 1709335 w 1821641"/>
                <a:gd name="connsiteY68" fmla="*/ 203721 h 336996"/>
                <a:gd name="connsiteX69" fmla="*/ 1821642 w 1821641"/>
                <a:gd name="connsiteY69" fmla="*/ 6664 h 33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821641" h="336996">
                  <a:moveTo>
                    <a:pt x="415913" y="6664"/>
                  </a:moveTo>
                  <a:lnTo>
                    <a:pt x="342629" y="197057"/>
                  </a:lnTo>
                  <a:lnTo>
                    <a:pt x="256971" y="952"/>
                  </a:lnTo>
                  <a:lnTo>
                    <a:pt x="234130" y="952"/>
                  </a:lnTo>
                  <a:lnTo>
                    <a:pt x="147521" y="198009"/>
                  </a:lnTo>
                  <a:lnTo>
                    <a:pt x="74236" y="6664"/>
                  </a:lnTo>
                  <a:lnTo>
                    <a:pt x="0" y="6664"/>
                  </a:lnTo>
                  <a:lnTo>
                    <a:pt x="131341" y="336996"/>
                  </a:lnTo>
                  <a:lnTo>
                    <a:pt x="153231" y="336996"/>
                  </a:lnTo>
                  <a:lnTo>
                    <a:pt x="245550" y="133275"/>
                  </a:lnTo>
                  <a:lnTo>
                    <a:pt x="336918" y="336996"/>
                  </a:lnTo>
                  <a:lnTo>
                    <a:pt x="358808" y="336996"/>
                  </a:lnTo>
                  <a:lnTo>
                    <a:pt x="490149" y="6664"/>
                  </a:lnTo>
                  <a:lnTo>
                    <a:pt x="415913" y="6664"/>
                  </a:lnTo>
                  <a:close/>
                  <a:moveTo>
                    <a:pt x="533930" y="331284"/>
                  </a:moveTo>
                  <a:lnTo>
                    <a:pt x="601504" y="331284"/>
                  </a:lnTo>
                  <a:lnTo>
                    <a:pt x="601504" y="6664"/>
                  </a:lnTo>
                  <a:lnTo>
                    <a:pt x="533930" y="6664"/>
                  </a:lnTo>
                  <a:lnTo>
                    <a:pt x="533930" y="331284"/>
                  </a:lnTo>
                  <a:close/>
                  <a:moveTo>
                    <a:pt x="676691" y="331284"/>
                  </a:moveTo>
                  <a:lnTo>
                    <a:pt x="904159" y="331284"/>
                  </a:lnTo>
                  <a:lnTo>
                    <a:pt x="904159" y="271310"/>
                  </a:lnTo>
                  <a:lnTo>
                    <a:pt x="744265" y="271310"/>
                  </a:lnTo>
                  <a:lnTo>
                    <a:pt x="744265" y="192297"/>
                  </a:lnTo>
                  <a:lnTo>
                    <a:pt x="857523" y="192297"/>
                  </a:lnTo>
                  <a:lnTo>
                    <a:pt x="857523" y="132323"/>
                  </a:lnTo>
                  <a:lnTo>
                    <a:pt x="744265" y="132323"/>
                  </a:lnTo>
                  <a:lnTo>
                    <a:pt x="744265" y="66638"/>
                  </a:lnTo>
                  <a:lnTo>
                    <a:pt x="898448" y="66638"/>
                  </a:lnTo>
                  <a:lnTo>
                    <a:pt x="898448" y="6664"/>
                  </a:lnTo>
                  <a:lnTo>
                    <a:pt x="677643" y="6664"/>
                  </a:lnTo>
                  <a:lnTo>
                    <a:pt x="677643" y="331284"/>
                  </a:lnTo>
                  <a:close/>
                  <a:moveTo>
                    <a:pt x="963167" y="331284"/>
                  </a:moveTo>
                  <a:lnTo>
                    <a:pt x="1174454" y="331284"/>
                  </a:lnTo>
                  <a:lnTo>
                    <a:pt x="1174454" y="271310"/>
                  </a:lnTo>
                  <a:lnTo>
                    <a:pt x="1030741" y="271310"/>
                  </a:lnTo>
                  <a:lnTo>
                    <a:pt x="1030741" y="6664"/>
                  </a:lnTo>
                  <a:lnTo>
                    <a:pt x="963167" y="6664"/>
                  </a:lnTo>
                  <a:lnTo>
                    <a:pt x="963167" y="331284"/>
                  </a:lnTo>
                  <a:close/>
                  <a:moveTo>
                    <a:pt x="1368610" y="336996"/>
                  </a:moveTo>
                  <a:cubicBezTo>
                    <a:pt x="1400018" y="336996"/>
                    <a:pt x="1428571" y="330332"/>
                    <a:pt x="1454268" y="316053"/>
                  </a:cubicBezTo>
                  <a:cubicBezTo>
                    <a:pt x="1479965" y="301773"/>
                    <a:pt x="1499951" y="281782"/>
                    <a:pt x="1514227" y="257031"/>
                  </a:cubicBezTo>
                  <a:lnTo>
                    <a:pt x="1463785" y="221808"/>
                  </a:lnTo>
                  <a:cubicBezTo>
                    <a:pt x="1440943" y="258935"/>
                    <a:pt x="1409536" y="277022"/>
                    <a:pt x="1369562" y="277022"/>
                  </a:cubicBezTo>
                  <a:cubicBezTo>
                    <a:pt x="1349576" y="277022"/>
                    <a:pt x="1331492" y="272262"/>
                    <a:pt x="1315313" y="263695"/>
                  </a:cubicBezTo>
                  <a:cubicBezTo>
                    <a:pt x="1299133" y="254175"/>
                    <a:pt x="1286761" y="241800"/>
                    <a:pt x="1277243" y="225616"/>
                  </a:cubicBezTo>
                  <a:cubicBezTo>
                    <a:pt x="1267726" y="209433"/>
                    <a:pt x="1263918" y="190393"/>
                    <a:pt x="1263918" y="169450"/>
                  </a:cubicBezTo>
                  <a:cubicBezTo>
                    <a:pt x="1263918" y="148507"/>
                    <a:pt x="1268677" y="129467"/>
                    <a:pt x="1277243" y="113284"/>
                  </a:cubicBezTo>
                  <a:cubicBezTo>
                    <a:pt x="1286761" y="97101"/>
                    <a:pt x="1299133" y="83773"/>
                    <a:pt x="1315313" y="74253"/>
                  </a:cubicBezTo>
                  <a:cubicBezTo>
                    <a:pt x="1331492" y="64734"/>
                    <a:pt x="1349576" y="59974"/>
                    <a:pt x="1369562" y="59974"/>
                  </a:cubicBezTo>
                  <a:cubicBezTo>
                    <a:pt x="1408584" y="59974"/>
                    <a:pt x="1439991" y="78061"/>
                    <a:pt x="1463785" y="115188"/>
                  </a:cubicBezTo>
                  <a:lnTo>
                    <a:pt x="1514227" y="79965"/>
                  </a:lnTo>
                  <a:cubicBezTo>
                    <a:pt x="1499951" y="55214"/>
                    <a:pt x="1479965" y="35223"/>
                    <a:pt x="1454268" y="20943"/>
                  </a:cubicBezTo>
                  <a:cubicBezTo>
                    <a:pt x="1428571" y="6664"/>
                    <a:pt x="1400970" y="0"/>
                    <a:pt x="1369562" y="0"/>
                  </a:cubicBezTo>
                  <a:cubicBezTo>
                    <a:pt x="1337203" y="0"/>
                    <a:pt x="1307699" y="7616"/>
                    <a:pt x="1281050" y="21895"/>
                  </a:cubicBezTo>
                  <a:cubicBezTo>
                    <a:pt x="1254401" y="36175"/>
                    <a:pt x="1233463" y="57118"/>
                    <a:pt x="1217283" y="82821"/>
                  </a:cubicBezTo>
                  <a:cubicBezTo>
                    <a:pt x="1202055" y="108524"/>
                    <a:pt x="1193489" y="137083"/>
                    <a:pt x="1193489" y="168498"/>
                  </a:cubicBezTo>
                  <a:cubicBezTo>
                    <a:pt x="1193489" y="199913"/>
                    <a:pt x="1201103" y="228472"/>
                    <a:pt x="1216331" y="254175"/>
                  </a:cubicBezTo>
                  <a:cubicBezTo>
                    <a:pt x="1231559" y="279878"/>
                    <a:pt x="1252498" y="299869"/>
                    <a:pt x="1279146" y="315101"/>
                  </a:cubicBezTo>
                  <a:cubicBezTo>
                    <a:pt x="1306747" y="329380"/>
                    <a:pt x="1336251" y="336996"/>
                    <a:pt x="1368610" y="336996"/>
                  </a:cubicBezTo>
                  <a:moveTo>
                    <a:pt x="1821642" y="6664"/>
                  </a:moveTo>
                  <a:lnTo>
                    <a:pt x="1747405" y="6664"/>
                  </a:lnTo>
                  <a:lnTo>
                    <a:pt x="1675073" y="135179"/>
                  </a:lnTo>
                  <a:lnTo>
                    <a:pt x="1602740" y="6664"/>
                  </a:lnTo>
                  <a:lnTo>
                    <a:pt x="1528504" y="6664"/>
                  </a:lnTo>
                  <a:lnTo>
                    <a:pt x="1641762" y="203721"/>
                  </a:lnTo>
                  <a:lnTo>
                    <a:pt x="1641762" y="331284"/>
                  </a:lnTo>
                  <a:lnTo>
                    <a:pt x="1709335" y="331284"/>
                  </a:lnTo>
                  <a:lnTo>
                    <a:pt x="1709335" y="203721"/>
                  </a:lnTo>
                  <a:lnTo>
                    <a:pt x="1821642" y="6664"/>
                  </a:lnTo>
                  <a:close/>
                </a:path>
              </a:pathLst>
            </a:custGeom>
            <a:solidFill>
              <a:srgbClr val="00000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B5A0E53-9006-8A41-8887-6299AC83C8FD}"/>
                </a:ext>
              </a:extLst>
            </p:cNvPr>
            <p:cNvSpPr/>
            <p:nvPr/>
          </p:nvSpPr>
          <p:spPr>
            <a:xfrm>
              <a:off x="620451" y="71648"/>
              <a:ext cx="916055" cy="903416"/>
            </a:xfrm>
            <a:custGeom>
              <a:avLst/>
              <a:gdLst>
                <a:gd name="connsiteX0" fmla="*/ 360712 w 916055"/>
                <a:gd name="connsiteY0" fmla="*/ 903416 h 903416"/>
                <a:gd name="connsiteX1" fmla="*/ 329304 w 916055"/>
                <a:gd name="connsiteY1" fmla="*/ 891040 h 903416"/>
                <a:gd name="connsiteX2" fmla="*/ 0 w 916055"/>
                <a:gd name="connsiteY2" fmla="*/ 563564 h 903416"/>
                <a:gd name="connsiteX3" fmla="*/ 317883 w 916055"/>
                <a:gd name="connsiteY3" fmla="*/ 565468 h 903416"/>
                <a:gd name="connsiteX4" fmla="*/ 317883 w 916055"/>
                <a:gd name="connsiteY4" fmla="*/ 313197 h 903416"/>
                <a:gd name="connsiteX5" fmla="*/ 573903 w 916055"/>
                <a:gd name="connsiteY5" fmla="*/ 314149 h 903416"/>
                <a:gd name="connsiteX6" fmla="*/ 573903 w 916055"/>
                <a:gd name="connsiteY6" fmla="*/ 0 h 903416"/>
                <a:gd name="connsiteX7" fmla="*/ 903207 w 916055"/>
                <a:gd name="connsiteY7" fmla="*/ 327476 h 903416"/>
                <a:gd name="connsiteX8" fmla="*/ 903207 w 916055"/>
                <a:gd name="connsiteY8" fmla="*/ 388402 h 903416"/>
                <a:gd name="connsiteX9" fmla="*/ 841343 w 916055"/>
                <a:gd name="connsiteY9" fmla="*/ 388402 h 903416"/>
                <a:gd name="connsiteX10" fmla="*/ 661463 w 916055"/>
                <a:gd name="connsiteY10" fmla="*/ 210384 h 903416"/>
                <a:gd name="connsiteX11" fmla="*/ 661463 w 916055"/>
                <a:gd name="connsiteY11" fmla="*/ 401730 h 903416"/>
                <a:gd name="connsiteX12" fmla="*/ 405444 w 916055"/>
                <a:gd name="connsiteY12" fmla="*/ 400778 h 903416"/>
                <a:gd name="connsiteX13" fmla="*/ 405444 w 916055"/>
                <a:gd name="connsiteY13" fmla="*/ 653049 h 903416"/>
                <a:gd name="connsiteX14" fmla="*/ 211288 w 916055"/>
                <a:gd name="connsiteY14" fmla="*/ 652097 h 903416"/>
                <a:gd name="connsiteX15" fmla="*/ 391168 w 916055"/>
                <a:gd name="connsiteY15" fmla="*/ 830115 h 903416"/>
                <a:gd name="connsiteX16" fmla="*/ 391168 w 916055"/>
                <a:gd name="connsiteY16" fmla="*/ 891040 h 903416"/>
                <a:gd name="connsiteX17" fmla="*/ 360712 w 916055"/>
                <a:gd name="connsiteY17" fmla="*/ 903416 h 90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6055" h="903416">
                  <a:moveTo>
                    <a:pt x="360712" y="903416"/>
                  </a:moveTo>
                  <a:cubicBezTo>
                    <a:pt x="349291" y="903416"/>
                    <a:pt x="337870" y="899608"/>
                    <a:pt x="329304" y="891040"/>
                  </a:cubicBezTo>
                  <a:lnTo>
                    <a:pt x="0" y="563564"/>
                  </a:lnTo>
                  <a:lnTo>
                    <a:pt x="317883" y="565468"/>
                  </a:lnTo>
                  <a:lnTo>
                    <a:pt x="317883" y="313197"/>
                  </a:lnTo>
                  <a:lnTo>
                    <a:pt x="573903" y="314149"/>
                  </a:lnTo>
                  <a:lnTo>
                    <a:pt x="573903" y="0"/>
                  </a:lnTo>
                  <a:lnTo>
                    <a:pt x="903207" y="327476"/>
                  </a:lnTo>
                  <a:cubicBezTo>
                    <a:pt x="920338" y="344612"/>
                    <a:pt x="920338" y="372219"/>
                    <a:pt x="903207" y="388402"/>
                  </a:cubicBezTo>
                  <a:cubicBezTo>
                    <a:pt x="886075" y="405538"/>
                    <a:pt x="858475" y="405538"/>
                    <a:pt x="841343" y="388402"/>
                  </a:cubicBezTo>
                  <a:lnTo>
                    <a:pt x="661463" y="210384"/>
                  </a:lnTo>
                  <a:lnTo>
                    <a:pt x="661463" y="401730"/>
                  </a:lnTo>
                  <a:lnTo>
                    <a:pt x="405444" y="400778"/>
                  </a:lnTo>
                  <a:lnTo>
                    <a:pt x="405444" y="653049"/>
                  </a:lnTo>
                  <a:lnTo>
                    <a:pt x="211288" y="652097"/>
                  </a:lnTo>
                  <a:lnTo>
                    <a:pt x="391168" y="830115"/>
                  </a:lnTo>
                  <a:cubicBezTo>
                    <a:pt x="408299" y="847250"/>
                    <a:pt x="408299" y="874857"/>
                    <a:pt x="391168" y="891040"/>
                  </a:cubicBezTo>
                  <a:cubicBezTo>
                    <a:pt x="382602" y="899608"/>
                    <a:pt x="372133" y="903416"/>
                    <a:pt x="360712" y="903416"/>
                  </a:cubicBezTo>
                </a:path>
              </a:pathLst>
            </a:custGeom>
            <a:solidFill>
              <a:srgbClr val="00000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0987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E96F2C-2A6A-4801-8C00-7CD6FD81C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700" y="2360839"/>
            <a:ext cx="10515600" cy="1325563"/>
          </a:xfrm>
        </p:spPr>
        <p:txBody>
          <a:bodyPr lIns="91440" tIns="45720" rIns="91440" bIns="45720" anchor="t"/>
          <a:lstStyle/>
          <a:p>
            <a:r>
              <a:rPr lang="pl-PL" sz="1800" b="1" dirty="0">
                <a:solidFill>
                  <a:srgbClr val="E21C2D"/>
                </a:solidFill>
              </a:rPr>
              <a:t>Zadanie domowe:</a:t>
            </a:r>
          </a:p>
          <a:p>
            <a:r>
              <a:rPr lang="pl-PL" sz="1800" dirty="0"/>
              <a:t>Spróbuj uzasadnić pisemnie, dlaczego Kazimierza Kordylewskiego możemy zaliczyć </a:t>
            </a:r>
            <a:br>
              <a:rPr lang="pl-PL" sz="1800" dirty="0"/>
            </a:br>
            <a:r>
              <a:rPr lang="pl-PL" sz="1800" dirty="0"/>
              <a:t>w poczet Wielkich z Małopolski.</a:t>
            </a:r>
          </a:p>
        </p:txBody>
      </p:sp>
      <p:grpSp>
        <p:nvGrpSpPr>
          <p:cNvPr id="17" name="Graphic 4">
            <a:extLst>
              <a:ext uri="{FF2B5EF4-FFF2-40B4-BE49-F238E27FC236}">
                <a16:creationId xmlns:a16="http://schemas.microsoft.com/office/drawing/2014/main" id="{F4A65477-0D26-4AA9-9D35-5D01212F6E35}"/>
              </a:ext>
            </a:extLst>
          </p:cNvPr>
          <p:cNvGrpSpPr/>
          <p:nvPr/>
        </p:nvGrpSpPr>
        <p:grpSpPr>
          <a:xfrm rot="2644219">
            <a:off x="-743879" y="5178773"/>
            <a:ext cx="3714353" cy="2644680"/>
            <a:chOff x="456484" y="3280447"/>
            <a:chExt cx="6113164" cy="4352671"/>
          </a:xfrm>
        </p:grpSpPr>
        <p:sp>
          <p:nvSpPr>
            <p:cNvPr id="5" name="Freeform: Shape 9">
              <a:extLst>
                <a:ext uri="{FF2B5EF4-FFF2-40B4-BE49-F238E27FC236}">
                  <a16:creationId xmlns:a16="http://schemas.microsoft.com/office/drawing/2014/main" id="{73AB703C-9371-481D-8FE9-0F35F92A726E}"/>
                </a:ext>
              </a:extLst>
            </p:cNvPr>
            <p:cNvSpPr/>
            <p:nvPr/>
          </p:nvSpPr>
          <p:spPr>
            <a:xfrm>
              <a:off x="669692" y="5541388"/>
              <a:ext cx="5899956" cy="2091730"/>
            </a:xfrm>
            <a:custGeom>
              <a:avLst/>
              <a:gdLst>
                <a:gd name="connsiteX0" fmla="*/ 5889334 w 5899955"/>
                <a:gd name="connsiteY0" fmla="*/ 1015158 h 2091729"/>
                <a:gd name="connsiteX1" fmla="*/ 3661210 w 5899955"/>
                <a:gd name="connsiteY1" fmla="*/ 768669 h 2091729"/>
                <a:gd name="connsiteX2" fmla="*/ 1795275 w 5899955"/>
                <a:gd name="connsiteY2" fmla="*/ 751696 h 2091729"/>
                <a:gd name="connsiteX3" fmla="*/ 1722088 w 5899955"/>
                <a:gd name="connsiteY3" fmla="*/ 27502 h 2091729"/>
                <a:gd name="connsiteX4" fmla="*/ 2111342 w 5899955"/>
                <a:gd name="connsiteY4" fmla="*/ 532176 h 2091729"/>
                <a:gd name="connsiteX5" fmla="*/ 1267943 w 5899955"/>
                <a:gd name="connsiteY5" fmla="*/ 1260201 h 2091729"/>
                <a:gd name="connsiteX6" fmla="*/ 17544 w 5899955"/>
                <a:gd name="connsiteY6" fmla="*/ 2078802 h 20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955" h="2091729">
                  <a:moveTo>
                    <a:pt x="5889334" y="1015158"/>
                  </a:moveTo>
                  <a:cubicBezTo>
                    <a:pt x="5391454" y="825058"/>
                    <a:pt x="4770609" y="641936"/>
                    <a:pt x="3661210" y="768669"/>
                  </a:cubicBezTo>
                  <a:cubicBezTo>
                    <a:pt x="2631105" y="886341"/>
                    <a:pt x="2129449" y="959902"/>
                    <a:pt x="1795275" y="751696"/>
                  </a:cubicBezTo>
                  <a:cubicBezTo>
                    <a:pt x="1352698" y="475946"/>
                    <a:pt x="1516021" y="75316"/>
                    <a:pt x="1722088" y="27502"/>
                  </a:cubicBezTo>
                  <a:cubicBezTo>
                    <a:pt x="2004983" y="-38124"/>
                    <a:pt x="2207777" y="230903"/>
                    <a:pt x="2111342" y="532176"/>
                  </a:cubicBezTo>
                  <a:cubicBezTo>
                    <a:pt x="2034475" y="772334"/>
                    <a:pt x="1742024" y="1079155"/>
                    <a:pt x="1267943" y="1260201"/>
                  </a:cubicBezTo>
                  <a:cubicBezTo>
                    <a:pt x="392427" y="1594567"/>
                    <a:pt x="17544" y="2078802"/>
                    <a:pt x="17544" y="2078802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" name="Freeform: Shape 10">
              <a:extLst>
                <a:ext uri="{FF2B5EF4-FFF2-40B4-BE49-F238E27FC236}">
                  <a16:creationId xmlns:a16="http://schemas.microsoft.com/office/drawing/2014/main" id="{3C0398F4-508A-4BD5-8F63-BB26CB38734C}"/>
                </a:ext>
              </a:extLst>
            </p:cNvPr>
            <p:cNvSpPr/>
            <p:nvPr/>
          </p:nvSpPr>
          <p:spPr>
            <a:xfrm>
              <a:off x="3227617" y="4081763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16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0" y="260299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44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16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" name="Freeform: Shape 11">
              <a:extLst>
                <a:ext uri="{FF2B5EF4-FFF2-40B4-BE49-F238E27FC236}">
                  <a16:creationId xmlns:a16="http://schemas.microsoft.com/office/drawing/2014/main" id="{1EABE751-1B22-4CB9-A0F8-BA90AE2AD4E7}"/>
                </a:ext>
              </a:extLst>
            </p:cNvPr>
            <p:cNvSpPr/>
            <p:nvPr/>
          </p:nvSpPr>
          <p:spPr>
            <a:xfrm>
              <a:off x="1736639" y="707109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0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2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8" name="Freeform: Shape 12">
              <a:extLst>
                <a:ext uri="{FF2B5EF4-FFF2-40B4-BE49-F238E27FC236}">
                  <a16:creationId xmlns:a16="http://schemas.microsoft.com/office/drawing/2014/main" id="{174F83BF-05B8-4B6A-B254-900CAA524B63}"/>
                </a:ext>
              </a:extLst>
            </p:cNvPr>
            <p:cNvSpPr/>
            <p:nvPr/>
          </p:nvSpPr>
          <p:spPr>
            <a:xfrm>
              <a:off x="3618110" y="6592809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8 h 407168"/>
                <a:gd name="connsiteX3" fmla="*/ 323906 w 327331"/>
                <a:gd name="connsiteY3" fmla="*/ 158979 h 407168"/>
                <a:gd name="connsiteX4" fmla="*/ 268602 w 327331"/>
                <a:gd name="connsiteY4" fmla="*/ 213364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5 h 407168"/>
                <a:gd name="connsiteX9" fmla="*/ 5013 w 327331"/>
                <a:gd name="connsiteY9" fmla="*/ 249513 h 407168"/>
                <a:gd name="connsiteX10" fmla="*/ 60308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8"/>
                  </a:cubicBezTo>
                  <a:lnTo>
                    <a:pt x="323906" y="158979"/>
                  </a:lnTo>
                  <a:lnTo>
                    <a:pt x="268602" y="213364"/>
                  </a:lnTo>
                  <a:cubicBezTo>
                    <a:pt x="248084" y="233554"/>
                    <a:pt x="235271" y="260300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2"/>
                    <a:pt x="80642" y="266735"/>
                  </a:cubicBezTo>
                  <a:lnTo>
                    <a:pt x="5013" y="249513"/>
                  </a:lnTo>
                  <a:lnTo>
                    <a:pt x="60308" y="195121"/>
                  </a:lnTo>
                  <a:cubicBezTo>
                    <a:pt x="80842" y="174946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9" name="Freeform: Shape 13">
              <a:extLst>
                <a:ext uri="{FF2B5EF4-FFF2-40B4-BE49-F238E27FC236}">
                  <a16:creationId xmlns:a16="http://schemas.microsoft.com/office/drawing/2014/main" id="{56731DFB-CBA7-49FF-BC70-0DF6A0CD9DA7}"/>
                </a:ext>
              </a:extLst>
            </p:cNvPr>
            <p:cNvSpPr/>
            <p:nvPr/>
          </p:nvSpPr>
          <p:spPr>
            <a:xfrm>
              <a:off x="3279306" y="5669686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914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5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914" y="158978"/>
                  </a:lnTo>
                  <a:lnTo>
                    <a:pt x="268602" y="213371"/>
                  </a:lnTo>
                  <a:cubicBezTo>
                    <a:pt x="248084" y="233554"/>
                    <a:pt x="235270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5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0" name="Freeform: Shape 14">
              <a:extLst>
                <a:ext uri="{FF2B5EF4-FFF2-40B4-BE49-F238E27FC236}">
                  <a16:creationId xmlns:a16="http://schemas.microsoft.com/office/drawing/2014/main" id="{60AED6A1-1115-4EA5-BA3F-8C2F40376BBA}"/>
                </a:ext>
              </a:extLst>
            </p:cNvPr>
            <p:cNvSpPr/>
            <p:nvPr/>
          </p:nvSpPr>
          <p:spPr>
            <a:xfrm>
              <a:off x="4183691" y="5263411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6 h 407168"/>
                <a:gd name="connsiteX3" fmla="*/ 323906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66"/>
                  </a:cubicBezTo>
                  <a:lnTo>
                    <a:pt x="323906" y="158978"/>
                  </a:lnTo>
                  <a:lnTo>
                    <a:pt x="268602" y="213371"/>
                  </a:lnTo>
                  <a:cubicBezTo>
                    <a:pt x="248084" y="233554"/>
                    <a:pt x="235271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61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1" name="Freeform: Shape 15">
              <a:extLst>
                <a:ext uri="{FF2B5EF4-FFF2-40B4-BE49-F238E27FC236}">
                  <a16:creationId xmlns:a16="http://schemas.microsoft.com/office/drawing/2014/main" id="{98FC608E-AEEE-4707-BB93-ADD6751D8072}"/>
                </a:ext>
              </a:extLst>
            </p:cNvPr>
            <p:cNvSpPr/>
            <p:nvPr/>
          </p:nvSpPr>
          <p:spPr>
            <a:xfrm>
              <a:off x="2132036" y="3695340"/>
              <a:ext cx="327333" cy="407170"/>
            </a:xfrm>
            <a:custGeom>
              <a:avLst/>
              <a:gdLst>
                <a:gd name="connsiteX0" fmla="*/ 109168 w 327331"/>
                <a:gd name="connsiteY0" fmla="*/ 5013 h 407168"/>
                <a:gd name="connsiteX1" fmla="*/ 178562 w 327331"/>
                <a:gd name="connsiteY1" fmla="*/ 96817 h 407168"/>
                <a:gd name="connsiteX2" fmla="*/ 248827 w 327331"/>
                <a:gd name="connsiteY2" fmla="*/ 142484 h 407168"/>
                <a:gd name="connsiteX3" fmla="*/ 324368 w 327331"/>
                <a:gd name="connsiteY3" fmla="*/ 160096 h 407168"/>
                <a:gd name="connsiteX4" fmla="*/ 268786 w 327331"/>
                <a:gd name="connsiteY4" fmla="*/ 214193 h 407168"/>
                <a:gd name="connsiteX5" fmla="*/ 232213 w 327331"/>
                <a:gd name="connsiteY5" fmla="*/ 289592 h 407168"/>
                <a:gd name="connsiteX6" fmla="*/ 220213 w 327331"/>
                <a:gd name="connsiteY6" fmla="*/ 404054 h 407168"/>
                <a:gd name="connsiteX7" fmla="*/ 150819 w 327331"/>
                <a:gd name="connsiteY7" fmla="*/ 312241 h 407168"/>
                <a:gd name="connsiteX8" fmla="*/ 80554 w 327331"/>
                <a:gd name="connsiteY8" fmla="*/ 266583 h 407168"/>
                <a:gd name="connsiteX9" fmla="*/ 5013 w 327331"/>
                <a:gd name="connsiteY9" fmla="*/ 248970 h 407168"/>
                <a:gd name="connsiteX10" fmla="*/ 60595 w 327331"/>
                <a:gd name="connsiteY10" fmla="*/ 194865 h 407168"/>
                <a:gd name="connsiteX11" fmla="*/ 97168 w 327331"/>
                <a:gd name="connsiteY11" fmla="*/ 119467 h 407168"/>
                <a:gd name="connsiteX12" fmla="*/ 10916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9168" y="5013"/>
                  </a:moveTo>
                  <a:lnTo>
                    <a:pt x="178562" y="96817"/>
                  </a:lnTo>
                  <a:cubicBezTo>
                    <a:pt x="195927" y="119786"/>
                    <a:pt x="220788" y="135945"/>
                    <a:pt x="248827" y="142484"/>
                  </a:cubicBezTo>
                  <a:lnTo>
                    <a:pt x="324368" y="160096"/>
                  </a:lnTo>
                  <a:lnTo>
                    <a:pt x="268786" y="214193"/>
                  </a:lnTo>
                  <a:cubicBezTo>
                    <a:pt x="248156" y="234281"/>
                    <a:pt x="235215" y="260954"/>
                    <a:pt x="232213" y="289592"/>
                  </a:cubicBezTo>
                  <a:lnTo>
                    <a:pt x="220213" y="404054"/>
                  </a:lnTo>
                  <a:lnTo>
                    <a:pt x="150819" y="312241"/>
                  </a:lnTo>
                  <a:cubicBezTo>
                    <a:pt x="133454" y="289272"/>
                    <a:pt x="108593" y="273113"/>
                    <a:pt x="80554" y="266583"/>
                  </a:cubicBezTo>
                  <a:lnTo>
                    <a:pt x="5013" y="248970"/>
                  </a:lnTo>
                  <a:lnTo>
                    <a:pt x="60595" y="194865"/>
                  </a:lnTo>
                  <a:cubicBezTo>
                    <a:pt x="81225" y="174786"/>
                    <a:pt x="94167" y="148104"/>
                    <a:pt x="97168" y="119467"/>
                  </a:cubicBezTo>
                  <a:lnTo>
                    <a:pt x="10916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2" name="Freeform: Shape 16">
              <a:extLst>
                <a:ext uri="{FF2B5EF4-FFF2-40B4-BE49-F238E27FC236}">
                  <a16:creationId xmlns:a16="http://schemas.microsoft.com/office/drawing/2014/main" id="{E9D9FF8F-0B68-4D4A-A844-C3461DCDBD47}"/>
                </a:ext>
              </a:extLst>
            </p:cNvPr>
            <p:cNvSpPr/>
            <p:nvPr/>
          </p:nvSpPr>
          <p:spPr>
            <a:xfrm>
              <a:off x="456484" y="4405946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5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0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65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1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1"/>
                    <a:pt x="80642" y="266734"/>
                  </a:cubicBezTo>
                  <a:lnTo>
                    <a:pt x="5013" y="249513"/>
                  </a:lnTo>
                  <a:lnTo>
                    <a:pt x="60316" y="195120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3" name="Freeform: Shape 17">
              <a:extLst>
                <a:ext uri="{FF2B5EF4-FFF2-40B4-BE49-F238E27FC236}">
                  <a16:creationId xmlns:a16="http://schemas.microsoft.com/office/drawing/2014/main" id="{C3DD48A1-03DB-4D2A-AAFE-34E632D7CE61}"/>
                </a:ext>
              </a:extLst>
            </p:cNvPr>
            <p:cNvSpPr/>
            <p:nvPr/>
          </p:nvSpPr>
          <p:spPr>
            <a:xfrm>
              <a:off x="5407318" y="3716839"/>
              <a:ext cx="327333" cy="407170"/>
            </a:xfrm>
            <a:custGeom>
              <a:avLst/>
              <a:gdLst>
                <a:gd name="connsiteX0" fmla="*/ 107906 w 327331"/>
                <a:gd name="connsiteY0" fmla="*/ 5013 h 407168"/>
                <a:gd name="connsiteX1" fmla="*/ 177780 w 327331"/>
                <a:gd name="connsiteY1" fmla="*/ 96458 h 407168"/>
                <a:gd name="connsiteX2" fmla="*/ 248284 w 327331"/>
                <a:gd name="connsiteY2" fmla="*/ 141757 h 407168"/>
                <a:gd name="connsiteX3" fmla="*/ 323906 w 327331"/>
                <a:gd name="connsiteY3" fmla="*/ 158978 h 407168"/>
                <a:gd name="connsiteX4" fmla="*/ 268610 w 327331"/>
                <a:gd name="connsiteY4" fmla="*/ 213363 h 407168"/>
                <a:gd name="connsiteX5" fmla="*/ 232428 w 327331"/>
                <a:gd name="connsiteY5" fmla="*/ 288953 h 407168"/>
                <a:gd name="connsiteX6" fmla="*/ 221019 w 327331"/>
                <a:gd name="connsiteY6" fmla="*/ 403471 h 407168"/>
                <a:gd name="connsiteX7" fmla="*/ 151146 w 327331"/>
                <a:gd name="connsiteY7" fmla="*/ 312026 h 407168"/>
                <a:gd name="connsiteX8" fmla="*/ 80650 w 327331"/>
                <a:gd name="connsiteY8" fmla="*/ 266726 h 407168"/>
                <a:gd name="connsiteX9" fmla="*/ 5013 w 327331"/>
                <a:gd name="connsiteY9" fmla="*/ 249505 h 407168"/>
                <a:gd name="connsiteX10" fmla="*/ 60307 w 327331"/>
                <a:gd name="connsiteY10" fmla="*/ 195113 h 407168"/>
                <a:gd name="connsiteX11" fmla="*/ 96498 w 327331"/>
                <a:gd name="connsiteY11" fmla="*/ 119531 h 407168"/>
                <a:gd name="connsiteX12" fmla="*/ 107906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906" y="5013"/>
                  </a:moveTo>
                  <a:lnTo>
                    <a:pt x="177780" y="96458"/>
                  </a:lnTo>
                  <a:cubicBezTo>
                    <a:pt x="195256" y="119339"/>
                    <a:pt x="220197" y="135362"/>
                    <a:pt x="248284" y="141757"/>
                  </a:cubicBezTo>
                  <a:lnTo>
                    <a:pt x="323906" y="158978"/>
                  </a:lnTo>
                  <a:lnTo>
                    <a:pt x="268610" y="213363"/>
                  </a:lnTo>
                  <a:cubicBezTo>
                    <a:pt x="248084" y="233554"/>
                    <a:pt x="235278" y="260299"/>
                    <a:pt x="232428" y="288953"/>
                  </a:cubicBezTo>
                  <a:lnTo>
                    <a:pt x="221019" y="403471"/>
                  </a:lnTo>
                  <a:lnTo>
                    <a:pt x="151146" y="312026"/>
                  </a:lnTo>
                  <a:cubicBezTo>
                    <a:pt x="133670" y="289144"/>
                    <a:pt x="108721" y="273113"/>
                    <a:pt x="80650" y="266726"/>
                  </a:cubicBezTo>
                  <a:lnTo>
                    <a:pt x="5013" y="249505"/>
                  </a:lnTo>
                  <a:lnTo>
                    <a:pt x="60307" y="195113"/>
                  </a:lnTo>
                  <a:cubicBezTo>
                    <a:pt x="80842" y="174930"/>
                    <a:pt x="93648" y="148184"/>
                    <a:pt x="96498" y="119531"/>
                  </a:cubicBezTo>
                  <a:lnTo>
                    <a:pt x="107906" y="5013"/>
                  </a:lnTo>
                  <a:close/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4" name="Freeform: Shape 18">
              <a:extLst>
                <a:ext uri="{FF2B5EF4-FFF2-40B4-BE49-F238E27FC236}">
                  <a16:creationId xmlns:a16="http://schemas.microsoft.com/office/drawing/2014/main" id="{36D1FEC5-F7E7-4925-8CF4-F535ACD07C35}"/>
                </a:ext>
              </a:extLst>
            </p:cNvPr>
            <p:cNvSpPr/>
            <p:nvPr/>
          </p:nvSpPr>
          <p:spPr>
            <a:xfrm>
              <a:off x="5291286" y="445226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08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48" y="119339"/>
                    <a:pt x="220190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1" y="260300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53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08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5" name="Freeform: Shape 19">
              <a:extLst>
                <a:ext uri="{FF2B5EF4-FFF2-40B4-BE49-F238E27FC236}">
                  <a16:creationId xmlns:a16="http://schemas.microsoft.com/office/drawing/2014/main" id="{138C2464-211E-4A29-A15A-5BB98DE01A25}"/>
                </a:ext>
              </a:extLst>
            </p:cNvPr>
            <p:cNvSpPr/>
            <p:nvPr/>
          </p:nvSpPr>
          <p:spPr>
            <a:xfrm>
              <a:off x="678817" y="4120566"/>
              <a:ext cx="5524722" cy="2251404"/>
            </a:xfrm>
            <a:custGeom>
              <a:avLst/>
              <a:gdLst>
                <a:gd name="connsiteX0" fmla="*/ 17544 w 5524721"/>
                <a:gd name="connsiteY0" fmla="*/ 2239916 h 2251403"/>
                <a:gd name="connsiteX1" fmla="*/ 2597477 w 5524721"/>
                <a:gd name="connsiteY1" fmla="*/ 972583 h 2251403"/>
                <a:gd name="connsiteX2" fmla="*/ 4156750 w 5524721"/>
                <a:gd name="connsiteY2" fmla="*/ 379650 h 2251403"/>
                <a:gd name="connsiteX3" fmla="*/ 3878398 w 5524721"/>
                <a:gd name="connsiteY3" fmla="*/ 17557 h 2251403"/>
                <a:gd name="connsiteX4" fmla="*/ 3629443 w 5524721"/>
                <a:gd name="connsiteY4" fmla="*/ 411337 h 2251403"/>
                <a:gd name="connsiteX5" fmla="*/ 4776924 w 5524721"/>
                <a:gd name="connsiteY5" fmla="*/ 1055430 h 2251403"/>
                <a:gd name="connsiteX6" fmla="*/ 5512351 w 5524721"/>
                <a:gd name="connsiteY6" fmla="*/ 1133631 h 225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4721" h="2251403">
                  <a:moveTo>
                    <a:pt x="17544" y="2239916"/>
                  </a:moveTo>
                  <a:cubicBezTo>
                    <a:pt x="578790" y="1588143"/>
                    <a:pt x="1284877" y="1186044"/>
                    <a:pt x="2597477" y="972583"/>
                  </a:cubicBezTo>
                  <a:cubicBezTo>
                    <a:pt x="3729846" y="788439"/>
                    <a:pt x="4068490" y="707796"/>
                    <a:pt x="4156750" y="379650"/>
                  </a:cubicBezTo>
                  <a:cubicBezTo>
                    <a:pt x="4221506" y="138893"/>
                    <a:pt x="4044340" y="16088"/>
                    <a:pt x="3878398" y="17557"/>
                  </a:cubicBezTo>
                  <a:cubicBezTo>
                    <a:pt x="3707092" y="19066"/>
                    <a:pt x="3566084" y="180496"/>
                    <a:pt x="3629443" y="411337"/>
                  </a:cubicBezTo>
                  <a:cubicBezTo>
                    <a:pt x="3719275" y="738581"/>
                    <a:pt x="4201156" y="946804"/>
                    <a:pt x="4776924" y="1055430"/>
                  </a:cubicBezTo>
                  <a:cubicBezTo>
                    <a:pt x="5352693" y="1164048"/>
                    <a:pt x="5331297" y="1059302"/>
                    <a:pt x="5512351" y="1133631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6" name="Freeform: Shape 20">
              <a:extLst>
                <a:ext uri="{FF2B5EF4-FFF2-40B4-BE49-F238E27FC236}">
                  <a16:creationId xmlns:a16="http://schemas.microsoft.com/office/drawing/2014/main" id="{435DD792-220F-40EA-A60E-5A9C6BCB1E68}"/>
                </a:ext>
              </a:extLst>
            </p:cNvPr>
            <p:cNvSpPr/>
            <p:nvPr/>
          </p:nvSpPr>
          <p:spPr>
            <a:xfrm>
              <a:off x="949747" y="3280447"/>
              <a:ext cx="1852220" cy="1948023"/>
            </a:xfrm>
            <a:custGeom>
              <a:avLst/>
              <a:gdLst>
                <a:gd name="connsiteX0" fmla="*/ 1784107 w 1852218"/>
                <a:gd name="connsiteY0" fmla="*/ 1352277 h 1948023"/>
                <a:gd name="connsiteX1" fmla="*/ 1785241 w 1852218"/>
                <a:gd name="connsiteY1" fmla="*/ 1351519 h 1948023"/>
                <a:gd name="connsiteX2" fmla="*/ 1836640 w 1852218"/>
                <a:gd name="connsiteY2" fmla="*/ 1396156 h 1948023"/>
                <a:gd name="connsiteX3" fmla="*/ 1510458 w 1852218"/>
                <a:gd name="connsiteY3" fmla="*/ 1769131 h 1948023"/>
                <a:gd name="connsiteX4" fmla="*/ 177794 w 1852218"/>
                <a:gd name="connsiteY4" fmla="*/ 1502395 h 1948023"/>
                <a:gd name="connsiteX5" fmla="*/ 442941 w 1852218"/>
                <a:gd name="connsiteY5" fmla="*/ 178074 h 1948023"/>
                <a:gd name="connsiteX6" fmla="*/ 911928 w 1852218"/>
                <a:gd name="connsiteY6" fmla="*/ 17634 h 1948023"/>
                <a:gd name="connsiteX7" fmla="*/ 933723 w 1852218"/>
                <a:gd name="connsiteY7" fmla="*/ 82023 h 1948023"/>
                <a:gd name="connsiteX8" fmla="*/ 932414 w 1852218"/>
                <a:gd name="connsiteY8" fmla="*/ 82893 h 1948023"/>
                <a:gd name="connsiteX9" fmla="*/ 723496 w 1852218"/>
                <a:gd name="connsiteY9" fmla="*/ 1143424 h 1948023"/>
                <a:gd name="connsiteX10" fmla="*/ 1784107 w 1852218"/>
                <a:gd name="connsiteY10" fmla="*/ 1352277 h 194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52218" h="1948023">
                  <a:moveTo>
                    <a:pt x="1784107" y="1352277"/>
                  </a:moveTo>
                  <a:cubicBezTo>
                    <a:pt x="1784482" y="1352022"/>
                    <a:pt x="1784858" y="1351775"/>
                    <a:pt x="1785241" y="1351519"/>
                  </a:cubicBezTo>
                  <a:cubicBezTo>
                    <a:pt x="1815355" y="1331232"/>
                    <a:pt x="1852623" y="1363543"/>
                    <a:pt x="1836640" y="1396156"/>
                  </a:cubicBezTo>
                  <a:cubicBezTo>
                    <a:pt x="1765034" y="1542226"/>
                    <a:pt x="1655234" y="1671985"/>
                    <a:pt x="1510458" y="1769131"/>
                  </a:cubicBezTo>
                  <a:cubicBezTo>
                    <a:pt x="1069494" y="2065030"/>
                    <a:pt x="471475" y="1945898"/>
                    <a:pt x="177794" y="1502395"/>
                  </a:cubicBezTo>
                  <a:cubicBezTo>
                    <a:pt x="-114210" y="1061415"/>
                    <a:pt x="3742" y="472753"/>
                    <a:pt x="442941" y="178074"/>
                  </a:cubicBezTo>
                  <a:cubicBezTo>
                    <a:pt x="587781" y="80889"/>
                    <a:pt x="749555" y="28484"/>
                    <a:pt x="911928" y="17634"/>
                  </a:cubicBezTo>
                  <a:cubicBezTo>
                    <a:pt x="948118" y="15223"/>
                    <a:pt x="963878" y="61880"/>
                    <a:pt x="933723" y="82023"/>
                  </a:cubicBezTo>
                  <a:cubicBezTo>
                    <a:pt x="933284" y="82310"/>
                    <a:pt x="932853" y="82605"/>
                    <a:pt x="932414" y="82893"/>
                  </a:cubicBezTo>
                  <a:cubicBezTo>
                    <a:pt x="581905" y="318069"/>
                    <a:pt x="488320" y="792915"/>
                    <a:pt x="723496" y="1143424"/>
                  </a:cubicBezTo>
                  <a:cubicBezTo>
                    <a:pt x="958736" y="1494028"/>
                    <a:pt x="1433599" y="1587453"/>
                    <a:pt x="1784107" y="1352277"/>
                  </a:cubicBezTo>
                  <a:close/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76346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aphic 25">
            <a:extLst>
              <a:ext uri="{FF2B5EF4-FFF2-40B4-BE49-F238E27FC236}">
                <a16:creationId xmlns:a16="http://schemas.microsoft.com/office/drawing/2014/main" id="{1C083F1F-7F32-6D49-9139-F3258C2388F5}"/>
              </a:ext>
            </a:extLst>
          </p:cNvPr>
          <p:cNvGrpSpPr/>
          <p:nvPr/>
        </p:nvGrpSpPr>
        <p:grpSpPr>
          <a:xfrm>
            <a:off x="313504" y="1165259"/>
            <a:ext cx="7543956" cy="264646"/>
            <a:chOff x="953016" y="4719122"/>
            <a:chExt cx="6241549" cy="264646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34C56E5-A04C-CF4C-8A45-9E737D3CD523}"/>
                </a:ext>
              </a:extLst>
            </p:cNvPr>
            <p:cNvSpPr/>
            <p:nvPr/>
          </p:nvSpPr>
          <p:spPr>
            <a:xfrm>
              <a:off x="953016" y="4851445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D83D3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3E5F6F1-6CAB-ED48-9DCA-A666D7DF6006}"/>
                </a:ext>
              </a:extLst>
            </p:cNvPr>
            <p:cNvSpPr/>
            <p:nvPr/>
          </p:nvSpPr>
          <p:spPr>
            <a:xfrm>
              <a:off x="3535103" y="4719122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1190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8D76DCD-5F83-C740-8FB1-12D5142F0372}"/>
                </a:ext>
              </a:extLst>
            </p:cNvPr>
            <p:cNvSpPr/>
            <p:nvPr/>
          </p:nvSpPr>
          <p:spPr>
            <a:xfrm>
              <a:off x="6152404" y="4983769"/>
              <a:ext cx="1042161" cy="9519"/>
            </a:xfrm>
            <a:custGeom>
              <a:avLst/>
              <a:gdLst>
                <a:gd name="connsiteX0" fmla="*/ 0 w 1042161"/>
                <a:gd name="connsiteY0" fmla="*/ 0 h 9519"/>
                <a:gd name="connsiteX1" fmla="*/ 1042162 w 1042161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2161" h="9519">
                  <a:moveTo>
                    <a:pt x="0" y="0"/>
                  </a:moveTo>
                  <a:lnTo>
                    <a:pt x="1042162" y="0"/>
                  </a:lnTo>
                </a:path>
              </a:pathLst>
            </a:custGeom>
            <a:ln w="19027" cap="rnd">
              <a:solidFill>
                <a:srgbClr val="FDC3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sp>
        <p:nvSpPr>
          <p:cNvPr id="11" name="Prostokąt 10"/>
          <p:cNvSpPr/>
          <p:nvPr/>
        </p:nvSpPr>
        <p:spPr>
          <a:xfrm>
            <a:off x="478283" y="575561"/>
            <a:ext cx="84849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chemeClr val="accent5">
                    <a:lumMod val="50000"/>
                  </a:schemeClr>
                </a:solidFill>
              </a:rPr>
              <a:t>Kilka użytecznych wiadomości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478284" y="1458075"/>
            <a:ext cx="106433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5B7F"/>
                </a:solidFill>
              </a:rPr>
              <a:t>Astronomia</a:t>
            </a:r>
            <a:r>
              <a:rPr lang="pl-PL" dirty="0">
                <a:solidFill>
                  <a:srgbClr val="005B7F"/>
                </a:solidFill>
              </a:rPr>
              <a:t> to nauka o </a:t>
            </a:r>
            <a:r>
              <a:rPr lang="pl-PL" b="1" dirty="0">
                <a:solidFill>
                  <a:srgbClr val="005B7F"/>
                </a:solidFill>
              </a:rPr>
              <a:t>ciałach niebieskich </a:t>
            </a:r>
            <a:r>
              <a:rPr lang="pl-PL" dirty="0">
                <a:solidFill>
                  <a:srgbClr val="005B7F"/>
                </a:solidFill>
              </a:rPr>
              <a:t>oraz zjawiskach we </a:t>
            </a:r>
            <a:r>
              <a:rPr lang="pl-PL" b="1" dirty="0">
                <a:solidFill>
                  <a:srgbClr val="005B7F"/>
                </a:solidFill>
              </a:rPr>
              <a:t>wszechświecie.</a:t>
            </a:r>
          </a:p>
          <a:p>
            <a:r>
              <a:rPr lang="pl-PL" dirty="0">
                <a:solidFill>
                  <a:srgbClr val="005B7F"/>
                </a:solidFill>
              </a:rPr>
              <a:t>Nie można mylić </a:t>
            </a:r>
            <a:r>
              <a:rPr lang="pl-PL" b="1" dirty="0">
                <a:solidFill>
                  <a:srgbClr val="005B7F"/>
                </a:solidFill>
              </a:rPr>
              <a:t>astronomii</a:t>
            </a:r>
            <a:r>
              <a:rPr lang="pl-PL" dirty="0">
                <a:solidFill>
                  <a:srgbClr val="005B7F"/>
                </a:solidFill>
              </a:rPr>
              <a:t> z </a:t>
            </a:r>
            <a:r>
              <a:rPr lang="pl-PL" b="1" dirty="0">
                <a:solidFill>
                  <a:srgbClr val="005B7F"/>
                </a:solidFill>
              </a:rPr>
              <a:t>astrologią</a:t>
            </a:r>
            <a:r>
              <a:rPr lang="pl-PL" dirty="0">
                <a:solidFill>
                  <a:srgbClr val="005B7F"/>
                </a:solidFill>
              </a:rPr>
              <a:t>, która jest pseudonauką.</a:t>
            </a:r>
          </a:p>
          <a:p>
            <a:r>
              <a:rPr lang="pl-PL" dirty="0">
                <a:solidFill>
                  <a:srgbClr val="005B7F"/>
                </a:solidFill>
              </a:rPr>
              <a:t>Od początku XVII wieku, gdy wynaleziono</a:t>
            </a:r>
            <a:r>
              <a:rPr lang="pl-PL" b="1" dirty="0">
                <a:solidFill>
                  <a:srgbClr val="005B7F"/>
                </a:solidFill>
              </a:rPr>
              <a:t> teleskop </a:t>
            </a:r>
            <a:r>
              <a:rPr lang="pl-PL" dirty="0">
                <a:solidFill>
                  <a:srgbClr val="005B7F"/>
                </a:solidFill>
              </a:rPr>
              <a:t>mówimy o nowoczesnej</a:t>
            </a:r>
            <a:r>
              <a:rPr lang="pl-PL" b="1" dirty="0">
                <a:solidFill>
                  <a:srgbClr val="005B7F"/>
                </a:solidFill>
              </a:rPr>
              <a:t> astronomii</a:t>
            </a:r>
            <a:r>
              <a:rPr lang="pl-PL" dirty="0">
                <a:solidFill>
                  <a:srgbClr val="005B7F"/>
                </a:solidFill>
              </a:rPr>
              <a:t>.</a:t>
            </a:r>
          </a:p>
        </p:txBody>
      </p:sp>
      <p:sp>
        <p:nvSpPr>
          <p:cNvPr id="18" name="Prostokąt 17"/>
          <p:cNvSpPr/>
          <p:nvPr/>
        </p:nvSpPr>
        <p:spPr>
          <a:xfrm>
            <a:off x="664470" y="2990416"/>
            <a:ext cx="54229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</a:rPr>
              <a:t>Przewrotu w kwestii postrzegania przez ludzi </a:t>
            </a:r>
            <a:r>
              <a:rPr lang="pl-PL" b="1" dirty="0">
                <a:solidFill>
                  <a:srgbClr val="005B7F"/>
                </a:solidFill>
              </a:rPr>
              <a:t>układu słonecznego </a:t>
            </a:r>
            <a:r>
              <a:rPr lang="pl-PL" dirty="0">
                <a:solidFill>
                  <a:srgbClr val="005B7F"/>
                </a:solidFill>
              </a:rPr>
              <a:t>dokonał </a:t>
            </a:r>
            <a:r>
              <a:rPr lang="pl-PL" b="1" dirty="0">
                <a:solidFill>
                  <a:srgbClr val="005B7F"/>
                </a:solidFill>
              </a:rPr>
              <a:t>Mikołaj Kopernik</a:t>
            </a:r>
            <a:r>
              <a:rPr lang="pl-PL" dirty="0">
                <a:solidFill>
                  <a:srgbClr val="005B7F"/>
                </a:solidFill>
              </a:rPr>
              <a:t>, który w 1543 r. opublikował swą teorię w dziele ”O obrotach sfer niebieskich”. 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A92876AA-8C73-421F-B4DE-CF09A294E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499" y="2483925"/>
            <a:ext cx="5500468" cy="4125351"/>
          </a:xfrm>
          <a:prstGeom prst="rect">
            <a:avLst/>
          </a:prstGeom>
          <a:ln w="38100">
            <a:noFill/>
          </a:ln>
        </p:spPr>
      </p:pic>
      <p:grpSp>
        <p:nvGrpSpPr>
          <p:cNvPr id="20" name="Graphic 4">
            <a:extLst>
              <a:ext uri="{FF2B5EF4-FFF2-40B4-BE49-F238E27FC236}">
                <a16:creationId xmlns:a16="http://schemas.microsoft.com/office/drawing/2014/main" id="{81372FA4-CA27-4673-9606-39183A726D0C}"/>
              </a:ext>
            </a:extLst>
          </p:cNvPr>
          <p:cNvGrpSpPr/>
          <p:nvPr/>
        </p:nvGrpSpPr>
        <p:grpSpPr>
          <a:xfrm rot="2644219">
            <a:off x="-743879" y="5178772"/>
            <a:ext cx="3714353" cy="2644680"/>
            <a:chOff x="456484" y="3280447"/>
            <a:chExt cx="6113164" cy="4352671"/>
          </a:xfrm>
        </p:grpSpPr>
        <p:sp>
          <p:nvSpPr>
            <p:cNvPr id="21" name="Freeform: Shape 9">
              <a:extLst>
                <a:ext uri="{FF2B5EF4-FFF2-40B4-BE49-F238E27FC236}">
                  <a16:creationId xmlns:a16="http://schemas.microsoft.com/office/drawing/2014/main" id="{53248DDF-49C1-4572-A68D-66790D9AC085}"/>
                </a:ext>
              </a:extLst>
            </p:cNvPr>
            <p:cNvSpPr/>
            <p:nvPr/>
          </p:nvSpPr>
          <p:spPr>
            <a:xfrm>
              <a:off x="669692" y="5541388"/>
              <a:ext cx="5899956" cy="2091730"/>
            </a:xfrm>
            <a:custGeom>
              <a:avLst/>
              <a:gdLst>
                <a:gd name="connsiteX0" fmla="*/ 5889334 w 5899955"/>
                <a:gd name="connsiteY0" fmla="*/ 1015158 h 2091729"/>
                <a:gd name="connsiteX1" fmla="*/ 3661210 w 5899955"/>
                <a:gd name="connsiteY1" fmla="*/ 768669 h 2091729"/>
                <a:gd name="connsiteX2" fmla="*/ 1795275 w 5899955"/>
                <a:gd name="connsiteY2" fmla="*/ 751696 h 2091729"/>
                <a:gd name="connsiteX3" fmla="*/ 1722088 w 5899955"/>
                <a:gd name="connsiteY3" fmla="*/ 27502 h 2091729"/>
                <a:gd name="connsiteX4" fmla="*/ 2111342 w 5899955"/>
                <a:gd name="connsiteY4" fmla="*/ 532176 h 2091729"/>
                <a:gd name="connsiteX5" fmla="*/ 1267943 w 5899955"/>
                <a:gd name="connsiteY5" fmla="*/ 1260201 h 2091729"/>
                <a:gd name="connsiteX6" fmla="*/ 17544 w 5899955"/>
                <a:gd name="connsiteY6" fmla="*/ 2078802 h 20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955" h="2091729">
                  <a:moveTo>
                    <a:pt x="5889334" y="1015158"/>
                  </a:moveTo>
                  <a:cubicBezTo>
                    <a:pt x="5391454" y="825058"/>
                    <a:pt x="4770609" y="641936"/>
                    <a:pt x="3661210" y="768669"/>
                  </a:cubicBezTo>
                  <a:cubicBezTo>
                    <a:pt x="2631105" y="886341"/>
                    <a:pt x="2129449" y="959902"/>
                    <a:pt x="1795275" y="751696"/>
                  </a:cubicBezTo>
                  <a:cubicBezTo>
                    <a:pt x="1352698" y="475946"/>
                    <a:pt x="1516021" y="75316"/>
                    <a:pt x="1722088" y="27502"/>
                  </a:cubicBezTo>
                  <a:cubicBezTo>
                    <a:pt x="2004983" y="-38124"/>
                    <a:pt x="2207777" y="230903"/>
                    <a:pt x="2111342" y="532176"/>
                  </a:cubicBezTo>
                  <a:cubicBezTo>
                    <a:pt x="2034475" y="772334"/>
                    <a:pt x="1742024" y="1079155"/>
                    <a:pt x="1267943" y="1260201"/>
                  </a:cubicBezTo>
                  <a:cubicBezTo>
                    <a:pt x="392427" y="1594567"/>
                    <a:pt x="17544" y="2078802"/>
                    <a:pt x="17544" y="2078802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2" name="Freeform: Shape 10">
              <a:extLst>
                <a:ext uri="{FF2B5EF4-FFF2-40B4-BE49-F238E27FC236}">
                  <a16:creationId xmlns:a16="http://schemas.microsoft.com/office/drawing/2014/main" id="{33236220-68A8-4072-9C8A-1C8EDDD1E9E7}"/>
                </a:ext>
              </a:extLst>
            </p:cNvPr>
            <p:cNvSpPr/>
            <p:nvPr/>
          </p:nvSpPr>
          <p:spPr>
            <a:xfrm>
              <a:off x="3227617" y="4081763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16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0" y="260299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44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16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3" name="Freeform: Shape 11">
              <a:extLst>
                <a:ext uri="{FF2B5EF4-FFF2-40B4-BE49-F238E27FC236}">
                  <a16:creationId xmlns:a16="http://schemas.microsoft.com/office/drawing/2014/main" id="{F3DF8CE1-3319-48EC-AB31-950ED34E133A}"/>
                </a:ext>
              </a:extLst>
            </p:cNvPr>
            <p:cNvSpPr/>
            <p:nvPr/>
          </p:nvSpPr>
          <p:spPr>
            <a:xfrm>
              <a:off x="1736639" y="707109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0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2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4" name="Freeform: Shape 12">
              <a:extLst>
                <a:ext uri="{FF2B5EF4-FFF2-40B4-BE49-F238E27FC236}">
                  <a16:creationId xmlns:a16="http://schemas.microsoft.com/office/drawing/2014/main" id="{E580999C-F554-4CE0-8D8D-B89E69B22C39}"/>
                </a:ext>
              </a:extLst>
            </p:cNvPr>
            <p:cNvSpPr/>
            <p:nvPr/>
          </p:nvSpPr>
          <p:spPr>
            <a:xfrm>
              <a:off x="3618110" y="6592809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8 h 407168"/>
                <a:gd name="connsiteX3" fmla="*/ 323906 w 327331"/>
                <a:gd name="connsiteY3" fmla="*/ 158979 h 407168"/>
                <a:gd name="connsiteX4" fmla="*/ 268602 w 327331"/>
                <a:gd name="connsiteY4" fmla="*/ 213364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5 h 407168"/>
                <a:gd name="connsiteX9" fmla="*/ 5013 w 327331"/>
                <a:gd name="connsiteY9" fmla="*/ 249513 h 407168"/>
                <a:gd name="connsiteX10" fmla="*/ 60308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8"/>
                  </a:cubicBezTo>
                  <a:lnTo>
                    <a:pt x="323906" y="158979"/>
                  </a:lnTo>
                  <a:lnTo>
                    <a:pt x="268602" y="213364"/>
                  </a:lnTo>
                  <a:cubicBezTo>
                    <a:pt x="248084" y="233554"/>
                    <a:pt x="235271" y="260300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2"/>
                    <a:pt x="80642" y="266735"/>
                  </a:cubicBezTo>
                  <a:lnTo>
                    <a:pt x="5013" y="249513"/>
                  </a:lnTo>
                  <a:lnTo>
                    <a:pt x="60308" y="195121"/>
                  </a:lnTo>
                  <a:cubicBezTo>
                    <a:pt x="80842" y="174946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5" name="Freeform: Shape 13">
              <a:extLst>
                <a:ext uri="{FF2B5EF4-FFF2-40B4-BE49-F238E27FC236}">
                  <a16:creationId xmlns:a16="http://schemas.microsoft.com/office/drawing/2014/main" id="{BB0E36B9-5010-4492-94E9-0D3FD7794ACE}"/>
                </a:ext>
              </a:extLst>
            </p:cNvPr>
            <p:cNvSpPr/>
            <p:nvPr/>
          </p:nvSpPr>
          <p:spPr>
            <a:xfrm>
              <a:off x="3279306" y="5669686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914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5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914" y="158978"/>
                  </a:lnTo>
                  <a:lnTo>
                    <a:pt x="268602" y="213371"/>
                  </a:lnTo>
                  <a:cubicBezTo>
                    <a:pt x="248084" y="233554"/>
                    <a:pt x="235270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5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6" name="Freeform: Shape 14">
              <a:extLst>
                <a:ext uri="{FF2B5EF4-FFF2-40B4-BE49-F238E27FC236}">
                  <a16:creationId xmlns:a16="http://schemas.microsoft.com/office/drawing/2014/main" id="{9B8B1592-1B80-474E-95B8-03A2665C829E}"/>
                </a:ext>
              </a:extLst>
            </p:cNvPr>
            <p:cNvSpPr/>
            <p:nvPr/>
          </p:nvSpPr>
          <p:spPr>
            <a:xfrm>
              <a:off x="4183691" y="5263411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6 h 407168"/>
                <a:gd name="connsiteX3" fmla="*/ 323906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66"/>
                  </a:cubicBezTo>
                  <a:lnTo>
                    <a:pt x="323906" y="158978"/>
                  </a:lnTo>
                  <a:lnTo>
                    <a:pt x="268602" y="213371"/>
                  </a:lnTo>
                  <a:cubicBezTo>
                    <a:pt x="248084" y="233554"/>
                    <a:pt x="235271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61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1" name="Freeform: Shape 15">
              <a:extLst>
                <a:ext uri="{FF2B5EF4-FFF2-40B4-BE49-F238E27FC236}">
                  <a16:creationId xmlns:a16="http://schemas.microsoft.com/office/drawing/2014/main" id="{8D9991E7-B6A8-427E-A389-AC61C2A01D0D}"/>
                </a:ext>
              </a:extLst>
            </p:cNvPr>
            <p:cNvSpPr/>
            <p:nvPr/>
          </p:nvSpPr>
          <p:spPr>
            <a:xfrm>
              <a:off x="2132036" y="3695340"/>
              <a:ext cx="327333" cy="407170"/>
            </a:xfrm>
            <a:custGeom>
              <a:avLst/>
              <a:gdLst>
                <a:gd name="connsiteX0" fmla="*/ 109168 w 327331"/>
                <a:gd name="connsiteY0" fmla="*/ 5013 h 407168"/>
                <a:gd name="connsiteX1" fmla="*/ 178562 w 327331"/>
                <a:gd name="connsiteY1" fmla="*/ 96817 h 407168"/>
                <a:gd name="connsiteX2" fmla="*/ 248827 w 327331"/>
                <a:gd name="connsiteY2" fmla="*/ 142484 h 407168"/>
                <a:gd name="connsiteX3" fmla="*/ 324368 w 327331"/>
                <a:gd name="connsiteY3" fmla="*/ 160096 h 407168"/>
                <a:gd name="connsiteX4" fmla="*/ 268786 w 327331"/>
                <a:gd name="connsiteY4" fmla="*/ 214193 h 407168"/>
                <a:gd name="connsiteX5" fmla="*/ 232213 w 327331"/>
                <a:gd name="connsiteY5" fmla="*/ 289592 h 407168"/>
                <a:gd name="connsiteX6" fmla="*/ 220213 w 327331"/>
                <a:gd name="connsiteY6" fmla="*/ 404054 h 407168"/>
                <a:gd name="connsiteX7" fmla="*/ 150819 w 327331"/>
                <a:gd name="connsiteY7" fmla="*/ 312241 h 407168"/>
                <a:gd name="connsiteX8" fmla="*/ 80554 w 327331"/>
                <a:gd name="connsiteY8" fmla="*/ 266583 h 407168"/>
                <a:gd name="connsiteX9" fmla="*/ 5013 w 327331"/>
                <a:gd name="connsiteY9" fmla="*/ 248970 h 407168"/>
                <a:gd name="connsiteX10" fmla="*/ 60595 w 327331"/>
                <a:gd name="connsiteY10" fmla="*/ 194865 h 407168"/>
                <a:gd name="connsiteX11" fmla="*/ 97168 w 327331"/>
                <a:gd name="connsiteY11" fmla="*/ 119467 h 407168"/>
                <a:gd name="connsiteX12" fmla="*/ 10916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9168" y="5013"/>
                  </a:moveTo>
                  <a:lnTo>
                    <a:pt x="178562" y="96817"/>
                  </a:lnTo>
                  <a:cubicBezTo>
                    <a:pt x="195927" y="119786"/>
                    <a:pt x="220788" y="135945"/>
                    <a:pt x="248827" y="142484"/>
                  </a:cubicBezTo>
                  <a:lnTo>
                    <a:pt x="324368" y="160096"/>
                  </a:lnTo>
                  <a:lnTo>
                    <a:pt x="268786" y="214193"/>
                  </a:lnTo>
                  <a:cubicBezTo>
                    <a:pt x="248156" y="234281"/>
                    <a:pt x="235215" y="260954"/>
                    <a:pt x="232213" y="289592"/>
                  </a:cubicBezTo>
                  <a:lnTo>
                    <a:pt x="220213" y="404054"/>
                  </a:lnTo>
                  <a:lnTo>
                    <a:pt x="150819" y="312241"/>
                  </a:lnTo>
                  <a:cubicBezTo>
                    <a:pt x="133454" y="289272"/>
                    <a:pt x="108593" y="273113"/>
                    <a:pt x="80554" y="266583"/>
                  </a:cubicBezTo>
                  <a:lnTo>
                    <a:pt x="5013" y="248970"/>
                  </a:lnTo>
                  <a:lnTo>
                    <a:pt x="60595" y="194865"/>
                  </a:lnTo>
                  <a:cubicBezTo>
                    <a:pt x="81225" y="174786"/>
                    <a:pt x="94167" y="148104"/>
                    <a:pt x="97168" y="119467"/>
                  </a:cubicBezTo>
                  <a:lnTo>
                    <a:pt x="10916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2" name="Freeform: Shape 16">
              <a:extLst>
                <a:ext uri="{FF2B5EF4-FFF2-40B4-BE49-F238E27FC236}">
                  <a16:creationId xmlns:a16="http://schemas.microsoft.com/office/drawing/2014/main" id="{F999E58F-DC83-4D8C-8ECE-844A29DFFCFD}"/>
                </a:ext>
              </a:extLst>
            </p:cNvPr>
            <p:cNvSpPr/>
            <p:nvPr/>
          </p:nvSpPr>
          <p:spPr>
            <a:xfrm>
              <a:off x="456484" y="4405946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5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0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65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1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1"/>
                    <a:pt x="80642" y="266734"/>
                  </a:cubicBezTo>
                  <a:lnTo>
                    <a:pt x="5013" y="249513"/>
                  </a:lnTo>
                  <a:lnTo>
                    <a:pt x="60316" y="195120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3" name="Freeform: Shape 17">
              <a:extLst>
                <a:ext uri="{FF2B5EF4-FFF2-40B4-BE49-F238E27FC236}">
                  <a16:creationId xmlns:a16="http://schemas.microsoft.com/office/drawing/2014/main" id="{269D6EC2-680E-413E-B81D-7CC321D66F0B}"/>
                </a:ext>
              </a:extLst>
            </p:cNvPr>
            <p:cNvSpPr/>
            <p:nvPr/>
          </p:nvSpPr>
          <p:spPr>
            <a:xfrm>
              <a:off x="5407318" y="3716839"/>
              <a:ext cx="327333" cy="407170"/>
            </a:xfrm>
            <a:custGeom>
              <a:avLst/>
              <a:gdLst>
                <a:gd name="connsiteX0" fmla="*/ 107906 w 327331"/>
                <a:gd name="connsiteY0" fmla="*/ 5013 h 407168"/>
                <a:gd name="connsiteX1" fmla="*/ 177780 w 327331"/>
                <a:gd name="connsiteY1" fmla="*/ 96458 h 407168"/>
                <a:gd name="connsiteX2" fmla="*/ 248284 w 327331"/>
                <a:gd name="connsiteY2" fmla="*/ 141757 h 407168"/>
                <a:gd name="connsiteX3" fmla="*/ 323906 w 327331"/>
                <a:gd name="connsiteY3" fmla="*/ 158978 h 407168"/>
                <a:gd name="connsiteX4" fmla="*/ 268610 w 327331"/>
                <a:gd name="connsiteY4" fmla="*/ 213363 h 407168"/>
                <a:gd name="connsiteX5" fmla="*/ 232428 w 327331"/>
                <a:gd name="connsiteY5" fmla="*/ 288953 h 407168"/>
                <a:gd name="connsiteX6" fmla="*/ 221019 w 327331"/>
                <a:gd name="connsiteY6" fmla="*/ 403471 h 407168"/>
                <a:gd name="connsiteX7" fmla="*/ 151146 w 327331"/>
                <a:gd name="connsiteY7" fmla="*/ 312026 h 407168"/>
                <a:gd name="connsiteX8" fmla="*/ 80650 w 327331"/>
                <a:gd name="connsiteY8" fmla="*/ 266726 h 407168"/>
                <a:gd name="connsiteX9" fmla="*/ 5013 w 327331"/>
                <a:gd name="connsiteY9" fmla="*/ 249505 h 407168"/>
                <a:gd name="connsiteX10" fmla="*/ 60307 w 327331"/>
                <a:gd name="connsiteY10" fmla="*/ 195113 h 407168"/>
                <a:gd name="connsiteX11" fmla="*/ 96498 w 327331"/>
                <a:gd name="connsiteY11" fmla="*/ 119531 h 407168"/>
                <a:gd name="connsiteX12" fmla="*/ 107906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906" y="5013"/>
                  </a:moveTo>
                  <a:lnTo>
                    <a:pt x="177780" y="96458"/>
                  </a:lnTo>
                  <a:cubicBezTo>
                    <a:pt x="195256" y="119339"/>
                    <a:pt x="220197" y="135362"/>
                    <a:pt x="248284" y="141757"/>
                  </a:cubicBezTo>
                  <a:lnTo>
                    <a:pt x="323906" y="158978"/>
                  </a:lnTo>
                  <a:lnTo>
                    <a:pt x="268610" y="213363"/>
                  </a:lnTo>
                  <a:cubicBezTo>
                    <a:pt x="248084" y="233554"/>
                    <a:pt x="235278" y="260299"/>
                    <a:pt x="232428" y="288953"/>
                  </a:cubicBezTo>
                  <a:lnTo>
                    <a:pt x="221019" y="403471"/>
                  </a:lnTo>
                  <a:lnTo>
                    <a:pt x="151146" y="312026"/>
                  </a:lnTo>
                  <a:cubicBezTo>
                    <a:pt x="133670" y="289144"/>
                    <a:pt x="108721" y="273113"/>
                    <a:pt x="80650" y="266726"/>
                  </a:cubicBezTo>
                  <a:lnTo>
                    <a:pt x="5013" y="249505"/>
                  </a:lnTo>
                  <a:lnTo>
                    <a:pt x="60307" y="195113"/>
                  </a:lnTo>
                  <a:cubicBezTo>
                    <a:pt x="80842" y="174930"/>
                    <a:pt x="93648" y="148184"/>
                    <a:pt x="96498" y="119531"/>
                  </a:cubicBezTo>
                  <a:lnTo>
                    <a:pt x="107906" y="5013"/>
                  </a:lnTo>
                  <a:close/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4" name="Freeform: Shape 18">
              <a:extLst>
                <a:ext uri="{FF2B5EF4-FFF2-40B4-BE49-F238E27FC236}">
                  <a16:creationId xmlns:a16="http://schemas.microsoft.com/office/drawing/2014/main" id="{827B266E-9FFF-4A31-A270-D8C50EAD56CB}"/>
                </a:ext>
              </a:extLst>
            </p:cNvPr>
            <p:cNvSpPr/>
            <p:nvPr/>
          </p:nvSpPr>
          <p:spPr>
            <a:xfrm>
              <a:off x="5291286" y="445226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08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48" y="119339"/>
                    <a:pt x="220190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1" y="260300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53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08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5" name="Freeform: Shape 19">
              <a:extLst>
                <a:ext uri="{FF2B5EF4-FFF2-40B4-BE49-F238E27FC236}">
                  <a16:creationId xmlns:a16="http://schemas.microsoft.com/office/drawing/2014/main" id="{247D2AC6-FF5A-432C-9E94-0A274B14BEA5}"/>
                </a:ext>
              </a:extLst>
            </p:cNvPr>
            <p:cNvSpPr/>
            <p:nvPr/>
          </p:nvSpPr>
          <p:spPr>
            <a:xfrm>
              <a:off x="678817" y="4120566"/>
              <a:ext cx="5524722" cy="2251404"/>
            </a:xfrm>
            <a:custGeom>
              <a:avLst/>
              <a:gdLst>
                <a:gd name="connsiteX0" fmla="*/ 17544 w 5524721"/>
                <a:gd name="connsiteY0" fmla="*/ 2239916 h 2251403"/>
                <a:gd name="connsiteX1" fmla="*/ 2597477 w 5524721"/>
                <a:gd name="connsiteY1" fmla="*/ 972583 h 2251403"/>
                <a:gd name="connsiteX2" fmla="*/ 4156750 w 5524721"/>
                <a:gd name="connsiteY2" fmla="*/ 379650 h 2251403"/>
                <a:gd name="connsiteX3" fmla="*/ 3878398 w 5524721"/>
                <a:gd name="connsiteY3" fmla="*/ 17557 h 2251403"/>
                <a:gd name="connsiteX4" fmla="*/ 3629443 w 5524721"/>
                <a:gd name="connsiteY4" fmla="*/ 411337 h 2251403"/>
                <a:gd name="connsiteX5" fmla="*/ 4776924 w 5524721"/>
                <a:gd name="connsiteY5" fmla="*/ 1055430 h 2251403"/>
                <a:gd name="connsiteX6" fmla="*/ 5512351 w 5524721"/>
                <a:gd name="connsiteY6" fmla="*/ 1133631 h 225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4721" h="2251403">
                  <a:moveTo>
                    <a:pt x="17544" y="2239916"/>
                  </a:moveTo>
                  <a:cubicBezTo>
                    <a:pt x="578790" y="1588143"/>
                    <a:pt x="1284877" y="1186044"/>
                    <a:pt x="2597477" y="972583"/>
                  </a:cubicBezTo>
                  <a:cubicBezTo>
                    <a:pt x="3729846" y="788439"/>
                    <a:pt x="4068490" y="707796"/>
                    <a:pt x="4156750" y="379650"/>
                  </a:cubicBezTo>
                  <a:cubicBezTo>
                    <a:pt x="4221506" y="138893"/>
                    <a:pt x="4044340" y="16088"/>
                    <a:pt x="3878398" y="17557"/>
                  </a:cubicBezTo>
                  <a:cubicBezTo>
                    <a:pt x="3707092" y="19066"/>
                    <a:pt x="3566084" y="180496"/>
                    <a:pt x="3629443" y="411337"/>
                  </a:cubicBezTo>
                  <a:cubicBezTo>
                    <a:pt x="3719275" y="738581"/>
                    <a:pt x="4201156" y="946804"/>
                    <a:pt x="4776924" y="1055430"/>
                  </a:cubicBezTo>
                  <a:cubicBezTo>
                    <a:pt x="5352693" y="1164048"/>
                    <a:pt x="5331297" y="1059302"/>
                    <a:pt x="5512351" y="1133631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4" name="Freeform: Shape 20">
              <a:extLst>
                <a:ext uri="{FF2B5EF4-FFF2-40B4-BE49-F238E27FC236}">
                  <a16:creationId xmlns:a16="http://schemas.microsoft.com/office/drawing/2014/main" id="{64840A69-D517-4F65-B31F-E2A483E519F0}"/>
                </a:ext>
              </a:extLst>
            </p:cNvPr>
            <p:cNvSpPr/>
            <p:nvPr/>
          </p:nvSpPr>
          <p:spPr>
            <a:xfrm>
              <a:off x="949747" y="3280447"/>
              <a:ext cx="1852220" cy="1948023"/>
            </a:xfrm>
            <a:custGeom>
              <a:avLst/>
              <a:gdLst>
                <a:gd name="connsiteX0" fmla="*/ 1784107 w 1852218"/>
                <a:gd name="connsiteY0" fmla="*/ 1352277 h 1948023"/>
                <a:gd name="connsiteX1" fmla="*/ 1785241 w 1852218"/>
                <a:gd name="connsiteY1" fmla="*/ 1351519 h 1948023"/>
                <a:gd name="connsiteX2" fmla="*/ 1836640 w 1852218"/>
                <a:gd name="connsiteY2" fmla="*/ 1396156 h 1948023"/>
                <a:gd name="connsiteX3" fmla="*/ 1510458 w 1852218"/>
                <a:gd name="connsiteY3" fmla="*/ 1769131 h 1948023"/>
                <a:gd name="connsiteX4" fmla="*/ 177794 w 1852218"/>
                <a:gd name="connsiteY4" fmla="*/ 1502395 h 1948023"/>
                <a:gd name="connsiteX5" fmla="*/ 442941 w 1852218"/>
                <a:gd name="connsiteY5" fmla="*/ 178074 h 1948023"/>
                <a:gd name="connsiteX6" fmla="*/ 911928 w 1852218"/>
                <a:gd name="connsiteY6" fmla="*/ 17634 h 1948023"/>
                <a:gd name="connsiteX7" fmla="*/ 933723 w 1852218"/>
                <a:gd name="connsiteY7" fmla="*/ 82023 h 1948023"/>
                <a:gd name="connsiteX8" fmla="*/ 932414 w 1852218"/>
                <a:gd name="connsiteY8" fmla="*/ 82893 h 1948023"/>
                <a:gd name="connsiteX9" fmla="*/ 723496 w 1852218"/>
                <a:gd name="connsiteY9" fmla="*/ 1143424 h 1948023"/>
                <a:gd name="connsiteX10" fmla="*/ 1784107 w 1852218"/>
                <a:gd name="connsiteY10" fmla="*/ 1352277 h 194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52218" h="1948023">
                  <a:moveTo>
                    <a:pt x="1784107" y="1352277"/>
                  </a:moveTo>
                  <a:cubicBezTo>
                    <a:pt x="1784482" y="1352022"/>
                    <a:pt x="1784858" y="1351775"/>
                    <a:pt x="1785241" y="1351519"/>
                  </a:cubicBezTo>
                  <a:cubicBezTo>
                    <a:pt x="1815355" y="1331232"/>
                    <a:pt x="1852623" y="1363543"/>
                    <a:pt x="1836640" y="1396156"/>
                  </a:cubicBezTo>
                  <a:cubicBezTo>
                    <a:pt x="1765034" y="1542226"/>
                    <a:pt x="1655234" y="1671985"/>
                    <a:pt x="1510458" y="1769131"/>
                  </a:cubicBezTo>
                  <a:cubicBezTo>
                    <a:pt x="1069494" y="2065030"/>
                    <a:pt x="471475" y="1945898"/>
                    <a:pt x="177794" y="1502395"/>
                  </a:cubicBezTo>
                  <a:cubicBezTo>
                    <a:pt x="-114210" y="1061415"/>
                    <a:pt x="3742" y="472753"/>
                    <a:pt x="442941" y="178074"/>
                  </a:cubicBezTo>
                  <a:cubicBezTo>
                    <a:pt x="587781" y="80889"/>
                    <a:pt x="749555" y="28484"/>
                    <a:pt x="911928" y="17634"/>
                  </a:cubicBezTo>
                  <a:cubicBezTo>
                    <a:pt x="948118" y="15223"/>
                    <a:pt x="963878" y="61880"/>
                    <a:pt x="933723" y="82023"/>
                  </a:cubicBezTo>
                  <a:cubicBezTo>
                    <a:pt x="933284" y="82310"/>
                    <a:pt x="932853" y="82605"/>
                    <a:pt x="932414" y="82893"/>
                  </a:cubicBezTo>
                  <a:cubicBezTo>
                    <a:pt x="581905" y="318069"/>
                    <a:pt x="488320" y="792915"/>
                    <a:pt x="723496" y="1143424"/>
                  </a:cubicBezTo>
                  <a:cubicBezTo>
                    <a:pt x="958736" y="1494028"/>
                    <a:pt x="1433599" y="1587453"/>
                    <a:pt x="1784107" y="1352277"/>
                  </a:cubicBezTo>
                  <a:close/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grpSp>
        <p:nvGrpSpPr>
          <p:cNvPr id="45" name="Group 38">
            <a:extLst>
              <a:ext uri="{FF2B5EF4-FFF2-40B4-BE49-F238E27FC236}">
                <a16:creationId xmlns:a16="http://schemas.microsoft.com/office/drawing/2014/main" id="{B9663411-F964-4F44-B9F7-A85508C4BE63}"/>
              </a:ext>
            </a:extLst>
          </p:cNvPr>
          <p:cNvGrpSpPr/>
          <p:nvPr/>
        </p:nvGrpSpPr>
        <p:grpSpPr>
          <a:xfrm rot="5400000">
            <a:off x="4449079" y="4810001"/>
            <a:ext cx="543370" cy="2956421"/>
            <a:chOff x="11581035" y="2735118"/>
            <a:chExt cx="429833" cy="3969361"/>
          </a:xfrm>
          <a:solidFill>
            <a:schemeClr val="bg1"/>
          </a:solidFill>
        </p:grpSpPr>
        <p:grpSp>
          <p:nvGrpSpPr>
            <p:cNvPr id="46" name="Group 37">
              <a:extLst>
                <a:ext uri="{FF2B5EF4-FFF2-40B4-BE49-F238E27FC236}">
                  <a16:creationId xmlns:a16="http://schemas.microsoft.com/office/drawing/2014/main" id="{94FD3FE9-ACD9-2B45-B0F8-F6A368216C79}"/>
                </a:ext>
              </a:extLst>
            </p:cNvPr>
            <p:cNvGrpSpPr/>
            <p:nvPr/>
          </p:nvGrpSpPr>
          <p:grpSpPr>
            <a:xfrm>
              <a:off x="11581035" y="2735119"/>
              <a:ext cx="429833" cy="3968591"/>
              <a:chOff x="11581035" y="2735119"/>
              <a:chExt cx="429833" cy="3968591"/>
            </a:xfrm>
            <a:grpFill/>
          </p:grpSpPr>
          <p:sp>
            <p:nvSpPr>
              <p:cNvPr id="48" name="Rectangle 7">
                <a:extLst>
                  <a:ext uri="{FF2B5EF4-FFF2-40B4-BE49-F238E27FC236}">
                    <a16:creationId xmlns:a16="http://schemas.microsoft.com/office/drawing/2014/main" id="{D992720D-611C-3B49-B0EC-95AF595BA9EF}"/>
                  </a:ext>
                </a:extLst>
              </p:cNvPr>
              <p:cNvSpPr/>
              <p:nvPr/>
            </p:nvSpPr>
            <p:spPr>
              <a:xfrm>
                <a:off x="11688763" y="2735119"/>
                <a:ext cx="322105" cy="3968591"/>
              </a:xfrm>
              <a:prstGeom prst="rect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49" name="TextBox 9">
                <a:extLst>
                  <a:ext uri="{FF2B5EF4-FFF2-40B4-BE49-F238E27FC236}">
                    <a16:creationId xmlns:a16="http://schemas.microsoft.com/office/drawing/2014/main" id="{BBD50501-5B89-FC45-B420-A5F7A0718D00}"/>
                  </a:ext>
                </a:extLst>
              </p:cNvPr>
              <p:cNvSpPr txBox="1"/>
              <p:nvPr/>
            </p:nvSpPr>
            <p:spPr>
              <a:xfrm rot="16200000">
                <a:off x="11269492" y="6103687"/>
                <a:ext cx="838530" cy="215444"/>
              </a:xfrm>
              <a:prstGeom prst="rect">
                <a:avLst/>
              </a:prstGeom>
              <a:grp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47" name="TextBox 30">
              <a:extLst>
                <a:ext uri="{FF2B5EF4-FFF2-40B4-BE49-F238E27FC236}">
                  <a16:creationId xmlns:a16="http://schemas.microsoft.com/office/drawing/2014/main" id="{5A89CCC0-351B-BA46-BD29-01A991C8416D}"/>
                </a:ext>
              </a:extLst>
            </p:cNvPr>
            <p:cNvSpPr txBox="1"/>
            <p:nvPr/>
          </p:nvSpPr>
          <p:spPr>
            <a:xfrm rot="16200000">
              <a:off x="9885050" y="4598065"/>
              <a:ext cx="3969361" cy="24346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pl-PL" sz="700" dirty="0"/>
                <a:t>https://commons.wikimedia.org/wiki/File:Nicolai_Copernici_Torinensis_De_revolutionibus_orbium_coelestium.jpg</a:t>
              </a:r>
            </a:p>
          </p:txBody>
        </p:sp>
      </p:grpSp>
      <p:grpSp>
        <p:nvGrpSpPr>
          <p:cNvPr id="36" name="Grupa 35">
            <a:extLst>
              <a:ext uri="{FF2B5EF4-FFF2-40B4-BE49-F238E27FC236}">
                <a16:creationId xmlns:a16="http://schemas.microsoft.com/office/drawing/2014/main" id="{8B398D80-83A4-45FF-8160-2417C7B66026}"/>
              </a:ext>
            </a:extLst>
          </p:cNvPr>
          <p:cNvGrpSpPr/>
          <p:nvPr/>
        </p:nvGrpSpPr>
        <p:grpSpPr>
          <a:xfrm>
            <a:off x="3036785" y="4828674"/>
            <a:ext cx="3050667" cy="920990"/>
            <a:chOff x="1432260" y="3972493"/>
            <a:chExt cx="2845717" cy="584837"/>
          </a:xfrm>
        </p:grpSpPr>
        <p:sp>
          <p:nvSpPr>
            <p:cNvPr id="37" name="Pięciokąt 43">
              <a:extLst>
                <a:ext uri="{FF2B5EF4-FFF2-40B4-BE49-F238E27FC236}">
                  <a16:creationId xmlns:a16="http://schemas.microsoft.com/office/drawing/2014/main" id="{D73BAEE8-D75F-4705-8064-C1CD6E7B5655}"/>
                </a:ext>
              </a:extLst>
            </p:cNvPr>
            <p:cNvSpPr/>
            <p:nvPr/>
          </p:nvSpPr>
          <p:spPr>
            <a:xfrm>
              <a:off x="1432260" y="3972493"/>
              <a:ext cx="2845717" cy="584837"/>
            </a:xfrm>
            <a:prstGeom prst="homePlate">
              <a:avLst>
                <a:gd name="adj" fmla="val 608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8" name="Prostokąt 37">
              <a:extLst>
                <a:ext uri="{FF2B5EF4-FFF2-40B4-BE49-F238E27FC236}">
                  <a16:creationId xmlns:a16="http://schemas.microsoft.com/office/drawing/2014/main" id="{649771C3-3088-469C-9315-5205B7F59B79}"/>
                </a:ext>
              </a:extLst>
            </p:cNvPr>
            <p:cNvSpPr/>
            <p:nvPr/>
          </p:nvSpPr>
          <p:spPr>
            <a:xfrm>
              <a:off x="1571336" y="4011763"/>
              <a:ext cx="2239805" cy="5276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600" dirty="0">
                  <a:solidFill>
                    <a:srgbClr val="005B7F"/>
                  </a:solidFill>
                </a:rPr>
                <a:t>Drugie wydanie dzieła </a:t>
              </a:r>
              <a:br>
                <a:rPr lang="pl-PL" sz="1600" dirty="0">
                  <a:solidFill>
                    <a:srgbClr val="005B7F"/>
                  </a:solidFill>
                </a:rPr>
              </a:br>
              <a:r>
                <a:rPr lang="pl-PL" sz="1600" dirty="0">
                  <a:solidFill>
                    <a:srgbClr val="005B7F"/>
                  </a:solidFill>
                </a:rPr>
                <a:t>„O obrotach sfer niebieskich” z 1566 r.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143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749200" y="329900"/>
            <a:ext cx="5566012" cy="40934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rgbClr val="005B7F"/>
                </a:solidFill>
              </a:rPr>
              <a:t>Mikołaj Kopernik (1473-1543) </a:t>
            </a:r>
          </a:p>
          <a:p>
            <a:endParaRPr lang="pl-PL" sz="1600" dirty="0">
              <a:solidFill>
                <a:srgbClr val="005B7F"/>
              </a:solidFill>
            </a:endParaRPr>
          </a:p>
          <a:p>
            <a:r>
              <a:rPr lang="pl-PL" dirty="0">
                <a:solidFill>
                  <a:srgbClr val="005B7F"/>
                </a:solidFill>
              </a:rPr>
              <a:t>Zajmował się:</a:t>
            </a:r>
          </a:p>
          <a:p>
            <a:endParaRPr lang="pl-PL" dirty="0">
              <a:solidFill>
                <a:srgbClr val="005B7F"/>
              </a:solidFill>
            </a:endParaRPr>
          </a:p>
          <a:p>
            <a:pPr marL="342900" indent="-342900">
              <a:buFont typeface="HK Grotesk" pitchFamily="50" charset="-18"/>
              <a:buChar char="→"/>
            </a:pPr>
            <a:r>
              <a:rPr lang="pl-PL" dirty="0">
                <a:solidFill>
                  <a:srgbClr val="005B7F"/>
                </a:solidFill>
              </a:rPr>
              <a:t>astronomią, </a:t>
            </a:r>
          </a:p>
          <a:p>
            <a:pPr marL="342900" indent="-342900">
              <a:buFont typeface="HK Grotesk" pitchFamily="50" charset="-18"/>
              <a:buChar char="→"/>
            </a:pPr>
            <a:r>
              <a:rPr lang="pl-PL" dirty="0">
                <a:solidFill>
                  <a:srgbClr val="005B7F"/>
                </a:solidFill>
              </a:rPr>
              <a:t>prawem, </a:t>
            </a:r>
          </a:p>
          <a:p>
            <a:pPr marL="342900" indent="-342900">
              <a:buFont typeface="HK Grotesk" pitchFamily="50" charset="-18"/>
              <a:buChar char="→"/>
            </a:pPr>
            <a:r>
              <a:rPr lang="pl-PL" dirty="0">
                <a:solidFill>
                  <a:srgbClr val="005B7F"/>
                </a:solidFill>
              </a:rPr>
              <a:t>medycyną, </a:t>
            </a:r>
          </a:p>
          <a:p>
            <a:pPr marL="342900" indent="-342900">
              <a:buFont typeface="HK Grotesk" pitchFamily="50" charset="-18"/>
              <a:buChar char="→"/>
            </a:pPr>
            <a:r>
              <a:rPr lang="pl-PL" dirty="0">
                <a:solidFill>
                  <a:srgbClr val="005B7F"/>
                </a:solidFill>
              </a:rPr>
              <a:t>dyplomacją, </a:t>
            </a:r>
          </a:p>
          <a:p>
            <a:pPr marL="342900" indent="-342900">
              <a:buFont typeface="HK Grotesk" pitchFamily="50" charset="-18"/>
              <a:buChar char="→"/>
            </a:pPr>
            <a:r>
              <a:rPr lang="pl-PL" dirty="0">
                <a:solidFill>
                  <a:srgbClr val="005B7F"/>
                </a:solidFill>
              </a:rPr>
              <a:t>kartografią, </a:t>
            </a:r>
          </a:p>
          <a:p>
            <a:pPr marL="342900" indent="-342900">
              <a:buFont typeface="HK Grotesk" pitchFamily="50" charset="-18"/>
              <a:buChar char="→"/>
            </a:pPr>
            <a:r>
              <a:rPr lang="pl-PL" dirty="0">
                <a:solidFill>
                  <a:srgbClr val="005B7F"/>
                </a:solidFill>
              </a:rPr>
              <a:t>ekonomią, </a:t>
            </a:r>
          </a:p>
          <a:p>
            <a:pPr marL="342900" indent="-342900">
              <a:buFont typeface="HK Grotesk" pitchFamily="50" charset="-18"/>
              <a:buChar char="→"/>
            </a:pPr>
            <a:r>
              <a:rPr lang="pl-PL" dirty="0">
                <a:solidFill>
                  <a:srgbClr val="005B7F"/>
                </a:solidFill>
              </a:rPr>
              <a:t>systemem monetarnym, </a:t>
            </a:r>
          </a:p>
          <a:p>
            <a:pPr marL="342900" indent="-342900">
              <a:buFont typeface="HK Grotesk" pitchFamily="50" charset="-18"/>
              <a:buChar char="→"/>
            </a:pPr>
            <a:r>
              <a:rPr lang="pl-PL" dirty="0">
                <a:solidFill>
                  <a:srgbClr val="005B7F"/>
                </a:solidFill>
              </a:rPr>
              <a:t>filologią, </a:t>
            </a:r>
          </a:p>
          <a:p>
            <a:pPr marL="342900" indent="-342900">
              <a:buFont typeface="HK Grotesk" pitchFamily="50" charset="-18"/>
              <a:buChar char="→"/>
            </a:pPr>
            <a:r>
              <a:rPr lang="pl-PL" dirty="0">
                <a:solidFill>
                  <a:srgbClr val="005B7F"/>
                </a:solidFill>
              </a:rPr>
              <a:t>strategią wojskową</a:t>
            </a:r>
          </a:p>
          <a:p>
            <a:pPr marL="342900" indent="-342900">
              <a:buFont typeface="HK Grotesk" pitchFamily="50" charset="-18"/>
              <a:buChar char="→"/>
            </a:pPr>
            <a:r>
              <a:rPr lang="pl-PL" dirty="0">
                <a:solidFill>
                  <a:srgbClr val="005B7F"/>
                </a:solidFill>
              </a:rPr>
              <a:t>teologią. 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9663411-F964-4F44-B9F7-A85508C4BE63}"/>
              </a:ext>
            </a:extLst>
          </p:cNvPr>
          <p:cNvGrpSpPr/>
          <p:nvPr/>
        </p:nvGrpSpPr>
        <p:grpSpPr>
          <a:xfrm rot="5400000">
            <a:off x="10597381" y="5427377"/>
            <a:ext cx="411126" cy="2055462"/>
            <a:chOff x="11581035" y="3943995"/>
            <a:chExt cx="325221" cy="2759714"/>
          </a:xfrm>
          <a:solidFill>
            <a:schemeClr val="bg1"/>
          </a:solidFill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4FD3FE9-ACD9-2B45-B0F8-F6A368216C79}"/>
                </a:ext>
              </a:extLst>
            </p:cNvPr>
            <p:cNvGrpSpPr/>
            <p:nvPr/>
          </p:nvGrpSpPr>
          <p:grpSpPr>
            <a:xfrm>
              <a:off x="11581035" y="3943995"/>
              <a:ext cx="325221" cy="2759714"/>
              <a:chOff x="11581035" y="3943995"/>
              <a:chExt cx="325221" cy="2759714"/>
            </a:xfrm>
            <a:grpFill/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992720D-611C-3B49-B0EC-95AF595BA9EF}"/>
                  </a:ext>
                </a:extLst>
              </p:cNvPr>
              <p:cNvSpPr/>
              <p:nvPr/>
            </p:nvSpPr>
            <p:spPr>
              <a:xfrm>
                <a:off x="11688763" y="3943995"/>
                <a:ext cx="217493" cy="2759714"/>
              </a:xfrm>
              <a:prstGeom prst="rect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D50501-5B89-FC45-B420-A5F7A0718D00}"/>
                  </a:ext>
                </a:extLst>
              </p:cNvPr>
              <p:cNvSpPr txBox="1"/>
              <p:nvPr/>
            </p:nvSpPr>
            <p:spPr>
              <a:xfrm rot="16200000">
                <a:off x="11269492" y="6103687"/>
                <a:ext cx="838530" cy="215444"/>
              </a:xfrm>
              <a:prstGeom prst="rect">
                <a:avLst/>
              </a:prstGeom>
              <a:grp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A89CCC0-351B-BA46-BD29-01A991C8416D}"/>
                </a:ext>
              </a:extLst>
            </p:cNvPr>
            <p:cNvSpPr txBox="1"/>
            <p:nvPr/>
          </p:nvSpPr>
          <p:spPr>
            <a:xfrm rot="16200000">
              <a:off x="10576195" y="5302662"/>
              <a:ext cx="2497771" cy="15825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HK Grotesk Light" pitchFamily="50" charset="-18"/>
                </a:rPr>
                <a:t>http://liga-unesco.pl/czlonkowie/bochnia/</a:t>
              </a:r>
            </a:p>
          </p:txBody>
        </p:sp>
      </p:grpSp>
      <p:grpSp>
        <p:nvGrpSpPr>
          <p:cNvPr id="32" name="Graphic 4">
            <a:extLst>
              <a:ext uri="{FF2B5EF4-FFF2-40B4-BE49-F238E27FC236}">
                <a16:creationId xmlns:a16="http://schemas.microsoft.com/office/drawing/2014/main" id="{81372FA4-CA27-4673-9606-39183A726D0C}"/>
              </a:ext>
            </a:extLst>
          </p:cNvPr>
          <p:cNvGrpSpPr/>
          <p:nvPr/>
        </p:nvGrpSpPr>
        <p:grpSpPr>
          <a:xfrm rot="2644219">
            <a:off x="-743879" y="5178772"/>
            <a:ext cx="3714353" cy="2644680"/>
            <a:chOff x="456484" y="3280447"/>
            <a:chExt cx="6113164" cy="4352671"/>
          </a:xfrm>
        </p:grpSpPr>
        <p:sp>
          <p:nvSpPr>
            <p:cNvPr id="33" name="Freeform: Shape 9">
              <a:extLst>
                <a:ext uri="{FF2B5EF4-FFF2-40B4-BE49-F238E27FC236}">
                  <a16:creationId xmlns:a16="http://schemas.microsoft.com/office/drawing/2014/main" id="{53248DDF-49C1-4572-A68D-66790D9AC085}"/>
                </a:ext>
              </a:extLst>
            </p:cNvPr>
            <p:cNvSpPr/>
            <p:nvPr/>
          </p:nvSpPr>
          <p:spPr>
            <a:xfrm>
              <a:off x="669692" y="5541388"/>
              <a:ext cx="5899956" cy="2091730"/>
            </a:xfrm>
            <a:custGeom>
              <a:avLst/>
              <a:gdLst>
                <a:gd name="connsiteX0" fmla="*/ 5889334 w 5899955"/>
                <a:gd name="connsiteY0" fmla="*/ 1015158 h 2091729"/>
                <a:gd name="connsiteX1" fmla="*/ 3661210 w 5899955"/>
                <a:gd name="connsiteY1" fmla="*/ 768669 h 2091729"/>
                <a:gd name="connsiteX2" fmla="*/ 1795275 w 5899955"/>
                <a:gd name="connsiteY2" fmla="*/ 751696 h 2091729"/>
                <a:gd name="connsiteX3" fmla="*/ 1722088 w 5899955"/>
                <a:gd name="connsiteY3" fmla="*/ 27502 h 2091729"/>
                <a:gd name="connsiteX4" fmla="*/ 2111342 w 5899955"/>
                <a:gd name="connsiteY4" fmla="*/ 532176 h 2091729"/>
                <a:gd name="connsiteX5" fmla="*/ 1267943 w 5899955"/>
                <a:gd name="connsiteY5" fmla="*/ 1260201 h 2091729"/>
                <a:gd name="connsiteX6" fmla="*/ 17544 w 5899955"/>
                <a:gd name="connsiteY6" fmla="*/ 2078802 h 20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955" h="2091729">
                  <a:moveTo>
                    <a:pt x="5889334" y="1015158"/>
                  </a:moveTo>
                  <a:cubicBezTo>
                    <a:pt x="5391454" y="825058"/>
                    <a:pt x="4770609" y="641936"/>
                    <a:pt x="3661210" y="768669"/>
                  </a:cubicBezTo>
                  <a:cubicBezTo>
                    <a:pt x="2631105" y="886341"/>
                    <a:pt x="2129449" y="959902"/>
                    <a:pt x="1795275" y="751696"/>
                  </a:cubicBezTo>
                  <a:cubicBezTo>
                    <a:pt x="1352698" y="475946"/>
                    <a:pt x="1516021" y="75316"/>
                    <a:pt x="1722088" y="27502"/>
                  </a:cubicBezTo>
                  <a:cubicBezTo>
                    <a:pt x="2004983" y="-38124"/>
                    <a:pt x="2207777" y="230903"/>
                    <a:pt x="2111342" y="532176"/>
                  </a:cubicBezTo>
                  <a:cubicBezTo>
                    <a:pt x="2034475" y="772334"/>
                    <a:pt x="1742024" y="1079155"/>
                    <a:pt x="1267943" y="1260201"/>
                  </a:cubicBezTo>
                  <a:cubicBezTo>
                    <a:pt x="392427" y="1594567"/>
                    <a:pt x="17544" y="2078802"/>
                    <a:pt x="17544" y="2078802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4" name="Freeform: Shape 10">
              <a:extLst>
                <a:ext uri="{FF2B5EF4-FFF2-40B4-BE49-F238E27FC236}">
                  <a16:creationId xmlns:a16="http://schemas.microsoft.com/office/drawing/2014/main" id="{33236220-68A8-4072-9C8A-1C8EDDD1E9E7}"/>
                </a:ext>
              </a:extLst>
            </p:cNvPr>
            <p:cNvSpPr/>
            <p:nvPr/>
          </p:nvSpPr>
          <p:spPr>
            <a:xfrm>
              <a:off x="3227617" y="4081763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16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0" y="260299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44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16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5" name="Freeform: Shape 11">
              <a:extLst>
                <a:ext uri="{FF2B5EF4-FFF2-40B4-BE49-F238E27FC236}">
                  <a16:creationId xmlns:a16="http://schemas.microsoft.com/office/drawing/2014/main" id="{F3DF8CE1-3319-48EC-AB31-950ED34E133A}"/>
                </a:ext>
              </a:extLst>
            </p:cNvPr>
            <p:cNvSpPr/>
            <p:nvPr/>
          </p:nvSpPr>
          <p:spPr>
            <a:xfrm>
              <a:off x="1736639" y="707109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0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2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7" name="Freeform: Shape 12">
              <a:extLst>
                <a:ext uri="{FF2B5EF4-FFF2-40B4-BE49-F238E27FC236}">
                  <a16:creationId xmlns:a16="http://schemas.microsoft.com/office/drawing/2014/main" id="{E580999C-F554-4CE0-8D8D-B89E69B22C39}"/>
                </a:ext>
              </a:extLst>
            </p:cNvPr>
            <p:cNvSpPr/>
            <p:nvPr/>
          </p:nvSpPr>
          <p:spPr>
            <a:xfrm>
              <a:off x="3618110" y="6592809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8 h 407168"/>
                <a:gd name="connsiteX3" fmla="*/ 323906 w 327331"/>
                <a:gd name="connsiteY3" fmla="*/ 158979 h 407168"/>
                <a:gd name="connsiteX4" fmla="*/ 268602 w 327331"/>
                <a:gd name="connsiteY4" fmla="*/ 213364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5 h 407168"/>
                <a:gd name="connsiteX9" fmla="*/ 5013 w 327331"/>
                <a:gd name="connsiteY9" fmla="*/ 249513 h 407168"/>
                <a:gd name="connsiteX10" fmla="*/ 60308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8"/>
                  </a:cubicBezTo>
                  <a:lnTo>
                    <a:pt x="323906" y="158979"/>
                  </a:lnTo>
                  <a:lnTo>
                    <a:pt x="268602" y="213364"/>
                  </a:lnTo>
                  <a:cubicBezTo>
                    <a:pt x="248084" y="233554"/>
                    <a:pt x="235271" y="260300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2"/>
                    <a:pt x="80642" y="266735"/>
                  </a:cubicBezTo>
                  <a:lnTo>
                    <a:pt x="5013" y="249513"/>
                  </a:lnTo>
                  <a:lnTo>
                    <a:pt x="60308" y="195121"/>
                  </a:lnTo>
                  <a:cubicBezTo>
                    <a:pt x="80842" y="174946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8" name="Freeform: Shape 13">
              <a:extLst>
                <a:ext uri="{FF2B5EF4-FFF2-40B4-BE49-F238E27FC236}">
                  <a16:creationId xmlns:a16="http://schemas.microsoft.com/office/drawing/2014/main" id="{BB0E36B9-5010-4492-94E9-0D3FD7794ACE}"/>
                </a:ext>
              </a:extLst>
            </p:cNvPr>
            <p:cNvSpPr/>
            <p:nvPr/>
          </p:nvSpPr>
          <p:spPr>
            <a:xfrm>
              <a:off x="3279306" y="5669686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914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5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914" y="158978"/>
                  </a:lnTo>
                  <a:lnTo>
                    <a:pt x="268602" y="213371"/>
                  </a:lnTo>
                  <a:cubicBezTo>
                    <a:pt x="248084" y="233554"/>
                    <a:pt x="235270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5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9" name="Freeform: Shape 14">
              <a:extLst>
                <a:ext uri="{FF2B5EF4-FFF2-40B4-BE49-F238E27FC236}">
                  <a16:creationId xmlns:a16="http://schemas.microsoft.com/office/drawing/2014/main" id="{9B8B1592-1B80-474E-95B8-03A2665C829E}"/>
                </a:ext>
              </a:extLst>
            </p:cNvPr>
            <p:cNvSpPr/>
            <p:nvPr/>
          </p:nvSpPr>
          <p:spPr>
            <a:xfrm>
              <a:off x="4183691" y="5263411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6 h 407168"/>
                <a:gd name="connsiteX3" fmla="*/ 323906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66"/>
                  </a:cubicBezTo>
                  <a:lnTo>
                    <a:pt x="323906" y="158978"/>
                  </a:lnTo>
                  <a:lnTo>
                    <a:pt x="268602" y="213371"/>
                  </a:lnTo>
                  <a:cubicBezTo>
                    <a:pt x="248084" y="233554"/>
                    <a:pt x="235271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61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0" name="Freeform: Shape 15">
              <a:extLst>
                <a:ext uri="{FF2B5EF4-FFF2-40B4-BE49-F238E27FC236}">
                  <a16:creationId xmlns:a16="http://schemas.microsoft.com/office/drawing/2014/main" id="{8D9991E7-B6A8-427E-A389-AC61C2A01D0D}"/>
                </a:ext>
              </a:extLst>
            </p:cNvPr>
            <p:cNvSpPr/>
            <p:nvPr/>
          </p:nvSpPr>
          <p:spPr>
            <a:xfrm>
              <a:off x="2132036" y="3695340"/>
              <a:ext cx="327333" cy="407170"/>
            </a:xfrm>
            <a:custGeom>
              <a:avLst/>
              <a:gdLst>
                <a:gd name="connsiteX0" fmla="*/ 109168 w 327331"/>
                <a:gd name="connsiteY0" fmla="*/ 5013 h 407168"/>
                <a:gd name="connsiteX1" fmla="*/ 178562 w 327331"/>
                <a:gd name="connsiteY1" fmla="*/ 96817 h 407168"/>
                <a:gd name="connsiteX2" fmla="*/ 248827 w 327331"/>
                <a:gd name="connsiteY2" fmla="*/ 142484 h 407168"/>
                <a:gd name="connsiteX3" fmla="*/ 324368 w 327331"/>
                <a:gd name="connsiteY3" fmla="*/ 160096 h 407168"/>
                <a:gd name="connsiteX4" fmla="*/ 268786 w 327331"/>
                <a:gd name="connsiteY4" fmla="*/ 214193 h 407168"/>
                <a:gd name="connsiteX5" fmla="*/ 232213 w 327331"/>
                <a:gd name="connsiteY5" fmla="*/ 289592 h 407168"/>
                <a:gd name="connsiteX6" fmla="*/ 220213 w 327331"/>
                <a:gd name="connsiteY6" fmla="*/ 404054 h 407168"/>
                <a:gd name="connsiteX7" fmla="*/ 150819 w 327331"/>
                <a:gd name="connsiteY7" fmla="*/ 312241 h 407168"/>
                <a:gd name="connsiteX8" fmla="*/ 80554 w 327331"/>
                <a:gd name="connsiteY8" fmla="*/ 266583 h 407168"/>
                <a:gd name="connsiteX9" fmla="*/ 5013 w 327331"/>
                <a:gd name="connsiteY9" fmla="*/ 248970 h 407168"/>
                <a:gd name="connsiteX10" fmla="*/ 60595 w 327331"/>
                <a:gd name="connsiteY10" fmla="*/ 194865 h 407168"/>
                <a:gd name="connsiteX11" fmla="*/ 97168 w 327331"/>
                <a:gd name="connsiteY11" fmla="*/ 119467 h 407168"/>
                <a:gd name="connsiteX12" fmla="*/ 10916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9168" y="5013"/>
                  </a:moveTo>
                  <a:lnTo>
                    <a:pt x="178562" y="96817"/>
                  </a:lnTo>
                  <a:cubicBezTo>
                    <a:pt x="195927" y="119786"/>
                    <a:pt x="220788" y="135945"/>
                    <a:pt x="248827" y="142484"/>
                  </a:cubicBezTo>
                  <a:lnTo>
                    <a:pt x="324368" y="160096"/>
                  </a:lnTo>
                  <a:lnTo>
                    <a:pt x="268786" y="214193"/>
                  </a:lnTo>
                  <a:cubicBezTo>
                    <a:pt x="248156" y="234281"/>
                    <a:pt x="235215" y="260954"/>
                    <a:pt x="232213" y="289592"/>
                  </a:cubicBezTo>
                  <a:lnTo>
                    <a:pt x="220213" y="404054"/>
                  </a:lnTo>
                  <a:lnTo>
                    <a:pt x="150819" y="312241"/>
                  </a:lnTo>
                  <a:cubicBezTo>
                    <a:pt x="133454" y="289272"/>
                    <a:pt x="108593" y="273113"/>
                    <a:pt x="80554" y="266583"/>
                  </a:cubicBezTo>
                  <a:lnTo>
                    <a:pt x="5013" y="248970"/>
                  </a:lnTo>
                  <a:lnTo>
                    <a:pt x="60595" y="194865"/>
                  </a:lnTo>
                  <a:cubicBezTo>
                    <a:pt x="81225" y="174786"/>
                    <a:pt x="94167" y="148104"/>
                    <a:pt x="97168" y="119467"/>
                  </a:cubicBezTo>
                  <a:lnTo>
                    <a:pt x="10916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1" name="Freeform: Shape 16">
              <a:extLst>
                <a:ext uri="{FF2B5EF4-FFF2-40B4-BE49-F238E27FC236}">
                  <a16:creationId xmlns:a16="http://schemas.microsoft.com/office/drawing/2014/main" id="{F999E58F-DC83-4D8C-8ECE-844A29DFFCFD}"/>
                </a:ext>
              </a:extLst>
            </p:cNvPr>
            <p:cNvSpPr/>
            <p:nvPr/>
          </p:nvSpPr>
          <p:spPr>
            <a:xfrm>
              <a:off x="456484" y="4405946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5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0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65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1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1"/>
                    <a:pt x="80642" y="266734"/>
                  </a:cubicBezTo>
                  <a:lnTo>
                    <a:pt x="5013" y="249513"/>
                  </a:lnTo>
                  <a:lnTo>
                    <a:pt x="60316" y="195120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2" name="Freeform: Shape 17">
              <a:extLst>
                <a:ext uri="{FF2B5EF4-FFF2-40B4-BE49-F238E27FC236}">
                  <a16:creationId xmlns:a16="http://schemas.microsoft.com/office/drawing/2014/main" id="{269D6EC2-680E-413E-B81D-7CC321D66F0B}"/>
                </a:ext>
              </a:extLst>
            </p:cNvPr>
            <p:cNvSpPr/>
            <p:nvPr/>
          </p:nvSpPr>
          <p:spPr>
            <a:xfrm>
              <a:off x="5407318" y="3716839"/>
              <a:ext cx="327333" cy="407170"/>
            </a:xfrm>
            <a:custGeom>
              <a:avLst/>
              <a:gdLst>
                <a:gd name="connsiteX0" fmla="*/ 107906 w 327331"/>
                <a:gd name="connsiteY0" fmla="*/ 5013 h 407168"/>
                <a:gd name="connsiteX1" fmla="*/ 177780 w 327331"/>
                <a:gd name="connsiteY1" fmla="*/ 96458 h 407168"/>
                <a:gd name="connsiteX2" fmla="*/ 248284 w 327331"/>
                <a:gd name="connsiteY2" fmla="*/ 141757 h 407168"/>
                <a:gd name="connsiteX3" fmla="*/ 323906 w 327331"/>
                <a:gd name="connsiteY3" fmla="*/ 158978 h 407168"/>
                <a:gd name="connsiteX4" fmla="*/ 268610 w 327331"/>
                <a:gd name="connsiteY4" fmla="*/ 213363 h 407168"/>
                <a:gd name="connsiteX5" fmla="*/ 232428 w 327331"/>
                <a:gd name="connsiteY5" fmla="*/ 288953 h 407168"/>
                <a:gd name="connsiteX6" fmla="*/ 221019 w 327331"/>
                <a:gd name="connsiteY6" fmla="*/ 403471 h 407168"/>
                <a:gd name="connsiteX7" fmla="*/ 151146 w 327331"/>
                <a:gd name="connsiteY7" fmla="*/ 312026 h 407168"/>
                <a:gd name="connsiteX8" fmla="*/ 80650 w 327331"/>
                <a:gd name="connsiteY8" fmla="*/ 266726 h 407168"/>
                <a:gd name="connsiteX9" fmla="*/ 5013 w 327331"/>
                <a:gd name="connsiteY9" fmla="*/ 249505 h 407168"/>
                <a:gd name="connsiteX10" fmla="*/ 60307 w 327331"/>
                <a:gd name="connsiteY10" fmla="*/ 195113 h 407168"/>
                <a:gd name="connsiteX11" fmla="*/ 96498 w 327331"/>
                <a:gd name="connsiteY11" fmla="*/ 119531 h 407168"/>
                <a:gd name="connsiteX12" fmla="*/ 107906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906" y="5013"/>
                  </a:moveTo>
                  <a:lnTo>
                    <a:pt x="177780" y="96458"/>
                  </a:lnTo>
                  <a:cubicBezTo>
                    <a:pt x="195256" y="119339"/>
                    <a:pt x="220197" y="135362"/>
                    <a:pt x="248284" y="141757"/>
                  </a:cubicBezTo>
                  <a:lnTo>
                    <a:pt x="323906" y="158978"/>
                  </a:lnTo>
                  <a:lnTo>
                    <a:pt x="268610" y="213363"/>
                  </a:lnTo>
                  <a:cubicBezTo>
                    <a:pt x="248084" y="233554"/>
                    <a:pt x="235278" y="260299"/>
                    <a:pt x="232428" y="288953"/>
                  </a:cubicBezTo>
                  <a:lnTo>
                    <a:pt x="221019" y="403471"/>
                  </a:lnTo>
                  <a:lnTo>
                    <a:pt x="151146" y="312026"/>
                  </a:lnTo>
                  <a:cubicBezTo>
                    <a:pt x="133670" y="289144"/>
                    <a:pt x="108721" y="273113"/>
                    <a:pt x="80650" y="266726"/>
                  </a:cubicBezTo>
                  <a:lnTo>
                    <a:pt x="5013" y="249505"/>
                  </a:lnTo>
                  <a:lnTo>
                    <a:pt x="60307" y="195113"/>
                  </a:lnTo>
                  <a:cubicBezTo>
                    <a:pt x="80842" y="174930"/>
                    <a:pt x="93648" y="148184"/>
                    <a:pt x="96498" y="119531"/>
                  </a:cubicBezTo>
                  <a:lnTo>
                    <a:pt x="107906" y="5013"/>
                  </a:lnTo>
                  <a:close/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3" name="Freeform: Shape 18">
              <a:extLst>
                <a:ext uri="{FF2B5EF4-FFF2-40B4-BE49-F238E27FC236}">
                  <a16:creationId xmlns:a16="http://schemas.microsoft.com/office/drawing/2014/main" id="{827B266E-9FFF-4A31-A270-D8C50EAD56CB}"/>
                </a:ext>
              </a:extLst>
            </p:cNvPr>
            <p:cNvSpPr/>
            <p:nvPr/>
          </p:nvSpPr>
          <p:spPr>
            <a:xfrm>
              <a:off x="5291286" y="445226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08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48" y="119339"/>
                    <a:pt x="220190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1" y="260300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53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08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4" name="Freeform: Shape 19">
              <a:extLst>
                <a:ext uri="{FF2B5EF4-FFF2-40B4-BE49-F238E27FC236}">
                  <a16:creationId xmlns:a16="http://schemas.microsoft.com/office/drawing/2014/main" id="{247D2AC6-FF5A-432C-9E94-0A274B14BEA5}"/>
                </a:ext>
              </a:extLst>
            </p:cNvPr>
            <p:cNvSpPr/>
            <p:nvPr/>
          </p:nvSpPr>
          <p:spPr>
            <a:xfrm>
              <a:off x="678817" y="4120566"/>
              <a:ext cx="5524722" cy="2251404"/>
            </a:xfrm>
            <a:custGeom>
              <a:avLst/>
              <a:gdLst>
                <a:gd name="connsiteX0" fmla="*/ 17544 w 5524721"/>
                <a:gd name="connsiteY0" fmla="*/ 2239916 h 2251403"/>
                <a:gd name="connsiteX1" fmla="*/ 2597477 w 5524721"/>
                <a:gd name="connsiteY1" fmla="*/ 972583 h 2251403"/>
                <a:gd name="connsiteX2" fmla="*/ 4156750 w 5524721"/>
                <a:gd name="connsiteY2" fmla="*/ 379650 h 2251403"/>
                <a:gd name="connsiteX3" fmla="*/ 3878398 w 5524721"/>
                <a:gd name="connsiteY3" fmla="*/ 17557 h 2251403"/>
                <a:gd name="connsiteX4" fmla="*/ 3629443 w 5524721"/>
                <a:gd name="connsiteY4" fmla="*/ 411337 h 2251403"/>
                <a:gd name="connsiteX5" fmla="*/ 4776924 w 5524721"/>
                <a:gd name="connsiteY5" fmla="*/ 1055430 h 2251403"/>
                <a:gd name="connsiteX6" fmla="*/ 5512351 w 5524721"/>
                <a:gd name="connsiteY6" fmla="*/ 1133631 h 225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4721" h="2251403">
                  <a:moveTo>
                    <a:pt x="17544" y="2239916"/>
                  </a:moveTo>
                  <a:cubicBezTo>
                    <a:pt x="578790" y="1588143"/>
                    <a:pt x="1284877" y="1186044"/>
                    <a:pt x="2597477" y="972583"/>
                  </a:cubicBezTo>
                  <a:cubicBezTo>
                    <a:pt x="3729846" y="788439"/>
                    <a:pt x="4068490" y="707796"/>
                    <a:pt x="4156750" y="379650"/>
                  </a:cubicBezTo>
                  <a:cubicBezTo>
                    <a:pt x="4221506" y="138893"/>
                    <a:pt x="4044340" y="16088"/>
                    <a:pt x="3878398" y="17557"/>
                  </a:cubicBezTo>
                  <a:cubicBezTo>
                    <a:pt x="3707092" y="19066"/>
                    <a:pt x="3566084" y="180496"/>
                    <a:pt x="3629443" y="411337"/>
                  </a:cubicBezTo>
                  <a:cubicBezTo>
                    <a:pt x="3719275" y="738581"/>
                    <a:pt x="4201156" y="946804"/>
                    <a:pt x="4776924" y="1055430"/>
                  </a:cubicBezTo>
                  <a:cubicBezTo>
                    <a:pt x="5352693" y="1164048"/>
                    <a:pt x="5331297" y="1059302"/>
                    <a:pt x="5512351" y="1133631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5" name="Freeform: Shape 20">
              <a:extLst>
                <a:ext uri="{FF2B5EF4-FFF2-40B4-BE49-F238E27FC236}">
                  <a16:creationId xmlns:a16="http://schemas.microsoft.com/office/drawing/2014/main" id="{64840A69-D517-4F65-B31F-E2A483E519F0}"/>
                </a:ext>
              </a:extLst>
            </p:cNvPr>
            <p:cNvSpPr/>
            <p:nvPr/>
          </p:nvSpPr>
          <p:spPr>
            <a:xfrm>
              <a:off x="949747" y="3280447"/>
              <a:ext cx="1852220" cy="1948023"/>
            </a:xfrm>
            <a:custGeom>
              <a:avLst/>
              <a:gdLst>
                <a:gd name="connsiteX0" fmla="*/ 1784107 w 1852218"/>
                <a:gd name="connsiteY0" fmla="*/ 1352277 h 1948023"/>
                <a:gd name="connsiteX1" fmla="*/ 1785241 w 1852218"/>
                <a:gd name="connsiteY1" fmla="*/ 1351519 h 1948023"/>
                <a:gd name="connsiteX2" fmla="*/ 1836640 w 1852218"/>
                <a:gd name="connsiteY2" fmla="*/ 1396156 h 1948023"/>
                <a:gd name="connsiteX3" fmla="*/ 1510458 w 1852218"/>
                <a:gd name="connsiteY3" fmla="*/ 1769131 h 1948023"/>
                <a:gd name="connsiteX4" fmla="*/ 177794 w 1852218"/>
                <a:gd name="connsiteY4" fmla="*/ 1502395 h 1948023"/>
                <a:gd name="connsiteX5" fmla="*/ 442941 w 1852218"/>
                <a:gd name="connsiteY5" fmla="*/ 178074 h 1948023"/>
                <a:gd name="connsiteX6" fmla="*/ 911928 w 1852218"/>
                <a:gd name="connsiteY6" fmla="*/ 17634 h 1948023"/>
                <a:gd name="connsiteX7" fmla="*/ 933723 w 1852218"/>
                <a:gd name="connsiteY7" fmla="*/ 82023 h 1948023"/>
                <a:gd name="connsiteX8" fmla="*/ 932414 w 1852218"/>
                <a:gd name="connsiteY8" fmla="*/ 82893 h 1948023"/>
                <a:gd name="connsiteX9" fmla="*/ 723496 w 1852218"/>
                <a:gd name="connsiteY9" fmla="*/ 1143424 h 1948023"/>
                <a:gd name="connsiteX10" fmla="*/ 1784107 w 1852218"/>
                <a:gd name="connsiteY10" fmla="*/ 1352277 h 194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52218" h="1948023">
                  <a:moveTo>
                    <a:pt x="1784107" y="1352277"/>
                  </a:moveTo>
                  <a:cubicBezTo>
                    <a:pt x="1784482" y="1352022"/>
                    <a:pt x="1784858" y="1351775"/>
                    <a:pt x="1785241" y="1351519"/>
                  </a:cubicBezTo>
                  <a:cubicBezTo>
                    <a:pt x="1815355" y="1331232"/>
                    <a:pt x="1852623" y="1363543"/>
                    <a:pt x="1836640" y="1396156"/>
                  </a:cubicBezTo>
                  <a:cubicBezTo>
                    <a:pt x="1765034" y="1542226"/>
                    <a:pt x="1655234" y="1671985"/>
                    <a:pt x="1510458" y="1769131"/>
                  </a:cubicBezTo>
                  <a:cubicBezTo>
                    <a:pt x="1069494" y="2065030"/>
                    <a:pt x="471475" y="1945898"/>
                    <a:pt x="177794" y="1502395"/>
                  </a:cubicBezTo>
                  <a:cubicBezTo>
                    <a:pt x="-114210" y="1061415"/>
                    <a:pt x="3742" y="472753"/>
                    <a:pt x="442941" y="178074"/>
                  </a:cubicBezTo>
                  <a:cubicBezTo>
                    <a:pt x="587781" y="80889"/>
                    <a:pt x="749555" y="28484"/>
                    <a:pt x="911928" y="17634"/>
                  </a:cubicBezTo>
                  <a:cubicBezTo>
                    <a:pt x="948118" y="15223"/>
                    <a:pt x="963878" y="61880"/>
                    <a:pt x="933723" y="82023"/>
                  </a:cubicBezTo>
                  <a:cubicBezTo>
                    <a:pt x="933284" y="82310"/>
                    <a:pt x="932853" y="82605"/>
                    <a:pt x="932414" y="82893"/>
                  </a:cubicBezTo>
                  <a:cubicBezTo>
                    <a:pt x="581905" y="318069"/>
                    <a:pt x="488320" y="792915"/>
                    <a:pt x="723496" y="1143424"/>
                  </a:cubicBezTo>
                  <a:cubicBezTo>
                    <a:pt x="958736" y="1494028"/>
                    <a:pt x="1433599" y="1587453"/>
                    <a:pt x="1784107" y="1352277"/>
                  </a:cubicBezTo>
                  <a:close/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pic>
        <p:nvPicPr>
          <p:cNvPr id="56" name="Obraz 55">
            <a:extLst>
              <a:ext uri="{FF2B5EF4-FFF2-40B4-BE49-F238E27FC236}">
                <a16:creationId xmlns:a16="http://schemas.microsoft.com/office/drawing/2014/main" id="{A3CD309C-112D-487F-B6DF-008EBBEF3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646" y="329900"/>
            <a:ext cx="5002029" cy="5884740"/>
          </a:xfrm>
          <a:prstGeom prst="rect">
            <a:avLst/>
          </a:prstGeom>
          <a:ln w="76200"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8FC7B91-0FDF-B441-A0B7-047CA2AEDF85}"/>
              </a:ext>
            </a:extLst>
          </p:cNvPr>
          <p:cNvGrpSpPr/>
          <p:nvPr/>
        </p:nvGrpSpPr>
        <p:grpSpPr>
          <a:xfrm>
            <a:off x="2585663" y="4605046"/>
            <a:ext cx="3896313" cy="923330"/>
            <a:chOff x="2585663" y="4605046"/>
            <a:chExt cx="3896313" cy="923330"/>
          </a:xfrm>
        </p:grpSpPr>
        <p:sp>
          <p:nvSpPr>
            <p:cNvPr id="24" name="Pięciokąt 43">
              <a:extLst>
                <a:ext uri="{FF2B5EF4-FFF2-40B4-BE49-F238E27FC236}">
                  <a16:creationId xmlns:a16="http://schemas.microsoft.com/office/drawing/2014/main" id="{7B466CAE-04C2-8142-8A52-95C882E68F0E}"/>
                </a:ext>
              </a:extLst>
            </p:cNvPr>
            <p:cNvSpPr/>
            <p:nvPr/>
          </p:nvSpPr>
          <p:spPr>
            <a:xfrm>
              <a:off x="2626287" y="4605046"/>
              <a:ext cx="3855689" cy="920990"/>
            </a:xfrm>
            <a:prstGeom prst="homePlate">
              <a:avLst>
                <a:gd name="adj" fmla="val 608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" name="Prostokąt 1"/>
            <p:cNvSpPr/>
            <p:nvPr/>
          </p:nvSpPr>
          <p:spPr>
            <a:xfrm>
              <a:off x="2585663" y="4605046"/>
              <a:ext cx="351033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dirty="0">
                  <a:solidFill>
                    <a:srgbClr val="005B7F"/>
                  </a:solidFill>
                </a:rPr>
                <a:t>Najważniejszym jego odkryciem </a:t>
              </a:r>
              <a:br>
                <a:rPr lang="pl-PL" dirty="0">
                  <a:solidFill>
                    <a:srgbClr val="005B7F"/>
                  </a:solidFill>
                </a:rPr>
              </a:br>
              <a:r>
                <a:rPr lang="pl-PL" dirty="0">
                  <a:solidFill>
                    <a:srgbClr val="005B7F"/>
                  </a:solidFill>
                </a:rPr>
                <a:t>był </a:t>
              </a:r>
              <a:r>
                <a:rPr lang="pl-PL" b="1" dirty="0">
                  <a:solidFill>
                    <a:srgbClr val="005B7F"/>
                  </a:solidFill>
                </a:rPr>
                <a:t>system heliocentryczny </a:t>
              </a:r>
              <a:br>
                <a:rPr lang="pl-PL" b="1" dirty="0">
                  <a:solidFill>
                    <a:srgbClr val="005B7F"/>
                  </a:solidFill>
                </a:rPr>
              </a:br>
              <a:r>
                <a:rPr lang="pl-PL" dirty="0">
                  <a:solidFill>
                    <a:srgbClr val="005B7F"/>
                  </a:solidFill>
                </a:rPr>
                <a:t>(Helios </a:t>
              </a:r>
              <a:r>
                <a:rPr lang="pl-PL" i="1" dirty="0">
                  <a:solidFill>
                    <a:srgbClr val="005B7F"/>
                  </a:solidFill>
                </a:rPr>
                <a:t>gr. Słońce</a:t>
              </a:r>
              <a:r>
                <a:rPr lang="pl-PL" dirty="0">
                  <a:solidFill>
                    <a:srgbClr val="005B7F"/>
                  </a:solidFill>
                </a:rPr>
                <a:t>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154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46" y="1573776"/>
            <a:ext cx="12459768" cy="8306512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B9663411-F964-4F44-B9F7-A85508C4BE63}"/>
              </a:ext>
            </a:extLst>
          </p:cNvPr>
          <p:cNvGrpSpPr/>
          <p:nvPr/>
        </p:nvGrpSpPr>
        <p:grpSpPr>
          <a:xfrm rot="5400000">
            <a:off x="10198354" y="7521223"/>
            <a:ext cx="469040" cy="3518251"/>
            <a:chOff x="11565648" y="2885438"/>
            <a:chExt cx="469040" cy="381903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4FD3FE9-ACD9-2B45-B0F8-F6A368216C79}"/>
                </a:ext>
              </a:extLst>
            </p:cNvPr>
            <p:cNvGrpSpPr/>
            <p:nvPr/>
          </p:nvGrpSpPr>
          <p:grpSpPr>
            <a:xfrm>
              <a:off x="11565648" y="2885438"/>
              <a:ext cx="434856" cy="3818272"/>
              <a:chOff x="11565648" y="2885438"/>
              <a:chExt cx="434856" cy="381827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992720D-611C-3B49-B0EC-95AF595BA9EF}"/>
                  </a:ext>
                </a:extLst>
              </p:cNvPr>
              <p:cNvSpPr/>
              <p:nvPr/>
            </p:nvSpPr>
            <p:spPr>
              <a:xfrm>
                <a:off x="11688762" y="2885438"/>
                <a:ext cx="311742" cy="3818272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D50501-5B89-FC45-B420-A5F7A0718D00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A89CCC0-351B-BA46-BD29-01A991C8416D}"/>
                </a:ext>
              </a:extLst>
            </p:cNvPr>
            <p:cNvSpPr txBox="1"/>
            <p:nvPr/>
          </p:nvSpPr>
          <p:spPr>
            <a:xfrm rot="16200000">
              <a:off x="9971282" y="4641067"/>
              <a:ext cx="3819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/>
                <a:t>https://www.freepik.com/free-photo/beautiful-shining-stars-night-sky_7631083.htm#page=1&amp;query=night%20sky&amp;position=1</a:t>
              </a:r>
            </a:p>
          </p:txBody>
        </p:sp>
      </p:grpSp>
      <p:sp>
        <p:nvSpPr>
          <p:cNvPr id="3" name="Prostokąt 2"/>
          <p:cNvSpPr/>
          <p:nvPr/>
        </p:nvSpPr>
        <p:spPr>
          <a:xfrm>
            <a:off x="664470" y="2168439"/>
            <a:ext cx="1042744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5B7F"/>
                </a:solidFill>
              </a:rPr>
              <a:t>Konstelacja </a:t>
            </a:r>
            <a:r>
              <a:rPr lang="pl-PL" dirty="0">
                <a:solidFill>
                  <a:srgbClr val="005B7F"/>
                </a:solidFill>
              </a:rPr>
              <a:t>(inaczej </a:t>
            </a:r>
            <a:r>
              <a:rPr lang="pl-PL" b="1" dirty="0">
                <a:solidFill>
                  <a:srgbClr val="005B7F"/>
                </a:solidFill>
              </a:rPr>
              <a:t>gwiazdozbiór</a:t>
            </a:r>
            <a:r>
              <a:rPr lang="pl-PL" dirty="0">
                <a:solidFill>
                  <a:srgbClr val="005B7F"/>
                </a:solidFill>
              </a:rPr>
              <a:t>) to przestrzeń na </a:t>
            </a:r>
            <a:r>
              <a:rPr lang="pl-PL" b="1" dirty="0">
                <a:solidFill>
                  <a:srgbClr val="005B7F"/>
                </a:solidFill>
              </a:rPr>
              <a:t>nieboskłonie</a:t>
            </a:r>
            <a:r>
              <a:rPr lang="pl-PL" dirty="0">
                <a:solidFill>
                  <a:srgbClr val="005B7F"/>
                </a:solidFill>
              </a:rPr>
              <a:t>, na której widoczne są ciała niebieskie. </a:t>
            </a:r>
          </a:p>
        </p:txBody>
      </p:sp>
      <p:grpSp>
        <p:nvGrpSpPr>
          <p:cNvPr id="17" name="Graphic 4">
            <a:extLst>
              <a:ext uri="{FF2B5EF4-FFF2-40B4-BE49-F238E27FC236}">
                <a16:creationId xmlns:a16="http://schemas.microsoft.com/office/drawing/2014/main" id="{81372FA4-CA27-4673-9606-39183A726D0C}"/>
              </a:ext>
            </a:extLst>
          </p:cNvPr>
          <p:cNvGrpSpPr/>
          <p:nvPr/>
        </p:nvGrpSpPr>
        <p:grpSpPr>
          <a:xfrm rot="2644219">
            <a:off x="-743879" y="5178772"/>
            <a:ext cx="3714353" cy="2644680"/>
            <a:chOff x="456484" y="3280447"/>
            <a:chExt cx="6113164" cy="4352671"/>
          </a:xfrm>
        </p:grpSpPr>
        <p:sp>
          <p:nvSpPr>
            <p:cNvPr id="18" name="Freeform: Shape 9">
              <a:extLst>
                <a:ext uri="{FF2B5EF4-FFF2-40B4-BE49-F238E27FC236}">
                  <a16:creationId xmlns:a16="http://schemas.microsoft.com/office/drawing/2014/main" id="{53248DDF-49C1-4572-A68D-66790D9AC085}"/>
                </a:ext>
              </a:extLst>
            </p:cNvPr>
            <p:cNvSpPr/>
            <p:nvPr/>
          </p:nvSpPr>
          <p:spPr>
            <a:xfrm>
              <a:off x="669692" y="5541388"/>
              <a:ext cx="5899956" cy="2091730"/>
            </a:xfrm>
            <a:custGeom>
              <a:avLst/>
              <a:gdLst>
                <a:gd name="connsiteX0" fmla="*/ 5889334 w 5899955"/>
                <a:gd name="connsiteY0" fmla="*/ 1015158 h 2091729"/>
                <a:gd name="connsiteX1" fmla="*/ 3661210 w 5899955"/>
                <a:gd name="connsiteY1" fmla="*/ 768669 h 2091729"/>
                <a:gd name="connsiteX2" fmla="*/ 1795275 w 5899955"/>
                <a:gd name="connsiteY2" fmla="*/ 751696 h 2091729"/>
                <a:gd name="connsiteX3" fmla="*/ 1722088 w 5899955"/>
                <a:gd name="connsiteY3" fmla="*/ 27502 h 2091729"/>
                <a:gd name="connsiteX4" fmla="*/ 2111342 w 5899955"/>
                <a:gd name="connsiteY4" fmla="*/ 532176 h 2091729"/>
                <a:gd name="connsiteX5" fmla="*/ 1267943 w 5899955"/>
                <a:gd name="connsiteY5" fmla="*/ 1260201 h 2091729"/>
                <a:gd name="connsiteX6" fmla="*/ 17544 w 5899955"/>
                <a:gd name="connsiteY6" fmla="*/ 2078802 h 20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955" h="2091729">
                  <a:moveTo>
                    <a:pt x="5889334" y="1015158"/>
                  </a:moveTo>
                  <a:cubicBezTo>
                    <a:pt x="5391454" y="825058"/>
                    <a:pt x="4770609" y="641936"/>
                    <a:pt x="3661210" y="768669"/>
                  </a:cubicBezTo>
                  <a:cubicBezTo>
                    <a:pt x="2631105" y="886341"/>
                    <a:pt x="2129449" y="959902"/>
                    <a:pt x="1795275" y="751696"/>
                  </a:cubicBezTo>
                  <a:cubicBezTo>
                    <a:pt x="1352698" y="475946"/>
                    <a:pt x="1516021" y="75316"/>
                    <a:pt x="1722088" y="27502"/>
                  </a:cubicBezTo>
                  <a:cubicBezTo>
                    <a:pt x="2004983" y="-38124"/>
                    <a:pt x="2207777" y="230903"/>
                    <a:pt x="2111342" y="532176"/>
                  </a:cubicBezTo>
                  <a:cubicBezTo>
                    <a:pt x="2034475" y="772334"/>
                    <a:pt x="1742024" y="1079155"/>
                    <a:pt x="1267943" y="1260201"/>
                  </a:cubicBezTo>
                  <a:cubicBezTo>
                    <a:pt x="392427" y="1594567"/>
                    <a:pt x="17544" y="2078802"/>
                    <a:pt x="17544" y="2078802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9" name="Freeform: Shape 10">
              <a:extLst>
                <a:ext uri="{FF2B5EF4-FFF2-40B4-BE49-F238E27FC236}">
                  <a16:creationId xmlns:a16="http://schemas.microsoft.com/office/drawing/2014/main" id="{33236220-68A8-4072-9C8A-1C8EDDD1E9E7}"/>
                </a:ext>
              </a:extLst>
            </p:cNvPr>
            <p:cNvSpPr/>
            <p:nvPr/>
          </p:nvSpPr>
          <p:spPr>
            <a:xfrm>
              <a:off x="3227617" y="4081763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16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0" y="260299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44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16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0" name="Freeform: Shape 11">
              <a:extLst>
                <a:ext uri="{FF2B5EF4-FFF2-40B4-BE49-F238E27FC236}">
                  <a16:creationId xmlns:a16="http://schemas.microsoft.com/office/drawing/2014/main" id="{F3DF8CE1-3319-48EC-AB31-950ED34E133A}"/>
                </a:ext>
              </a:extLst>
            </p:cNvPr>
            <p:cNvSpPr/>
            <p:nvPr/>
          </p:nvSpPr>
          <p:spPr>
            <a:xfrm>
              <a:off x="1736639" y="707109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0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2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1" name="Freeform: Shape 12">
              <a:extLst>
                <a:ext uri="{FF2B5EF4-FFF2-40B4-BE49-F238E27FC236}">
                  <a16:creationId xmlns:a16="http://schemas.microsoft.com/office/drawing/2014/main" id="{E580999C-F554-4CE0-8D8D-B89E69B22C39}"/>
                </a:ext>
              </a:extLst>
            </p:cNvPr>
            <p:cNvSpPr/>
            <p:nvPr/>
          </p:nvSpPr>
          <p:spPr>
            <a:xfrm>
              <a:off x="3618110" y="6592809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8 h 407168"/>
                <a:gd name="connsiteX3" fmla="*/ 323906 w 327331"/>
                <a:gd name="connsiteY3" fmla="*/ 158979 h 407168"/>
                <a:gd name="connsiteX4" fmla="*/ 268602 w 327331"/>
                <a:gd name="connsiteY4" fmla="*/ 213364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5 h 407168"/>
                <a:gd name="connsiteX9" fmla="*/ 5013 w 327331"/>
                <a:gd name="connsiteY9" fmla="*/ 249513 h 407168"/>
                <a:gd name="connsiteX10" fmla="*/ 60308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8"/>
                  </a:cubicBezTo>
                  <a:lnTo>
                    <a:pt x="323906" y="158979"/>
                  </a:lnTo>
                  <a:lnTo>
                    <a:pt x="268602" y="213364"/>
                  </a:lnTo>
                  <a:cubicBezTo>
                    <a:pt x="248084" y="233554"/>
                    <a:pt x="235271" y="260300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2"/>
                    <a:pt x="80642" y="266735"/>
                  </a:cubicBezTo>
                  <a:lnTo>
                    <a:pt x="5013" y="249513"/>
                  </a:lnTo>
                  <a:lnTo>
                    <a:pt x="60308" y="195121"/>
                  </a:lnTo>
                  <a:cubicBezTo>
                    <a:pt x="80842" y="174946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2" name="Freeform: Shape 13">
              <a:extLst>
                <a:ext uri="{FF2B5EF4-FFF2-40B4-BE49-F238E27FC236}">
                  <a16:creationId xmlns:a16="http://schemas.microsoft.com/office/drawing/2014/main" id="{BB0E36B9-5010-4492-94E9-0D3FD7794ACE}"/>
                </a:ext>
              </a:extLst>
            </p:cNvPr>
            <p:cNvSpPr/>
            <p:nvPr/>
          </p:nvSpPr>
          <p:spPr>
            <a:xfrm>
              <a:off x="3279306" y="5669686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914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5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914" y="158978"/>
                  </a:lnTo>
                  <a:lnTo>
                    <a:pt x="268602" y="213371"/>
                  </a:lnTo>
                  <a:cubicBezTo>
                    <a:pt x="248084" y="233554"/>
                    <a:pt x="235270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5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3" name="Freeform: Shape 14">
              <a:extLst>
                <a:ext uri="{FF2B5EF4-FFF2-40B4-BE49-F238E27FC236}">
                  <a16:creationId xmlns:a16="http://schemas.microsoft.com/office/drawing/2014/main" id="{9B8B1592-1B80-474E-95B8-03A2665C829E}"/>
                </a:ext>
              </a:extLst>
            </p:cNvPr>
            <p:cNvSpPr/>
            <p:nvPr/>
          </p:nvSpPr>
          <p:spPr>
            <a:xfrm>
              <a:off x="4183691" y="5263411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6 h 407168"/>
                <a:gd name="connsiteX3" fmla="*/ 323906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66"/>
                  </a:cubicBezTo>
                  <a:lnTo>
                    <a:pt x="323906" y="158978"/>
                  </a:lnTo>
                  <a:lnTo>
                    <a:pt x="268602" y="213371"/>
                  </a:lnTo>
                  <a:cubicBezTo>
                    <a:pt x="248084" y="233554"/>
                    <a:pt x="235271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61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4" name="Freeform: Shape 15">
              <a:extLst>
                <a:ext uri="{FF2B5EF4-FFF2-40B4-BE49-F238E27FC236}">
                  <a16:creationId xmlns:a16="http://schemas.microsoft.com/office/drawing/2014/main" id="{8D9991E7-B6A8-427E-A389-AC61C2A01D0D}"/>
                </a:ext>
              </a:extLst>
            </p:cNvPr>
            <p:cNvSpPr/>
            <p:nvPr/>
          </p:nvSpPr>
          <p:spPr>
            <a:xfrm>
              <a:off x="2132036" y="3695340"/>
              <a:ext cx="327333" cy="407170"/>
            </a:xfrm>
            <a:custGeom>
              <a:avLst/>
              <a:gdLst>
                <a:gd name="connsiteX0" fmla="*/ 109168 w 327331"/>
                <a:gd name="connsiteY0" fmla="*/ 5013 h 407168"/>
                <a:gd name="connsiteX1" fmla="*/ 178562 w 327331"/>
                <a:gd name="connsiteY1" fmla="*/ 96817 h 407168"/>
                <a:gd name="connsiteX2" fmla="*/ 248827 w 327331"/>
                <a:gd name="connsiteY2" fmla="*/ 142484 h 407168"/>
                <a:gd name="connsiteX3" fmla="*/ 324368 w 327331"/>
                <a:gd name="connsiteY3" fmla="*/ 160096 h 407168"/>
                <a:gd name="connsiteX4" fmla="*/ 268786 w 327331"/>
                <a:gd name="connsiteY4" fmla="*/ 214193 h 407168"/>
                <a:gd name="connsiteX5" fmla="*/ 232213 w 327331"/>
                <a:gd name="connsiteY5" fmla="*/ 289592 h 407168"/>
                <a:gd name="connsiteX6" fmla="*/ 220213 w 327331"/>
                <a:gd name="connsiteY6" fmla="*/ 404054 h 407168"/>
                <a:gd name="connsiteX7" fmla="*/ 150819 w 327331"/>
                <a:gd name="connsiteY7" fmla="*/ 312241 h 407168"/>
                <a:gd name="connsiteX8" fmla="*/ 80554 w 327331"/>
                <a:gd name="connsiteY8" fmla="*/ 266583 h 407168"/>
                <a:gd name="connsiteX9" fmla="*/ 5013 w 327331"/>
                <a:gd name="connsiteY9" fmla="*/ 248970 h 407168"/>
                <a:gd name="connsiteX10" fmla="*/ 60595 w 327331"/>
                <a:gd name="connsiteY10" fmla="*/ 194865 h 407168"/>
                <a:gd name="connsiteX11" fmla="*/ 97168 w 327331"/>
                <a:gd name="connsiteY11" fmla="*/ 119467 h 407168"/>
                <a:gd name="connsiteX12" fmla="*/ 10916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9168" y="5013"/>
                  </a:moveTo>
                  <a:lnTo>
                    <a:pt x="178562" y="96817"/>
                  </a:lnTo>
                  <a:cubicBezTo>
                    <a:pt x="195927" y="119786"/>
                    <a:pt x="220788" y="135945"/>
                    <a:pt x="248827" y="142484"/>
                  </a:cubicBezTo>
                  <a:lnTo>
                    <a:pt x="324368" y="160096"/>
                  </a:lnTo>
                  <a:lnTo>
                    <a:pt x="268786" y="214193"/>
                  </a:lnTo>
                  <a:cubicBezTo>
                    <a:pt x="248156" y="234281"/>
                    <a:pt x="235215" y="260954"/>
                    <a:pt x="232213" y="289592"/>
                  </a:cubicBezTo>
                  <a:lnTo>
                    <a:pt x="220213" y="404054"/>
                  </a:lnTo>
                  <a:lnTo>
                    <a:pt x="150819" y="312241"/>
                  </a:lnTo>
                  <a:cubicBezTo>
                    <a:pt x="133454" y="289272"/>
                    <a:pt x="108593" y="273113"/>
                    <a:pt x="80554" y="266583"/>
                  </a:cubicBezTo>
                  <a:lnTo>
                    <a:pt x="5013" y="248970"/>
                  </a:lnTo>
                  <a:lnTo>
                    <a:pt x="60595" y="194865"/>
                  </a:lnTo>
                  <a:cubicBezTo>
                    <a:pt x="81225" y="174786"/>
                    <a:pt x="94167" y="148104"/>
                    <a:pt x="97168" y="119467"/>
                  </a:cubicBezTo>
                  <a:lnTo>
                    <a:pt x="10916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5" name="Freeform: Shape 16">
              <a:extLst>
                <a:ext uri="{FF2B5EF4-FFF2-40B4-BE49-F238E27FC236}">
                  <a16:creationId xmlns:a16="http://schemas.microsoft.com/office/drawing/2014/main" id="{F999E58F-DC83-4D8C-8ECE-844A29DFFCFD}"/>
                </a:ext>
              </a:extLst>
            </p:cNvPr>
            <p:cNvSpPr/>
            <p:nvPr/>
          </p:nvSpPr>
          <p:spPr>
            <a:xfrm>
              <a:off x="456484" y="4405946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5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0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65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1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1"/>
                    <a:pt x="80642" y="266734"/>
                  </a:cubicBezTo>
                  <a:lnTo>
                    <a:pt x="5013" y="249513"/>
                  </a:lnTo>
                  <a:lnTo>
                    <a:pt x="60316" y="195120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6" name="Freeform: Shape 17">
              <a:extLst>
                <a:ext uri="{FF2B5EF4-FFF2-40B4-BE49-F238E27FC236}">
                  <a16:creationId xmlns:a16="http://schemas.microsoft.com/office/drawing/2014/main" id="{269D6EC2-680E-413E-B81D-7CC321D66F0B}"/>
                </a:ext>
              </a:extLst>
            </p:cNvPr>
            <p:cNvSpPr/>
            <p:nvPr/>
          </p:nvSpPr>
          <p:spPr>
            <a:xfrm>
              <a:off x="5407318" y="3716839"/>
              <a:ext cx="327333" cy="407170"/>
            </a:xfrm>
            <a:custGeom>
              <a:avLst/>
              <a:gdLst>
                <a:gd name="connsiteX0" fmla="*/ 107906 w 327331"/>
                <a:gd name="connsiteY0" fmla="*/ 5013 h 407168"/>
                <a:gd name="connsiteX1" fmla="*/ 177780 w 327331"/>
                <a:gd name="connsiteY1" fmla="*/ 96458 h 407168"/>
                <a:gd name="connsiteX2" fmla="*/ 248284 w 327331"/>
                <a:gd name="connsiteY2" fmla="*/ 141757 h 407168"/>
                <a:gd name="connsiteX3" fmla="*/ 323906 w 327331"/>
                <a:gd name="connsiteY3" fmla="*/ 158978 h 407168"/>
                <a:gd name="connsiteX4" fmla="*/ 268610 w 327331"/>
                <a:gd name="connsiteY4" fmla="*/ 213363 h 407168"/>
                <a:gd name="connsiteX5" fmla="*/ 232428 w 327331"/>
                <a:gd name="connsiteY5" fmla="*/ 288953 h 407168"/>
                <a:gd name="connsiteX6" fmla="*/ 221019 w 327331"/>
                <a:gd name="connsiteY6" fmla="*/ 403471 h 407168"/>
                <a:gd name="connsiteX7" fmla="*/ 151146 w 327331"/>
                <a:gd name="connsiteY7" fmla="*/ 312026 h 407168"/>
                <a:gd name="connsiteX8" fmla="*/ 80650 w 327331"/>
                <a:gd name="connsiteY8" fmla="*/ 266726 h 407168"/>
                <a:gd name="connsiteX9" fmla="*/ 5013 w 327331"/>
                <a:gd name="connsiteY9" fmla="*/ 249505 h 407168"/>
                <a:gd name="connsiteX10" fmla="*/ 60307 w 327331"/>
                <a:gd name="connsiteY10" fmla="*/ 195113 h 407168"/>
                <a:gd name="connsiteX11" fmla="*/ 96498 w 327331"/>
                <a:gd name="connsiteY11" fmla="*/ 119531 h 407168"/>
                <a:gd name="connsiteX12" fmla="*/ 107906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906" y="5013"/>
                  </a:moveTo>
                  <a:lnTo>
                    <a:pt x="177780" y="96458"/>
                  </a:lnTo>
                  <a:cubicBezTo>
                    <a:pt x="195256" y="119339"/>
                    <a:pt x="220197" y="135362"/>
                    <a:pt x="248284" y="141757"/>
                  </a:cubicBezTo>
                  <a:lnTo>
                    <a:pt x="323906" y="158978"/>
                  </a:lnTo>
                  <a:lnTo>
                    <a:pt x="268610" y="213363"/>
                  </a:lnTo>
                  <a:cubicBezTo>
                    <a:pt x="248084" y="233554"/>
                    <a:pt x="235278" y="260299"/>
                    <a:pt x="232428" y="288953"/>
                  </a:cubicBezTo>
                  <a:lnTo>
                    <a:pt x="221019" y="403471"/>
                  </a:lnTo>
                  <a:lnTo>
                    <a:pt x="151146" y="312026"/>
                  </a:lnTo>
                  <a:cubicBezTo>
                    <a:pt x="133670" y="289144"/>
                    <a:pt x="108721" y="273113"/>
                    <a:pt x="80650" y="266726"/>
                  </a:cubicBezTo>
                  <a:lnTo>
                    <a:pt x="5013" y="249505"/>
                  </a:lnTo>
                  <a:lnTo>
                    <a:pt x="60307" y="195113"/>
                  </a:lnTo>
                  <a:cubicBezTo>
                    <a:pt x="80842" y="174930"/>
                    <a:pt x="93648" y="148184"/>
                    <a:pt x="96498" y="119531"/>
                  </a:cubicBezTo>
                  <a:lnTo>
                    <a:pt x="107906" y="5013"/>
                  </a:lnTo>
                  <a:close/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7" name="Freeform: Shape 18">
              <a:extLst>
                <a:ext uri="{FF2B5EF4-FFF2-40B4-BE49-F238E27FC236}">
                  <a16:creationId xmlns:a16="http://schemas.microsoft.com/office/drawing/2014/main" id="{827B266E-9FFF-4A31-A270-D8C50EAD56CB}"/>
                </a:ext>
              </a:extLst>
            </p:cNvPr>
            <p:cNvSpPr/>
            <p:nvPr/>
          </p:nvSpPr>
          <p:spPr>
            <a:xfrm>
              <a:off x="5291286" y="445226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08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48" y="119339"/>
                    <a:pt x="220190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1" y="260300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53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08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8" name="Freeform: Shape 19">
              <a:extLst>
                <a:ext uri="{FF2B5EF4-FFF2-40B4-BE49-F238E27FC236}">
                  <a16:creationId xmlns:a16="http://schemas.microsoft.com/office/drawing/2014/main" id="{247D2AC6-FF5A-432C-9E94-0A274B14BEA5}"/>
                </a:ext>
              </a:extLst>
            </p:cNvPr>
            <p:cNvSpPr/>
            <p:nvPr/>
          </p:nvSpPr>
          <p:spPr>
            <a:xfrm>
              <a:off x="678817" y="4120566"/>
              <a:ext cx="5524722" cy="2251404"/>
            </a:xfrm>
            <a:custGeom>
              <a:avLst/>
              <a:gdLst>
                <a:gd name="connsiteX0" fmla="*/ 17544 w 5524721"/>
                <a:gd name="connsiteY0" fmla="*/ 2239916 h 2251403"/>
                <a:gd name="connsiteX1" fmla="*/ 2597477 w 5524721"/>
                <a:gd name="connsiteY1" fmla="*/ 972583 h 2251403"/>
                <a:gd name="connsiteX2" fmla="*/ 4156750 w 5524721"/>
                <a:gd name="connsiteY2" fmla="*/ 379650 h 2251403"/>
                <a:gd name="connsiteX3" fmla="*/ 3878398 w 5524721"/>
                <a:gd name="connsiteY3" fmla="*/ 17557 h 2251403"/>
                <a:gd name="connsiteX4" fmla="*/ 3629443 w 5524721"/>
                <a:gd name="connsiteY4" fmla="*/ 411337 h 2251403"/>
                <a:gd name="connsiteX5" fmla="*/ 4776924 w 5524721"/>
                <a:gd name="connsiteY5" fmla="*/ 1055430 h 2251403"/>
                <a:gd name="connsiteX6" fmla="*/ 5512351 w 5524721"/>
                <a:gd name="connsiteY6" fmla="*/ 1133631 h 225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4721" h="2251403">
                  <a:moveTo>
                    <a:pt x="17544" y="2239916"/>
                  </a:moveTo>
                  <a:cubicBezTo>
                    <a:pt x="578790" y="1588143"/>
                    <a:pt x="1284877" y="1186044"/>
                    <a:pt x="2597477" y="972583"/>
                  </a:cubicBezTo>
                  <a:cubicBezTo>
                    <a:pt x="3729846" y="788439"/>
                    <a:pt x="4068490" y="707796"/>
                    <a:pt x="4156750" y="379650"/>
                  </a:cubicBezTo>
                  <a:cubicBezTo>
                    <a:pt x="4221506" y="138893"/>
                    <a:pt x="4044340" y="16088"/>
                    <a:pt x="3878398" y="17557"/>
                  </a:cubicBezTo>
                  <a:cubicBezTo>
                    <a:pt x="3707092" y="19066"/>
                    <a:pt x="3566084" y="180496"/>
                    <a:pt x="3629443" y="411337"/>
                  </a:cubicBezTo>
                  <a:cubicBezTo>
                    <a:pt x="3719275" y="738581"/>
                    <a:pt x="4201156" y="946804"/>
                    <a:pt x="4776924" y="1055430"/>
                  </a:cubicBezTo>
                  <a:cubicBezTo>
                    <a:pt x="5352693" y="1164048"/>
                    <a:pt x="5331297" y="1059302"/>
                    <a:pt x="5512351" y="1133631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9" name="Freeform: Shape 20">
              <a:extLst>
                <a:ext uri="{FF2B5EF4-FFF2-40B4-BE49-F238E27FC236}">
                  <a16:creationId xmlns:a16="http://schemas.microsoft.com/office/drawing/2014/main" id="{64840A69-D517-4F65-B31F-E2A483E519F0}"/>
                </a:ext>
              </a:extLst>
            </p:cNvPr>
            <p:cNvSpPr/>
            <p:nvPr/>
          </p:nvSpPr>
          <p:spPr>
            <a:xfrm>
              <a:off x="949747" y="3280447"/>
              <a:ext cx="1852220" cy="1948023"/>
            </a:xfrm>
            <a:custGeom>
              <a:avLst/>
              <a:gdLst>
                <a:gd name="connsiteX0" fmla="*/ 1784107 w 1852218"/>
                <a:gd name="connsiteY0" fmla="*/ 1352277 h 1948023"/>
                <a:gd name="connsiteX1" fmla="*/ 1785241 w 1852218"/>
                <a:gd name="connsiteY1" fmla="*/ 1351519 h 1948023"/>
                <a:gd name="connsiteX2" fmla="*/ 1836640 w 1852218"/>
                <a:gd name="connsiteY2" fmla="*/ 1396156 h 1948023"/>
                <a:gd name="connsiteX3" fmla="*/ 1510458 w 1852218"/>
                <a:gd name="connsiteY3" fmla="*/ 1769131 h 1948023"/>
                <a:gd name="connsiteX4" fmla="*/ 177794 w 1852218"/>
                <a:gd name="connsiteY4" fmla="*/ 1502395 h 1948023"/>
                <a:gd name="connsiteX5" fmla="*/ 442941 w 1852218"/>
                <a:gd name="connsiteY5" fmla="*/ 178074 h 1948023"/>
                <a:gd name="connsiteX6" fmla="*/ 911928 w 1852218"/>
                <a:gd name="connsiteY6" fmla="*/ 17634 h 1948023"/>
                <a:gd name="connsiteX7" fmla="*/ 933723 w 1852218"/>
                <a:gd name="connsiteY7" fmla="*/ 82023 h 1948023"/>
                <a:gd name="connsiteX8" fmla="*/ 932414 w 1852218"/>
                <a:gd name="connsiteY8" fmla="*/ 82893 h 1948023"/>
                <a:gd name="connsiteX9" fmla="*/ 723496 w 1852218"/>
                <a:gd name="connsiteY9" fmla="*/ 1143424 h 1948023"/>
                <a:gd name="connsiteX10" fmla="*/ 1784107 w 1852218"/>
                <a:gd name="connsiteY10" fmla="*/ 1352277 h 194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52218" h="1948023">
                  <a:moveTo>
                    <a:pt x="1784107" y="1352277"/>
                  </a:moveTo>
                  <a:cubicBezTo>
                    <a:pt x="1784482" y="1352022"/>
                    <a:pt x="1784858" y="1351775"/>
                    <a:pt x="1785241" y="1351519"/>
                  </a:cubicBezTo>
                  <a:cubicBezTo>
                    <a:pt x="1815355" y="1331232"/>
                    <a:pt x="1852623" y="1363543"/>
                    <a:pt x="1836640" y="1396156"/>
                  </a:cubicBezTo>
                  <a:cubicBezTo>
                    <a:pt x="1765034" y="1542226"/>
                    <a:pt x="1655234" y="1671985"/>
                    <a:pt x="1510458" y="1769131"/>
                  </a:cubicBezTo>
                  <a:cubicBezTo>
                    <a:pt x="1069494" y="2065030"/>
                    <a:pt x="471475" y="1945898"/>
                    <a:pt x="177794" y="1502395"/>
                  </a:cubicBezTo>
                  <a:cubicBezTo>
                    <a:pt x="-114210" y="1061415"/>
                    <a:pt x="3742" y="472753"/>
                    <a:pt x="442941" y="178074"/>
                  </a:cubicBezTo>
                  <a:cubicBezTo>
                    <a:pt x="587781" y="80889"/>
                    <a:pt x="749555" y="28484"/>
                    <a:pt x="911928" y="17634"/>
                  </a:cubicBezTo>
                  <a:cubicBezTo>
                    <a:pt x="948118" y="15223"/>
                    <a:pt x="963878" y="61880"/>
                    <a:pt x="933723" y="82023"/>
                  </a:cubicBezTo>
                  <a:cubicBezTo>
                    <a:pt x="933284" y="82310"/>
                    <a:pt x="932853" y="82605"/>
                    <a:pt x="932414" y="82893"/>
                  </a:cubicBezTo>
                  <a:cubicBezTo>
                    <a:pt x="581905" y="318069"/>
                    <a:pt x="488320" y="792915"/>
                    <a:pt x="723496" y="1143424"/>
                  </a:cubicBezTo>
                  <a:cubicBezTo>
                    <a:pt x="958736" y="1494028"/>
                    <a:pt x="1433599" y="1587453"/>
                    <a:pt x="1784107" y="1352277"/>
                  </a:cubicBezTo>
                  <a:close/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grpSp>
        <p:nvGrpSpPr>
          <p:cNvPr id="30" name="Graphic 25">
            <a:extLst>
              <a:ext uri="{FF2B5EF4-FFF2-40B4-BE49-F238E27FC236}">
                <a16:creationId xmlns:a16="http://schemas.microsoft.com/office/drawing/2014/main" id="{1C083F1F-7F32-6D49-9139-F3258C2388F5}"/>
              </a:ext>
            </a:extLst>
          </p:cNvPr>
          <p:cNvGrpSpPr/>
          <p:nvPr/>
        </p:nvGrpSpPr>
        <p:grpSpPr>
          <a:xfrm>
            <a:off x="478283" y="1165259"/>
            <a:ext cx="6382966" cy="264646"/>
            <a:chOff x="953016" y="4719122"/>
            <a:chExt cx="6241549" cy="264646"/>
          </a:xfrm>
        </p:grpSpPr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934C56E5-A04C-CF4C-8A45-9E737D3CD523}"/>
                </a:ext>
              </a:extLst>
            </p:cNvPr>
            <p:cNvSpPr/>
            <p:nvPr/>
          </p:nvSpPr>
          <p:spPr>
            <a:xfrm>
              <a:off x="953016" y="4851445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D83D3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B3E5F6F1-6CAB-ED48-9DCA-A666D7DF6006}"/>
                </a:ext>
              </a:extLst>
            </p:cNvPr>
            <p:cNvSpPr/>
            <p:nvPr/>
          </p:nvSpPr>
          <p:spPr>
            <a:xfrm>
              <a:off x="3535103" y="4719122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1190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A8D76DCD-5F83-C740-8FB1-12D5142F0372}"/>
                </a:ext>
              </a:extLst>
            </p:cNvPr>
            <p:cNvSpPr/>
            <p:nvPr/>
          </p:nvSpPr>
          <p:spPr>
            <a:xfrm>
              <a:off x="6152404" y="4983769"/>
              <a:ext cx="1042161" cy="9519"/>
            </a:xfrm>
            <a:custGeom>
              <a:avLst/>
              <a:gdLst>
                <a:gd name="connsiteX0" fmla="*/ 0 w 1042161"/>
                <a:gd name="connsiteY0" fmla="*/ 0 h 9519"/>
                <a:gd name="connsiteX1" fmla="*/ 1042162 w 1042161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2161" h="9519">
                  <a:moveTo>
                    <a:pt x="0" y="0"/>
                  </a:moveTo>
                  <a:lnTo>
                    <a:pt x="1042162" y="0"/>
                  </a:lnTo>
                </a:path>
              </a:pathLst>
            </a:custGeom>
            <a:ln w="19027" cap="rnd">
              <a:solidFill>
                <a:srgbClr val="FDC3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sp>
        <p:nvSpPr>
          <p:cNvPr id="35" name="Prostokąt 34"/>
          <p:cNvSpPr/>
          <p:nvPr/>
        </p:nvSpPr>
        <p:spPr>
          <a:xfrm>
            <a:off x="478283" y="575561"/>
            <a:ext cx="84849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chemeClr val="accent5">
                    <a:lumMod val="50000"/>
                  </a:schemeClr>
                </a:solidFill>
              </a:rPr>
              <a:t>Kilka użytecznych pojęć:</a:t>
            </a:r>
          </a:p>
        </p:txBody>
      </p:sp>
      <p:sp>
        <p:nvSpPr>
          <p:cNvPr id="36" name="Prostokąt 35"/>
          <p:cNvSpPr/>
          <p:nvPr/>
        </p:nvSpPr>
        <p:spPr>
          <a:xfrm>
            <a:off x="668743" y="3102448"/>
            <a:ext cx="1042744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5B7F"/>
                </a:solidFill>
              </a:rPr>
              <a:t>Zodiak: </a:t>
            </a:r>
            <a:r>
              <a:rPr lang="pl-PL" dirty="0">
                <a:solidFill>
                  <a:srgbClr val="005B7F"/>
                </a:solidFill>
              </a:rPr>
              <a:t>Już w V w. p.n.e. Babilończycy podzielili strefę nieba, na której odbywa się pozorny ruch Słońca na 12 odcinków, a występujące na nich </a:t>
            </a:r>
            <a:r>
              <a:rPr lang="pl-PL" b="1" dirty="0">
                <a:solidFill>
                  <a:srgbClr val="005B7F"/>
                </a:solidFill>
              </a:rPr>
              <a:t>gwiazdozbiory</a:t>
            </a:r>
            <a:r>
              <a:rPr lang="pl-PL" dirty="0">
                <a:solidFill>
                  <a:srgbClr val="005B7F"/>
                </a:solidFill>
              </a:rPr>
              <a:t> nazwali </a:t>
            </a:r>
            <a:r>
              <a:rPr lang="pl-PL" b="1" dirty="0">
                <a:solidFill>
                  <a:srgbClr val="005B7F"/>
                </a:solidFill>
              </a:rPr>
              <a:t>znakami zodiaku.</a:t>
            </a:r>
          </a:p>
        </p:txBody>
      </p:sp>
      <p:sp>
        <p:nvSpPr>
          <p:cNvPr id="48" name="Prostokąt 47"/>
          <p:cNvSpPr/>
          <p:nvPr/>
        </p:nvSpPr>
        <p:spPr>
          <a:xfrm>
            <a:off x="664470" y="4105749"/>
            <a:ext cx="1042744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</a:rPr>
              <a:t>Dla uporządkowania całej </a:t>
            </a:r>
            <a:r>
              <a:rPr lang="pl-PL" b="1" dirty="0">
                <a:solidFill>
                  <a:srgbClr val="005B7F"/>
                </a:solidFill>
              </a:rPr>
              <a:t>sfery niebieskiej </a:t>
            </a:r>
            <a:r>
              <a:rPr lang="pl-PL" dirty="0">
                <a:solidFill>
                  <a:srgbClr val="005B7F"/>
                </a:solidFill>
              </a:rPr>
              <a:t>Międzynarodowa Unia Astronomiczna podzieliła ją </a:t>
            </a:r>
            <a:br>
              <a:rPr lang="pl-PL" dirty="0">
                <a:solidFill>
                  <a:srgbClr val="005B7F"/>
                </a:solidFill>
              </a:rPr>
            </a:br>
            <a:r>
              <a:rPr lang="pl-PL" dirty="0">
                <a:solidFill>
                  <a:srgbClr val="005B7F"/>
                </a:solidFill>
              </a:rPr>
              <a:t>w 1930 roku na </a:t>
            </a:r>
            <a:r>
              <a:rPr lang="pl-PL" b="1" dirty="0">
                <a:solidFill>
                  <a:srgbClr val="005B7F"/>
                </a:solidFill>
              </a:rPr>
              <a:t>88 konstelacji (gwiazdozbiorów).</a:t>
            </a:r>
          </a:p>
        </p:txBody>
      </p:sp>
      <p:sp>
        <p:nvSpPr>
          <p:cNvPr id="49" name="Prostokąt 48"/>
          <p:cNvSpPr/>
          <p:nvPr/>
        </p:nvSpPr>
        <p:spPr>
          <a:xfrm>
            <a:off x="681819" y="5074932"/>
            <a:ext cx="10427446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</a:rPr>
              <a:t>Ciekawym zjawiskiem są tzw</a:t>
            </a:r>
            <a:r>
              <a:rPr lang="pl-PL" b="1" dirty="0">
                <a:solidFill>
                  <a:srgbClr val="005B7F"/>
                </a:solidFill>
              </a:rPr>
              <a:t>. gwiazdy zmienne</a:t>
            </a:r>
            <a:r>
              <a:rPr lang="pl-PL" dirty="0">
                <a:solidFill>
                  <a:srgbClr val="005B7F"/>
                </a:solidFill>
              </a:rPr>
              <a:t>, czyli takie, których jasność w znaczący sposób się zmienia. Zauważono to w XVI wieku.</a:t>
            </a:r>
          </a:p>
          <a:p>
            <a:r>
              <a:rPr lang="pl-PL" dirty="0">
                <a:solidFill>
                  <a:srgbClr val="005B7F"/>
                </a:solidFill>
              </a:rPr>
              <a:t>Kordylewskiego interesowały szczególnie </a:t>
            </a:r>
            <a:r>
              <a:rPr lang="pl-PL" b="1" dirty="0">
                <a:solidFill>
                  <a:srgbClr val="005B7F"/>
                </a:solidFill>
              </a:rPr>
              <a:t>gwiazdy zmienne</a:t>
            </a:r>
            <a:r>
              <a:rPr lang="pl-PL" dirty="0">
                <a:solidFill>
                  <a:srgbClr val="005B7F"/>
                </a:solidFill>
              </a:rPr>
              <a:t>, tracące blask przez zaćmienia.</a:t>
            </a:r>
          </a:p>
        </p:txBody>
      </p:sp>
    </p:spTree>
    <p:extLst>
      <p:ext uri="{BB962C8B-B14F-4D97-AF65-F5344CB8AC3E}">
        <p14:creationId xmlns:p14="http://schemas.microsoft.com/office/powerpoint/2010/main" val="95236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5" grpId="0"/>
      <p:bldP spid="36" grpId="0" animBg="1"/>
      <p:bldP spid="48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664469" y="2120902"/>
            <a:ext cx="39819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</a:rPr>
              <a:t>Jakim terminem określamy gwiazdy, które są tutaj koloru żółtego?</a:t>
            </a:r>
          </a:p>
        </p:txBody>
      </p:sp>
      <p:grpSp>
        <p:nvGrpSpPr>
          <p:cNvPr id="24" name="Group 4">
            <a:extLst>
              <a:ext uri="{FF2B5EF4-FFF2-40B4-BE49-F238E27FC236}">
                <a16:creationId xmlns:a16="http://schemas.microsoft.com/office/drawing/2014/main" id="{BF56EC56-6251-4FCE-9595-5748F35C737A}"/>
              </a:ext>
            </a:extLst>
          </p:cNvPr>
          <p:cNvGrpSpPr/>
          <p:nvPr/>
        </p:nvGrpSpPr>
        <p:grpSpPr>
          <a:xfrm>
            <a:off x="4994212" y="130320"/>
            <a:ext cx="6780627" cy="6597360"/>
            <a:chOff x="281354" y="70336"/>
            <a:chExt cx="6780627" cy="6597360"/>
          </a:xfrm>
        </p:grpSpPr>
        <p:sp>
          <p:nvSpPr>
            <p:cNvPr id="43" name="Prostokąt 42">
              <a:extLst>
                <a:ext uri="{FF2B5EF4-FFF2-40B4-BE49-F238E27FC236}">
                  <a16:creationId xmlns:a16="http://schemas.microsoft.com/office/drawing/2014/main" id="{498E81C4-BB02-43A2-9EB8-C52048D32498}"/>
                </a:ext>
              </a:extLst>
            </p:cNvPr>
            <p:cNvSpPr/>
            <p:nvPr/>
          </p:nvSpPr>
          <p:spPr>
            <a:xfrm>
              <a:off x="281354" y="98471"/>
              <a:ext cx="6780627" cy="656922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grpSp>
          <p:nvGrpSpPr>
            <p:cNvPr id="44" name="Group 1">
              <a:extLst>
                <a:ext uri="{FF2B5EF4-FFF2-40B4-BE49-F238E27FC236}">
                  <a16:creationId xmlns:a16="http://schemas.microsoft.com/office/drawing/2014/main" id="{89E112BC-FA10-4AE4-A08C-B872C3419391}"/>
                </a:ext>
              </a:extLst>
            </p:cNvPr>
            <p:cNvGrpSpPr/>
            <p:nvPr/>
          </p:nvGrpSpPr>
          <p:grpSpPr>
            <a:xfrm>
              <a:off x="1380977" y="70336"/>
              <a:ext cx="4893511" cy="6365633"/>
              <a:chOff x="1380977" y="70336"/>
              <a:chExt cx="4893511" cy="6365633"/>
            </a:xfrm>
          </p:grpSpPr>
          <p:cxnSp>
            <p:nvCxnSpPr>
              <p:cNvPr id="51" name="Łącznik prosty 9">
                <a:extLst>
                  <a:ext uri="{FF2B5EF4-FFF2-40B4-BE49-F238E27FC236}">
                    <a16:creationId xmlns:a16="http://schemas.microsoft.com/office/drawing/2014/main" id="{B45EF7DB-4B28-49BF-8B93-89130EB31F05}"/>
                  </a:ext>
                </a:extLst>
              </p:cNvPr>
              <p:cNvCxnSpPr/>
              <p:nvPr/>
            </p:nvCxnSpPr>
            <p:spPr>
              <a:xfrm flipH="1">
                <a:off x="2700998" y="4220308"/>
                <a:ext cx="135984" cy="209608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Łącznik prosty 18">
                <a:extLst>
                  <a:ext uri="{FF2B5EF4-FFF2-40B4-BE49-F238E27FC236}">
                    <a16:creationId xmlns:a16="http://schemas.microsoft.com/office/drawing/2014/main" id="{33EAFA9B-0819-410C-AC5D-35C24D0B87E3}"/>
                  </a:ext>
                </a:extLst>
              </p:cNvPr>
              <p:cNvCxnSpPr>
                <a:endCxn id="47" idx="3"/>
              </p:cNvCxnSpPr>
              <p:nvPr/>
            </p:nvCxnSpPr>
            <p:spPr>
              <a:xfrm>
                <a:off x="3678701" y="3909972"/>
                <a:ext cx="1032321" cy="187184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Łącznik prosty 20">
                <a:extLst>
                  <a:ext uri="{FF2B5EF4-FFF2-40B4-BE49-F238E27FC236}">
                    <a16:creationId xmlns:a16="http://schemas.microsoft.com/office/drawing/2014/main" id="{6DCA0992-3257-4A15-B246-B5C111794D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51048" y="3909972"/>
                <a:ext cx="820616" cy="320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Łącznik prosty 22">
                <a:extLst>
                  <a:ext uri="{FF2B5EF4-FFF2-40B4-BE49-F238E27FC236}">
                    <a16:creationId xmlns:a16="http://schemas.microsoft.com/office/drawing/2014/main" id="{60EE6CB3-1C2A-4ED5-971B-969C64805372}"/>
                  </a:ext>
                </a:extLst>
              </p:cNvPr>
              <p:cNvCxnSpPr/>
              <p:nvPr/>
            </p:nvCxnSpPr>
            <p:spPr>
              <a:xfrm flipV="1">
                <a:off x="3643531" y="2082018"/>
                <a:ext cx="407963" cy="181825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Łącznik prosty 24">
                <a:extLst>
                  <a:ext uri="{FF2B5EF4-FFF2-40B4-BE49-F238E27FC236}">
                    <a16:creationId xmlns:a16="http://schemas.microsoft.com/office/drawing/2014/main" id="{8BAA3123-0B5B-43F2-A321-EAE65CAA35EA}"/>
                  </a:ext>
                </a:extLst>
              </p:cNvPr>
              <p:cNvCxnSpPr/>
              <p:nvPr/>
            </p:nvCxnSpPr>
            <p:spPr>
              <a:xfrm flipH="1" flipV="1">
                <a:off x="2208628" y="1814732"/>
                <a:ext cx="661180" cy="237307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Łącznik prosty 28">
                <a:extLst>
                  <a:ext uri="{FF2B5EF4-FFF2-40B4-BE49-F238E27FC236}">
                    <a16:creationId xmlns:a16="http://schemas.microsoft.com/office/drawing/2014/main" id="{18601F3C-4A60-4E67-8908-908A716EE00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08629" y="1521132"/>
                <a:ext cx="1167466" cy="29360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Łącznik prosty 30">
                <a:extLst>
                  <a:ext uri="{FF2B5EF4-FFF2-40B4-BE49-F238E27FC236}">
                    <a16:creationId xmlns:a16="http://schemas.microsoft.com/office/drawing/2014/main" id="{AE1EB4AB-0DDC-4656-8F7F-58A0104255FB}"/>
                  </a:ext>
                </a:extLst>
              </p:cNvPr>
              <p:cNvCxnSpPr/>
              <p:nvPr/>
            </p:nvCxnSpPr>
            <p:spPr>
              <a:xfrm>
                <a:off x="3312941" y="1471897"/>
                <a:ext cx="738553" cy="61012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Łącznik prosty 33">
                <a:extLst>
                  <a:ext uri="{FF2B5EF4-FFF2-40B4-BE49-F238E27FC236}">
                    <a16:creationId xmlns:a16="http://schemas.microsoft.com/office/drawing/2014/main" id="{E95BDC32-52A2-4845-BE4D-5D613E1CE7BE}"/>
                  </a:ext>
                </a:extLst>
              </p:cNvPr>
              <p:cNvCxnSpPr/>
              <p:nvPr/>
            </p:nvCxnSpPr>
            <p:spPr>
              <a:xfrm flipH="1" flipV="1">
                <a:off x="1569719" y="847385"/>
                <a:ext cx="638910" cy="96734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Łącznik prosty 36">
                <a:extLst>
                  <a:ext uri="{FF2B5EF4-FFF2-40B4-BE49-F238E27FC236}">
                    <a16:creationId xmlns:a16="http://schemas.microsoft.com/office/drawing/2014/main" id="{CFED3F83-6FDD-4C12-A081-1C29F51D18EC}"/>
                  </a:ext>
                </a:extLst>
              </p:cNvPr>
              <p:cNvCxnSpPr/>
              <p:nvPr/>
            </p:nvCxnSpPr>
            <p:spPr>
              <a:xfrm>
                <a:off x="2208628" y="1814732"/>
                <a:ext cx="1842866" cy="26728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Łącznik prosty 38">
                <a:extLst>
                  <a:ext uri="{FF2B5EF4-FFF2-40B4-BE49-F238E27FC236}">
                    <a16:creationId xmlns:a16="http://schemas.microsoft.com/office/drawing/2014/main" id="{11AC3B08-CBE1-4C44-A03B-80747EA3275B}"/>
                  </a:ext>
                </a:extLst>
              </p:cNvPr>
              <p:cNvCxnSpPr/>
              <p:nvPr/>
            </p:nvCxnSpPr>
            <p:spPr>
              <a:xfrm flipV="1">
                <a:off x="4051494" y="2011682"/>
                <a:ext cx="2044506" cy="9847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Łącznik prosty 40">
                <a:extLst>
                  <a:ext uri="{FF2B5EF4-FFF2-40B4-BE49-F238E27FC236}">
                    <a16:creationId xmlns:a16="http://schemas.microsoft.com/office/drawing/2014/main" id="{C5E46BCA-D00D-4059-B5B2-CCB28CB3DA19}"/>
                  </a:ext>
                </a:extLst>
              </p:cNvPr>
              <p:cNvCxnSpPr/>
              <p:nvPr/>
            </p:nvCxnSpPr>
            <p:spPr>
              <a:xfrm flipH="1">
                <a:off x="5876777" y="2001978"/>
                <a:ext cx="219223" cy="8186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Gwiazda: 5 punktów 41">
                <a:extLst>
                  <a:ext uri="{FF2B5EF4-FFF2-40B4-BE49-F238E27FC236}">
                    <a16:creationId xmlns:a16="http://schemas.microsoft.com/office/drawing/2014/main" id="{EEB612FC-D774-403C-87BC-A027C6180EFF}"/>
                  </a:ext>
                </a:extLst>
              </p:cNvPr>
              <p:cNvSpPr/>
              <p:nvPr/>
            </p:nvSpPr>
            <p:spPr>
              <a:xfrm>
                <a:off x="5978768" y="1814732"/>
                <a:ext cx="295720" cy="267286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/>
              </a:p>
            </p:txBody>
          </p:sp>
          <p:sp>
            <p:nvSpPr>
              <p:cNvPr id="66" name="Gwiazda: 5 punktów 42">
                <a:extLst>
                  <a:ext uri="{FF2B5EF4-FFF2-40B4-BE49-F238E27FC236}">
                    <a16:creationId xmlns:a16="http://schemas.microsoft.com/office/drawing/2014/main" id="{0B9A4173-82EB-4A58-873E-0350FB51160A}"/>
                  </a:ext>
                </a:extLst>
              </p:cNvPr>
              <p:cNvSpPr/>
              <p:nvPr/>
            </p:nvSpPr>
            <p:spPr>
              <a:xfrm>
                <a:off x="5736537" y="2617030"/>
                <a:ext cx="280479" cy="257586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/>
              </a:p>
            </p:txBody>
          </p:sp>
          <p:cxnSp>
            <p:nvCxnSpPr>
              <p:cNvPr id="67" name="Łącznik prosty 44">
                <a:extLst>
                  <a:ext uri="{FF2B5EF4-FFF2-40B4-BE49-F238E27FC236}">
                    <a16:creationId xmlns:a16="http://schemas.microsoft.com/office/drawing/2014/main" id="{53E9F4EF-36B6-47BB-82BF-68F57AA18064}"/>
                  </a:ext>
                </a:extLst>
              </p:cNvPr>
              <p:cNvCxnSpPr/>
              <p:nvPr/>
            </p:nvCxnSpPr>
            <p:spPr>
              <a:xfrm flipV="1">
                <a:off x="1533378" y="225083"/>
                <a:ext cx="665869" cy="6115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Gwiazda: 5 punktów 45">
                <a:extLst>
                  <a:ext uri="{FF2B5EF4-FFF2-40B4-BE49-F238E27FC236}">
                    <a16:creationId xmlns:a16="http://schemas.microsoft.com/office/drawing/2014/main" id="{FDEA2EA3-1D7C-4F9A-A05B-638C154B52D2}"/>
                  </a:ext>
                </a:extLst>
              </p:cNvPr>
              <p:cNvSpPr/>
              <p:nvPr/>
            </p:nvSpPr>
            <p:spPr>
              <a:xfrm>
                <a:off x="2049192" y="70336"/>
                <a:ext cx="356383" cy="323560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/>
              </a:p>
            </p:txBody>
          </p:sp>
          <p:sp>
            <p:nvSpPr>
              <p:cNvPr id="61" name="Gwiazda: 5 punktów 34">
                <a:extLst>
                  <a:ext uri="{FF2B5EF4-FFF2-40B4-BE49-F238E27FC236}">
                    <a16:creationId xmlns:a16="http://schemas.microsoft.com/office/drawing/2014/main" id="{7259514A-F298-44CF-B998-858C5BBE6992}"/>
                  </a:ext>
                </a:extLst>
              </p:cNvPr>
              <p:cNvSpPr/>
              <p:nvPr/>
            </p:nvSpPr>
            <p:spPr>
              <a:xfrm>
                <a:off x="1380977" y="703388"/>
                <a:ext cx="377485" cy="287995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/>
              </a:p>
            </p:txBody>
          </p:sp>
          <p:sp>
            <p:nvSpPr>
              <p:cNvPr id="59" name="Gwiazda: 5 punktów 31">
                <a:extLst>
                  <a:ext uri="{FF2B5EF4-FFF2-40B4-BE49-F238E27FC236}">
                    <a16:creationId xmlns:a16="http://schemas.microsoft.com/office/drawing/2014/main" id="{4E7BD67A-6C5B-4191-BF9C-84C7770422B0}"/>
                  </a:ext>
                </a:extLst>
              </p:cNvPr>
              <p:cNvSpPr/>
              <p:nvPr/>
            </p:nvSpPr>
            <p:spPr>
              <a:xfrm>
                <a:off x="3929276" y="1941342"/>
                <a:ext cx="295720" cy="305124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/>
              </a:p>
            </p:txBody>
          </p:sp>
          <p:sp>
            <p:nvSpPr>
              <p:cNvPr id="45" name="Gwiazda: 5 punktów 11">
                <a:extLst>
                  <a:ext uri="{FF2B5EF4-FFF2-40B4-BE49-F238E27FC236}">
                    <a16:creationId xmlns:a16="http://schemas.microsoft.com/office/drawing/2014/main" id="{ECBCBC12-01E0-4858-BBF9-7C72D2D55521}"/>
                  </a:ext>
                </a:extLst>
              </p:cNvPr>
              <p:cNvSpPr/>
              <p:nvPr/>
            </p:nvSpPr>
            <p:spPr>
              <a:xfrm>
                <a:off x="3096063" y="1319870"/>
                <a:ext cx="405619" cy="392070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>
                  <a:ln>
                    <a:solidFill>
                      <a:srgbClr val="C37BAC"/>
                    </a:solidFill>
                  </a:ln>
                </a:endParaRPr>
              </a:p>
            </p:txBody>
          </p:sp>
          <p:sp>
            <p:nvSpPr>
              <p:cNvPr id="46" name="Gwiazda: 5 punktów 13">
                <a:extLst>
                  <a:ext uri="{FF2B5EF4-FFF2-40B4-BE49-F238E27FC236}">
                    <a16:creationId xmlns:a16="http://schemas.microsoft.com/office/drawing/2014/main" id="{956A08BE-775D-4B20-8C8C-0E5F1C94C745}"/>
                  </a:ext>
                </a:extLst>
              </p:cNvPr>
              <p:cNvSpPr/>
              <p:nvPr/>
            </p:nvSpPr>
            <p:spPr>
              <a:xfrm>
                <a:off x="3165230" y="3900268"/>
                <a:ext cx="267286" cy="320040"/>
              </a:xfrm>
              <a:prstGeom prst="star5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 dirty="0">
                  <a:solidFill>
                    <a:srgbClr val="C37BAC"/>
                  </a:solidFill>
                </a:endParaRPr>
              </a:p>
            </p:txBody>
          </p:sp>
          <p:sp>
            <p:nvSpPr>
              <p:cNvPr id="49" name="Gwiazda: 5 punktów 3">
                <a:extLst>
                  <a:ext uri="{FF2B5EF4-FFF2-40B4-BE49-F238E27FC236}">
                    <a16:creationId xmlns:a16="http://schemas.microsoft.com/office/drawing/2014/main" id="{C4254DCA-7912-4114-8690-19582DB27413}"/>
                  </a:ext>
                </a:extLst>
              </p:cNvPr>
              <p:cNvSpPr/>
              <p:nvPr/>
            </p:nvSpPr>
            <p:spPr>
              <a:xfrm>
                <a:off x="3545058" y="3745524"/>
                <a:ext cx="267286" cy="320040"/>
              </a:xfrm>
              <a:prstGeom prst="star5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 dirty="0"/>
              </a:p>
            </p:txBody>
          </p:sp>
          <p:sp>
            <p:nvSpPr>
              <p:cNvPr id="50" name="Gwiazda: 5 punktów 5">
                <a:extLst>
                  <a:ext uri="{FF2B5EF4-FFF2-40B4-BE49-F238E27FC236}">
                    <a16:creationId xmlns:a16="http://schemas.microsoft.com/office/drawing/2014/main" id="{063EBBC1-8DDB-4544-961E-A92B6449B0B2}"/>
                  </a:ext>
                </a:extLst>
              </p:cNvPr>
              <p:cNvSpPr/>
              <p:nvPr/>
            </p:nvSpPr>
            <p:spPr>
              <a:xfrm>
                <a:off x="2700998" y="4065564"/>
                <a:ext cx="290730" cy="320040"/>
              </a:xfrm>
              <a:prstGeom prst="star5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 dirty="0"/>
              </a:p>
            </p:txBody>
          </p:sp>
          <p:sp>
            <p:nvSpPr>
              <p:cNvPr id="47" name="Gwiazda: 5 punktów 14">
                <a:extLst>
                  <a:ext uri="{FF2B5EF4-FFF2-40B4-BE49-F238E27FC236}">
                    <a16:creationId xmlns:a16="http://schemas.microsoft.com/office/drawing/2014/main" id="{992BAD5C-B4AE-4637-9FD8-40CF25113D3F}"/>
                  </a:ext>
                </a:extLst>
              </p:cNvPr>
              <p:cNvSpPr/>
              <p:nvPr/>
            </p:nvSpPr>
            <p:spPr>
              <a:xfrm>
                <a:off x="4465649" y="5521569"/>
                <a:ext cx="303298" cy="260252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/>
              </a:p>
            </p:txBody>
          </p:sp>
          <p:sp>
            <p:nvSpPr>
              <p:cNvPr id="56" name="Gwiazda: 5 punktów 25">
                <a:extLst>
                  <a:ext uri="{FF2B5EF4-FFF2-40B4-BE49-F238E27FC236}">
                    <a16:creationId xmlns:a16="http://schemas.microsoft.com/office/drawing/2014/main" id="{F8578534-5DAC-4A8B-BCEB-D01E945B582D}"/>
                  </a:ext>
                </a:extLst>
              </p:cNvPr>
              <p:cNvSpPr/>
              <p:nvPr/>
            </p:nvSpPr>
            <p:spPr>
              <a:xfrm>
                <a:off x="2049192" y="1625804"/>
                <a:ext cx="356383" cy="351694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/>
              </a:p>
            </p:txBody>
          </p:sp>
          <p:sp>
            <p:nvSpPr>
              <p:cNvPr id="48" name="Gwiazda: 5 punktów 15">
                <a:extLst>
                  <a:ext uri="{FF2B5EF4-FFF2-40B4-BE49-F238E27FC236}">
                    <a16:creationId xmlns:a16="http://schemas.microsoft.com/office/drawing/2014/main" id="{8A56CC1A-2BFB-439F-9271-032CD387E557}"/>
                  </a:ext>
                </a:extLst>
              </p:cNvPr>
              <p:cNvSpPr/>
              <p:nvPr/>
            </p:nvSpPr>
            <p:spPr>
              <a:xfrm>
                <a:off x="2546252" y="6115929"/>
                <a:ext cx="295423" cy="320040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/>
              </a:p>
            </p:txBody>
          </p:sp>
        </p:grpSp>
      </p:grpSp>
      <p:grpSp>
        <p:nvGrpSpPr>
          <p:cNvPr id="69" name="Graphic 4">
            <a:extLst>
              <a:ext uri="{FF2B5EF4-FFF2-40B4-BE49-F238E27FC236}">
                <a16:creationId xmlns:a16="http://schemas.microsoft.com/office/drawing/2014/main" id="{81372FA4-CA27-4673-9606-39183A726D0C}"/>
              </a:ext>
            </a:extLst>
          </p:cNvPr>
          <p:cNvGrpSpPr/>
          <p:nvPr/>
        </p:nvGrpSpPr>
        <p:grpSpPr>
          <a:xfrm rot="2644219">
            <a:off x="-743879" y="5178772"/>
            <a:ext cx="3714353" cy="2644680"/>
            <a:chOff x="456484" y="3280447"/>
            <a:chExt cx="6113164" cy="4352671"/>
          </a:xfrm>
        </p:grpSpPr>
        <p:sp>
          <p:nvSpPr>
            <p:cNvPr id="70" name="Freeform: Shape 9">
              <a:extLst>
                <a:ext uri="{FF2B5EF4-FFF2-40B4-BE49-F238E27FC236}">
                  <a16:creationId xmlns:a16="http://schemas.microsoft.com/office/drawing/2014/main" id="{53248DDF-49C1-4572-A68D-66790D9AC085}"/>
                </a:ext>
              </a:extLst>
            </p:cNvPr>
            <p:cNvSpPr/>
            <p:nvPr/>
          </p:nvSpPr>
          <p:spPr>
            <a:xfrm>
              <a:off x="669692" y="5541388"/>
              <a:ext cx="5899956" cy="2091730"/>
            </a:xfrm>
            <a:custGeom>
              <a:avLst/>
              <a:gdLst>
                <a:gd name="connsiteX0" fmla="*/ 5889334 w 5899955"/>
                <a:gd name="connsiteY0" fmla="*/ 1015158 h 2091729"/>
                <a:gd name="connsiteX1" fmla="*/ 3661210 w 5899955"/>
                <a:gd name="connsiteY1" fmla="*/ 768669 h 2091729"/>
                <a:gd name="connsiteX2" fmla="*/ 1795275 w 5899955"/>
                <a:gd name="connsiteY2" fmla="*/ 751696 h 2091729"/>
                <a:gd name="connsiteX3" fmla="*/ 1722088 w 5899955"/>
                <a:gd name="connsiteY3" fmla="*/ 27502 h 2091729"/>
                <a:gd name="connsiteX4" fmla="*/ 2111342 w 5899955"/>
                <a:gd name="connsiteY4" fmla="*/ 532176 h 2091729"/>
                <a:gd name="connsiteX5" fmla="*/ 1267943 w 5899955"/>
                <a:gd name="connsiteY5" fmla="*/ 1260201 h 2091729"/>
                <a:gd name="connsiteX6" fmla="*/ 17544 w 5899955"/>
                <a:gd name="connsiteY6" fmla="*/ 2078802 h 20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955" h="2091729">
                  <a:moveTo>
                    <a:pt x="5889334" y="1015158"/>
                  </a:moveTo>
                  <a:cubicBezTo>
                    <a:pt x="5391454" y="825058"/>
                    <a:pt x="4770609" y="641936"/>
                    <a:pt x="3661210" y="768669"/>
                  </a:cubicBezTo>
                  <a:cubicBezTo>
                    <a:pt x="2631105" y="886341"/>
                    <a:pt x="2129449" y="959902"/>
                    <a:pt x="1795275" y="751696"/>
                  </a:cubicBezTo>
                  <a:cubicBezTo>
                    <a:pt x="1352698" y="475946"/>
                    <a:pt x="1516021" y="75316"/>
                    <a:pt x="1722088" y="27502"/>
                  </a:cubicBezTo>
                  <a:cubicBezTo>
                    <a:pt x="2004983" y="-38124"/>
                    <a:pt x="2207777" y="230903"/>
                    <a:pt x="2111342" y="532176"/>
                  </a:cubicBezTo>
                  <a:cubicBezTo>
                    <a:pt x="2034475" y="772334"/>
                    <a:pt x="1742024" y="1079155"/>
                    <a:pt x="1267943" y="1260201"/>
                  </a:cubicBezTo>
                  <a:cubicBezTo>
                    <a:pt x="392427" y="1594567"/>
                    <a:pt x="17544" y="2078802"/>
                    <a:pt x="17544" y="2078802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1" name="Freeform: Shape 10">
              <a:extLst>
                <a:ext uri="{FF2B5EF4-FFF2-40B4-BE49-F238E27FC236}">
                  <a16:creationId xmlns:a16="http://schemas.microsoft.com/office/drawing/2014/main" id="{33236220-68A8-4072-9C8A-1C8EDDD1E9E7}"/>
                </a:ext>
              </a:extLst>
            </p:cNvPr>
            <p:cNvSpPr/>
            <p:nvPr/>
          </p:nvSpPr>
          <p:spPr>
            <a:xfrm>
              <a:off x="3227617" y="4081763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16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0" y="260299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44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16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2" name="Freeform: Shape 11">
              <a:extLst>
                <a:ext uri="{FF2B5EF4-FFF2-40B4-BE49-F238E27FC236}">
                  <a16:creationId xmlns:a16="http://schemas.microsoft.com/office/drawing/2014/main" id="{F3DF8CE1-3319-48EC-AB31-950ED34E133A}"/>
                </a:ext>
              </a:extLst>
            </p:cNvPr>
            <p:cNvSpPr/>
            <p:nvPr/>
          </p:nvSpPr>
          <p:spPr>
            <a:xfrm>
              <a:off x="1736639" y="707109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0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2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3" name="Freeform: Shape 12">
              <a:extLst>
                <a:ext uri="{FF2B5EF4-FFF2-40B4-BE49-F238E27FC236}">
                  <a16:creationId xmlns:a16="http://schemas.microsoft.com/office/drawing/2014/main" id="{E580999C-F554-4CE0-8D8D-B89E69B22C39}"/>
                </a:ext>
              </a:extLst>
            </p:cNvPr>
            <p:cNvSpPr/>
            <p:nvPr/>
          </p:nvSpPr>
          <p:spPr>
            <a:xfrm>
              <a:off x="3618110" y="6592809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8 h 407168"/>
                <a:gd name="connsiteX3" fmla="*/ 323906 w 327331"/>
                <a:gd name="connsiteY3" fmla="*/ 158979 h 407168"/>
                <a:gd name="connsiteX4" fmla="*/ 268602 w 327331"/>
                <a:gd name="connsiteY4" fmla="*/ 213364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5 h 407168"/>
                <a:gd name="connsiteX9" fmla="*/ 5013 w 327331"/>
                <a:gd name="connsiteY9" fmla="*/ 249513 h 407168"/>
                <a:gd name="connsiteX10" fmla="*/ 60308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8"/>
                  </a:cubicBezTo>
                  <a:lnTo>
                    <a:pt x="323906" y="158979"/>
                  </a:lnTo>
                  <a:lnTo>
                    <a:pt x="268602" y="213364"/>
                  </a:lnTo>
                  <a:cubicBezTo>
                    <a:pt x="248084" y="233554"/>
                    <a:pt x="235271" y="260300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2"/>
                    <a:pt x="80642" y="266735"/>
                  </a:cubicBezTo>
                  <a:lnTo>
                    <a:pt x="5013" y="249513"/>
                  </a:lnTo>
                  <a:lnTo>
                    <a:pt x="60308" y="195121"/>
                  </a:lnTo>
                  <a:cubicBezTo>
                    <a:pt x="80842" y="174946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4" name="Freeform: Shape 13">
              <a:extLst>
                <a:ext uri="{FF2B5EF4-FFF2-40B4-BE49-F238E27FC236}">
                  <a16:creationId xmlns:a16="http://schemas.microsoft.com/office/drawing/2014/main" id="{BB0E36B9-5010-4492-94E9-0D3FD7794ACE}"/>
                </a:ext>
              </a:extLst>
            </p:cNvPr>
            <p:cNvSpPr/>
            <p:nvPr/>
          </p:nvSpPr>
          <p:spPr>
            <a:xfrm>
              <a:off x="3279306" y="5669686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914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5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914" y="158978"/>
                  </a:lnTo>
                  <a:lnTo>
                    <a:pt x="268602" y="213371"/>
                  </a:lnTo>
                  <a:cubicBezTo>
                    <a:pt x="248084" y="233554"/>
                    <a:pt x="235270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5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5" name="Freeform: Shape 14">
              <a:extLst>
                <a:ext uri="{FF2B5EF4-FFF2-40B4-BE49-F238E27FC236}">
                  <a16:creationId xmlns:a16="http://schemas.microsoft.com/office/drawing/2014/main" id="{9B8B1592-1B80-474E-95B8-03A2665C829E}"/>
                </a:ext>
              </a:extLst>
            </p:cNvPr>
            <p:cNvSpPr/>
            <p:nvPr/>
          </p:nvSpPr>
          <p:spPr>
            <a:xfrm>
              <a:off x="4183691" y="5263411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6 h 407168"/>
                <a:gd name="connsiteX3" fmla="*/ 323906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66"/>
                  </a:cubicBezTo>
                  <a:lnTo>
                    <a:pt x="323906" y="158978"/>
                  </a:lnTo>
                  <a:lnTo>
                    <a:pt x="268602" y="213371"/>
                  </a:lnTo>
                  <a:cubicBezTo>
                    <a:pt x="248084" y="233554"/>
                    <a:pt x="235271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61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6" name="Freeform: Shape 15">
              <a:extLst>
                <a:ext uri="{FF2B5EF4-FFF2-40B4-BE49-F238E27FC236}">
                  <a16:creationId xmlns:a16="http://schemas.microsoft.com/office/drawing/2014/main" id="{8D9991E7-B6A8-427E-A389-AC61C2A01D0D}"/>
                </a:ext>
              </a:extLst>
            </p:cNvPr>
            <p:cNvSpPr/>
            <p:nvPr/>
          </p:nvSpPr>
          <p:spPr>
            <a:xfrm>
              <a:off x="2132036" y="3695340"/>
              <a:ext cx="327333" cy="407170"/>
            </a:xfrm>
            <a:custGeom>
              <a:avLst/>
              <a:gdLst>
                <a:gd name="connsiteX0" fmla="*/ 109168 w 327331"/>
                <a:gd name="connsiteY0" fmla="*/ 5013 h 407168"/>
                <a:gd name="connsiteX1" fmla="*/ 178562 w 327331"/>
                <a:gd name="connsiteY1" fmla="*/ 96817 h 407168"/>
                <a:gd name="connsiteX2" fmla="*/ 248827 w 327331"/>
                <a:gd name="connsiteY2" fmla="*/ 142484 h 407168"/>
                <a:gd name="connsiteX3" fmla="*/ 324368 w 327331"/>
                <a:gd name="connsiteY3" fmla="*/ 160096 h 407168"/>
                <a:gd name="connsiteX4" fmla="*/ 268786 w 327331"/>
                <a:gd name="connsiteY4" fmla="*/ 214193 h 407168"/>
                <a:gd name="connsiteX5" fmla="*/ 232213 w 327331"/>
                <a:gd name="connsiteY5" fmla="*/ 289592 h 407168"/>
                <a:gd name="connsiteX6" fmla="*/ 220213 w 327331"/>
                <a:gd name="connsiteY6" fmla="*/ 404054 h 407168"/>
                <a:gd name="connsiteX7" fmla="*/ 150819 w 327331"/>
                <a:gd name="connsiteY7" fmla="*/ 312241 h 407168"/>
                <a:gd name="connsiteX8" fmla="*/ 80554 w 327331"/>
                <a:gd name="connsiteY8" fmla="*/ 266583 h 407168"/>
                <a:gd name="connsiteX9" fmla="*/ 5013 w 327331"/>
                <a:gd name="connsiteY9" fmla="*/ 248970 h 407168"/>
                <a:gd name="connsiteX10" fmla="*/ 60595 w 327331"/>
                <a:gd name="connsiteY10" fmla="*/ 194865 h 407168"/>
                <a:gd name="connsiteX11" fmla="*/ 97168 w 327331"/>
                <a:gd name="connsiteY11" fmla="*/ 119467 h 407168"/>
                <a:gd name="connsiteX12" fmla="*/ 10916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9168" y="5013"/>
                  </a:moveTo>
                  <a:lnTo>
                    <a:pt x="178562" y="96817"/>
                  </a:lnTo>
                  <a:cubicBezTo>
                    <a:pt x="195927" y="119786"/>
                    <a:pt x="220788" y="135945"/>
                    <a:pt x="248827" y="142484"/>
                  </a:cubicBezTo>
                  <a:lnTo>
                    <a:pt x="324368" y="160096"/>
                  </a:lnTo>
                  <a:lnTo>
                    <a:pt x="268786" y="214193"/>
                  </a:lnTo>
                  <a:cubicBezTo>
                    <a:pt x="248156" y="234281"/>
                    <a:pt x="235215" y="260954"/>
                    <a:pt x="232213" y="289592"/>
                  </a:cubicBezTo>
                  <a:lnTo>
                    <a:pt x="220213" y="404054"/>
                  </a:lnTo>
                  <a:lnTo>
                    <a:pt x="150819" y="312241"/>
                  </a:lnTo>
                  <a:cubicBezTo>
                    <a:pt x="133454" y="289272"/>
                    <a:pt x="108593" y="273113"/>
                    <a:pt x="80554" y="266583"/>
                  </a:cubicBezTo>
                  <a:lnTo>
                    <a:pt x="5013" y="248970"/>
                  </a:lnTo>
                  <a:lnTo>
                    <a:pt x="60595" y="194865"/>
                  </a:lnTo>
                  <a:cubicBezTo>
                    <a:pt x="81225" y="174786"/>
                    <a:pt x="94167" y="148104"/>
                    <a:pt x="97168" y="119467"/>
                  </a:cubicBezTo>
                  <a:lnTo>
                    <a:pt x="10916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7" name="Freeform: Shape 16">
              <a:extLst>
                <a:ext uri="{FF2B5EF4-FFF2-40B4-BE49-F238E27FC236}">
                  <a16:creationId xmlns:a16="http://schemas.microsoft.com/office/drawing/2014/main" id="{F999E58F-DC83-4D8C-8ECE-844A29DFFCFD}"/>
                </a:ext>
              </a:extLst>
            </p:cNvPr>
            <p:cNvSpPr/>
            <p:nvPr/>
          </p:nvSpPr>
          <p:spPr>
            <a:xfrm>
              <a:off x="456484" y="4405946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5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0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65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1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1"/>
                    <a:pt x="80642" y="266734"/>
                  </a:cubicBezTo>
                  <a:lnTo>
                    <a:pt x="5013" y="249513"/>
                  </a:lnTo>
                  <a:lnTo>
                    <a:pt x="60316" y="195120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8" name="Freeform: Shape 17">
              <a:extLst>
                <a:ext uri="{FF2B5EF4-FFF2-40B4-BE49-F238E27FC236}">
                  <a16:creationId xmlns:a16="http://schemas.microsoft.com/office/drawing/2014/main" id="{269D6EC2-680E-413E-B81D-7CC321D66F0B}"/>
                </a:ext>
              </a:extLst>
            </p:cNvPr>
            <p:cNvSpPr/>
            <p:nvPr/>
          </p:nvSpPr>
          <p:spPr>
            <a:xfrm>
              <a:off x="5407318" y="3716839"/>
              <a:ext cx="327333" cy="407170"/>
            </a:xfrm>
            <a:custGeom>
              <a:avLst/>
              <a:gdLst>
                <a:gd name="connsiteX0" fmla="*/ 107906 w 327331"/>
                <a:gd name="connsiteY0" fmla="*/ 5013 h 407168"/>
                <a:gd name="connsiteX1" fmla="*/ 177780 w 327331"/>
                <a:gd name="connsiteY1" fmla="*/ 96458 h 407168"/>
                <a:gd name="connsiteX2" fmla="*/ 248284 w 327331"/>
                <a:gd name="connsiteY2" fmla="*/ 141757 h 407168"/>
                <a:gd name="connsiteX3" fmla="*/ 323906 w 327331"/>
                <a:gd name="connsiteY3" fmla="*/ 158978 h 407168"/>
                <a:gd name="connsiteX4" fmla="*/ 268610 w 327331"/>
                <a:gd name="connsiteY4" fmla="*/ 213363 h 407168"/>
                <a:gd name="connsiteX5" fmla="*/ 232428 w 327331"/>
                <a:gd name="connsiteY5" fmla="*/ 288953 h 407168"/>
                <a:gd name="connsiteX6" fmla="*/ 221019 w 327331"/>
                <a:gd name="connsiteY6" fmla="*/ 403471 h 407168"/>
                <a:gd name="connsiteX7" fmla="*/ 151146 w 327331"/>
                <a:gd name="connsiteY7" fmla="*/ 312026 h 407168"/>
                <a:gd name="connsiteX8" fmla="*/ 80650 w 327331"/>
                <a:gd name="connsiteY8" fmla="*/ 266726 h 407168"/>
                <a:gd name="connsiteX9" fmla="*/ 5013 w 327331"/>
                <a:gd name="connsiteY9" fmla="*/ 249505 h 407168"/>
                <a:gd name="connsiteX10" fmla="*/ 60307 w 327331"/>
                <a:gd name="connsiteY10" fmla="*/ 195113 h 407168"/>
                <a:gd name="connsiteX11" fmla="*/ 96498 w 327331"/>
                <a:gd name="connsiteY11" fmla="*/ 119531 h 407168"/>
                <a:gd name="connsiteX12" fmla="*/ 107906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906" y="5013"/>
                  </a:moveTo>
                  <a:lnTo>
                    <a:pt x="177780" y="96458"/>
                  </a:lnTo>
                  <a:cubicBezTo>
                    <a:pt x="195256" y="119339"/>
                    <a:pt x="220197" y="135362"/>
                    <a:pt x="248284" y="141757"/>
                  </a:cubicBezTo>
                  <a:lnTo>
                    <a:pt x="323906" y="158978"/>
                  </a:lnTo>
                  <a:lnTo>
                    <a:pt x="268610" y="213363"/>
                  </a:lnTo>
                  <a:cubicBezTo>
                    <a:pt x="248084" y="233554"/>
                    <a:pt x="235278" y="260299"/>
                    <a:pt x="232428" y="288953"/>
                  </a:cubicBezTo>
                  <a:lnTo>
                    <a:pt x="221019" y="403471"/>
                  </a:lnTo>
                  <a:lnTo>
                    <a:pt x="151146" y="312026"/>
                  </a:lnTo>
                  <a:cubicBezTo>
                    <a:pt x="133670" y="289144"/>
                    <a:pt x="108721" y="273113"/>
                    <a:pt x="80650" y="266726"/>
                  </a:cubicBezTo>
                  <a:lnTo>
                    <a:pt x="5013" y="249505"/>
                  </a:lnTo>
                  <a:lnTo>
                    <a:pt x="60307" y="195113"/>
                  </a:lnTo>
                  <a:cubicBezTo>
                    <a:pt x="80842" y="174930"/>
                    <a:pt x="93648" y="148184"/>
                    <a:pt x="96498" y="119531"/>
                  </a:cubicBezTo>
                  <a:lnTo>
                    <a:pt x="107906" y="5013"/>
                  </a:lnTo>
                  <a:close/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9" name="Freeform: Shape 18">
              <a:extLst>
                <a:ext uri="{FF2B5EF4-FFF2-40B4-BE49-F238E27FC236}">
                  <a16:creationId xmlns:a16="http://schemas.microsoft.com/office/drawing/2014/main" id="{827B266E-9FFF-4A31-A270-D8C50EAD56CB}"/>
                </a:ext>
              </a:extLst>
            </p:cNvPr>
            <p:cNvSpPr/>
            <p:nvPr/>
          </p:nvSpPr>
          <p:spPr>
            <a:xfrm>
              <a:off x="5291286" y="445226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08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48" y="119339"/>
                    <a:pt x="220190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1" y="260300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53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08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80" name="Freeform: Shape 19">
              <a:extLst>
                <a:ext uri="{FF2B5EF4-FFF2-40B4-BE49-F238E27FC236}">
                  <a16:creationId xmlns:a16="http://schemas.microsoft.com/office/drawing/2014/main" id="{247D2AC6-FF5A-432C-9E94-0A274B14BEA5}"/>
                </a:ext>
              </a:extLst>
            </p:cNvPr>
            <p:cNvSpPr/>
            <p:nvPr/>
          </p:nvSpPr>
          <p:spPr>
            <a:xfrm>
              <a:off x="678817" y="4120566"/>
              <a:ext cx="5524722" cy="2251404"/>
            </a:xfrm>
            <a:custGeom>
              <a:avLst/>
              <a:gdLst>
                <a:gd name="connsiteX0" fmla="*/ 17544 w 5524721"/>
                <a:gd name="connsiteY0" fmla="*/ 2239916 h 2251403"/>
                <a:gd name="connsiteX1" fmla="*/ 2597477 w 5524721"/>
                <a:gd name="connsiteY1" fmla="*/ 972583 h 2251403"/>
                <a:gd name="connsiteX2" fmla="*/ 4156750 w 5524721"/>
                <a:gd name="connsiteY2" fmla="*/ 379650 h 2251403"/>
                <a:gd name="connsiteX3" fmla="*/ 3878398 w 5524721"/>
                <a:gd name="connsiteY3" fmla="*/ 17557 h 2251403"/>
                <a:gd name="connsiteX4" fmla="*/ 3629443 w 5524721"/>
                <a:gd name="connsiteY4" fmla="*/ 411337 h 2251403"/>
                <a:gd name="connsiteX5" fmla="*/ 4776924 w 5524721"/>
                <a:gd name="connsiteY5" fmla="*/ 1055430 h 2251403"/>
                <a:gd name="connsiteX6" fmla="*/ 5512351 w 5524721"/>
                <a:gd name="connsiteY6" fmla="*/ 1133631 h 225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4721" h="2251403">
                  <a:moveTo>
                    <a:pt x="17544" y="2239916"/>
                  </a:moveTo>
                  <a:cubicBezTo>
                    <a:pt x="578790" y="1588143"/>
                    <a:pt x="1284877" y="1186044"/>
                    <a:pt x="2597477" y="972583"/>
                  </a:cubicBezTo>
                  <a:cubicBezTo>
                    <a:pt x="3729846" y="788439"/>
                    <a:pt x="4068490" y="707796"/>
                    <a:pt x="4156750" y="379650"/>
                  </a:cubicBezTo>
                  <a:cubicBezTo>
                    <a:pt x="4221506" y="138893"/>
                    <a:pt x="4044340" y="16088"/>
                    <a:pt x="3878398" y="17557"/>
                  </a:cubicBezTo>
                  <a:cubicBezTo>
                    <a:pt x="3707092" y="19066"/>
                    <a:pt x="3566084" y="180496"/>
                    <a:pt x="3629443" y="411337"/>
                  </a:cubicBezTo>
                  <a:cubicBezTo>
                    <a:pt x="3719275" y="738581"/>
                    <a:pt x="4201156" y="946804"/>
                    <a:pt x="4776924" y="1055430"/>
                  </a:cubicBezTo>
                  <a:cubicBezTo>
                    <a:pt x="5352693" y="1164048"/>
                    <a:pt x="5331297" y="1059302"/>
                    <a:pt x="5512351" y="1133631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81" name="Freeform: Shape 20">
              <a:extLst>
                <a:ext uri="{FF2B5EF4-FFF2-40B4-BE49-F238E27FC236}">
                  <a16:creationId xmlns:a16="http://schemas.microsoft.com/office/drawing/2014/main" id="{64840A69-D517-4F65-B31F-E2A483E519F0}"/>
                </a:ext>
              </a:extLst>
            </p:cNvPr>
            <p:cNvSpPr/>
            <p:nvPr/>
          </p:nvSpPr>
          <p:spPr>
            <a:xfrm>
              <a:off x="949747" y="3280447"/>
              <a:ext cx="1852220" cy="1948023"/>
            </a:xfrm>
            <a:custGeom>
              <a:avLst/>
              <a:gdLst>
                <a:gd name="connsiteX0" fmla="*/ 1784107 w 1852218"/>
                <a:gd name="connsiteY0" fmla="*/ 1352277 h 1948023"/>
                <a:gd name="connsiteX1" fmla="*/ 1785241 w 1852218"/>
                <a:gd name="connsiteY1" fmla="*/ 1351519 h 1948023"/>
                <a:gd name="connsiteX2" fmla="*/ 1836640 w 1852218"/>
                <a:gd name="connsiteY2" fmla="*/ 1396156 h 1948023"/>
                <a:gd name="connsiteX3" fmla="*/ 1510458 w 1852218"/>
                <a:gd name="connsiteY3" fmla="*/ 1769131 h 1948023"/>
                <a:gd name="connsiteX4" fmla="*/ 177794 w 1852218"/>
                <a:gd name="connsiteY4" fmla="*/ 1502395 h 1948023"/>
                <a:gd name="connsiteX5" fmla="*/ 442941 w 1852218"/>
                <a:gd name="connsiteY5" fmla="*/ 178074 h 1948023"/>
                <a:gd name="connsiteX6" fmla="*/ 911928 w 1852218"/>
                <a:gd name="connsiteY6" fmla="*/ 17634 h 1948023"/>
                <a:gd name="connsiteX7" fmla="*/ 933723 w 1852218"/>
                <a:gd name="connsiteY7" fmla="*/ 82023 h 1948023"/>
                <a:gd name="connsiteX8" fmla="*/ 932414 w 1852218"/>
                <a:gd name="connsiteY8" fmla="*/ 82893 h 1948023"/>
                <a:gd name="connsiteX9" fmla="*/ 723496 w 1852218"/>
                <a:gd name="connsiteY9" fmla="*/ 1143424 h 1948023"/>
                <a:gd name="connsiteX10" fmla="*/ 1784107 w 1852218"/>
                <a:gd name="connsiteY10" fmla="*/ 1352277 h 194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52218" h="1948023">
                  <a:moveTo>
                    <a:pt x="1784107" y="1352277"/>
                  </a:moveTo>
                  <a:cubicBezTo>
                    <a:pt x="1784482" y="1352022"/>
                    <a:pt x="1784858" y="1351775"/>
                    <a:pt x="1785241" y="1351519"/>
                  </a:cubicBezTo>
                  <a:cubicBezTo>
                    <a:pt x="1815355" y="1331232"/>
                    <a:pt x="1852623" y="1363543"/>
                    <a:pt x="1836640" y="1396156"/>
                  </a:cubicBezTo>
                  <a:cubicBezTo>
                    <a:pt x="1765034" y="1542226"/>
                    <a:pt x="1655234" y="1671985"/>
                    <a:pt x="1510458" y="1769131"/>
                  </a:cubicBezTo>
                  <a:cubicBezTo>
                    <a:pt x="1069494" y="2065030"/>
                    <a:pt x="471475" y="1945898"/>
                    <a:pt x="177794" y="1502395"/>
                  </a:cubicBezTo>
                  <a:cubicBezTo>
                    <a:pt x="-114210" y="1061415"/>
                    <a:pt x="3742" y="472753"/>
                    <a:pt x="442941" y="178074"/>
                  </a:cubicBezTo>
                  <a:cubicBezTo>
                    <a:pt x="587781" y="80889"/>
                    <a:pt x="749555" y="28484"/>
                    <a:pt x="911928" y="17634"/>
                  </a:cubicBezTo>
                  <a:cubicBezTo>
                    <a:pt x="948118" y="15223"/>
                    <a:pt x="963878" y="61880"/>
                    <a:pt x="933723" y="82023"/>
                  </a:cubicBezTo>
                  <a:cubicBezTo>
                    <a:pt x="933284" y="82310"/>
                    <a:pt x="932853" y="82605"/>
                    <a:pt x="932414" y="82893"/>
                  </a:cubicBezTo>
                  <a:cubicBezTo>
                    <a:pt x="581905" y="318069"/>
                    <a:pt x="488320" y="792915"/>
                    <a:pt x="723496" y="1143424"/>
                  </a:cubicBezTo>
                  <a:cubicBezTo>
                    <a:pt x="958736" y="1494028"/>
                    <a:pt x="1433599" y="1587453"/>
                    <a:pt x="1784107" y="1352277"/>
                  </a:cubicBezTo>
                  <a:close/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grpSp>
        <p:nvGrpSpPr>
          <p:cNvPr id="82" name="Graphic 25">
            <a:extLst>
              <a:ext uri="{FF2B5EF4-FFF2-40B4-BE49-F238E27FC236}">
                <a16:creationId xmlns:a16="http://schemas.microsoft.com/office/drawing/2014/main" id="{1C083F1F-7F32-6D49-9139-F3258C2388F5}"/>
              </a:ext>
            </a:extLst>
          </p:cNvPr>
          <p:cNvGrpSpPr/>
          <p:nvPr/>
        </p:nvGrpSpPr>
        <p:grpSpPr>
          <a:xfrm>
            <a:off x="478283" y="1165259"/>
            <a:ext cx="3948438" cy="264646"/>
            <a:chOff x="953016" y="4719122"/>
            <a:chExt cx="6241549" cy="264646"/>
          </a:xfrm>
        </p:grpSpPr>
        <p:sp>
          <p:nvSpPr>
            <p:cNvPr id="83" name="Freeform 27">
              <a:extLst>
                <a:ext uri="{FF2B5EF4-FFF2-40B4-BE49-F238E27FC236}">
                  <a16:creationId xmlns:a16="http://schemas.microsoft.com/office/drawing/2014/main" id="{934C56E5-A04C-CF4C-8A45-9E737D3CD523}"/>
                </a:ext>
              </a:extLst>
            </p:cNvPr>
            <p:cNvSpPr/>
            <p:nvPr/>
          </p:nvSpPr>
          <p:spPr>
            <a:xfrm>
              <a:off x="953016" y="4851445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D83D3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84" name="Freeform 28">
              <a:extLst>
                <a:ext uri="{FF2B5EF4-FFF2-40B4-BE49-F238E27FC236}">
                  <a16:creationId xmlns:a16="http://schemas.microsoft.com/office/drawing/2014/main" id="{B3E5F6F1-6CAB-ED48-9DCA-A666D7DF6006}"/>
                </a:ext>
              </a:extLst>
            </p:cNvPr>
            <p:cNvSpPr/>
            <p:nvPr/>
          </p:nvSpPr>
          <p:spPr>
            <a:xfrm>
              <a:off x="3535103" y="4719122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1190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85" name="Freeform 29">
              <a:extLst>
                <a:ext uri="{FF2B5EF4-FFF2-40B4-BE49-F238E27FC236}">
                  <a16:creationId xmlns:a16="http://schemas.microsoft.com/office/drawing/2014/main" id="{A8D76DCD-5F83-C740-8FB1-12D5142F0372}"/>
                </a:ext>
              </a:extLst>
            </p:cNvPr>
            <p:cNvSpPr/>
            <p:nvPr/>
          </p:nvSpPr>
          <p:spPr>
            <a:xfrm>
              <a:off x="6152404" y="4983769"/>
              <a:ext cx="1042161" cy="9519"/>
            </a:xfrm>
            <a:custGeom>
              <a:avLst/>
              <a:gdLst>
                <a:gd name="connsiteX0" fmla="*/ 0 w 1042161"/>
                <a:gd name="connsiteY0" fmla="*/ 0 h 9519"/>
                <a:gd name="connsiteX1" fmla="*/ 1042162 w 1042161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2161" h="9519">
                  <a:moveTo>
                    <a:pt x="0" y="0"/>
                  </a:moveTo>
                  <a:lnTo>
                    <a:pt x="1042162" y="0"/>
                  </a:lnTo>
                </a:path>
              </a:pathLst>
            </a:custGeom>
            <a:ln w="19027" cap="rnd">
              <a:solidFill>
                <a:srgbClr val="FDC3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sp>
        <p:nvSpPr>
          <p:cNvPr id="86" name="Prostokąt 85"/>
          <p:cNvSpPr/>
          <p:nvPr/>
        </p:nvSpPr>
        <p:spPr>
          <a:xfrm>
            <a:off x="478283" y="575561"/>
            <a:ext cx="41681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chemeClr val="accent5">
                    <a:lumMod val="50000"/>
                  </a:schemeClr>
                </a:solidFill>
              </a:rPr>
              <a:t>Jaki to gwiazdozbiór?</a:t>
            </a:r>
          </a:p>
        </p:txBody>
      </p:sp>
    </p:spTree>
    <p:extLst>
      <p:ext uri="{BB962C8B-B14F-4D97-AF65-F5344CB8AC3E}">
        <p14:creationId xmlns:p14="http://schemas.microsoft.com/office/powerpoint/2010/main" val="335022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664469" y="2120902"/>
            <a:ext cx="39819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</a:rPr>
              <a:t>Pas Oriona (trzy żółte gwiazdy).</a:t>
            </a:r>
          </a:p>
          <a:p>
            <a:endParaRPr lang="pl-PL" dirty="0">
              <a:solidFill>
                <a:srgbClr val="005B7F"/>
              </a:solidFill>
            </a:endParaRPr>
          </a:p>
          <a:p>
            <a:r>
              <a:rPr lang="pl-PL" dirty="0">
                <a:solidFill>
                  <a:srgbClr val="005B7F"/>
                </a:solidFill>
              </a:rPr>
              <a:t>Fragmenty </a:t>
            </a:r>
            <a:r>
              <a:rPr lang="pl-PL" b="1" dirty="0">
                <a:solidFill>
                  <a:srgbClr val="005B7F"/>
                </a:solidFill>
              </a:rPr>
              <a:t>gwiazdozbiorów </a:t>
            </a:r>
            <a:r>
              <a:rPr lang="pl-PL" dirty="0">
                <a:solidFill>
                  <a:srgbClr val="005B7F"/>
                </a:solidFill>
              </a:rPr>
              <a:t>mogą tworzyć wzór nazywany </a:t>
            </a:r>
            <a:r>
              <a:rPr lang="pl-PL" b="1" dirty="0">
                <a:solidFill>
                  <a:srgbClr val="005B7F"/>
                </a:solidFill>
              </a:rPr>
              <a:t>asteryzmem</a:t>
            </a:r>
            <a:r>
              <a:rPr lang="pl-PL" dirty="0">
                <a:solidFill>
                  <a:srgbClr val="005B7F"/>
                </a:solidFill>
              </a:rPr>
              <a:t>. </a:t>
            </a:r>
          </a:p>
        </p:txBody>
      </p:sp>
      <p:grpSp>
        <p:nvGrpSpPr>
          <p:cNvPr id="69" name="Graphic 4">
            <a:extLst>
              <a:ext uri="{FF2B5EF4-FFF2-40B4-BE49-F238E27FC236}">
                <a16:creationId xmlns:a16="http://schemas.microsoft.com/office/drawing/2014/main" id="{81372FA4-CA27-4673-9606-39183A726D0C}"/>
              </a:ext>
            </a:extLst>
          </p:cNvPr>
          <p:cNvGrpSpPr/>
          <p:nvPr/>
        </p:nvGrpSpPr>
        <p:grpSpPr>
          <a:xfrm rot="2644219">
            <a:off x="-743879" y="5178772"/>
            <a:ext cx="3714353" cy="2644680"/>
            <a:chOff x="456484" y="3280447"/>
            <a:chExt cx="6113164" cy="4352671"/>
          </a:xfrm>
        </p:grpSpPr>
        <p:sp>
          <p:nvSpPr>
            <p:cNvPr id="70" name="Freeform: Shape 9">
              <a:extLst>
                <a:ext uri="{FF2B5EF4-FFF2-40B4-BE49-F238E27FC236}">
                  <a16:creationId xmlns:a16="http://schemas.microsoft.com/office/drawing/2014/main" id="{53248DDF-49C1-4572-A68D-66790D9AC085}"/>
                </a:ext>
              </a:extLst>
            </p:cNvPr>
            <p:cNvSpPr/>
            <p:nvPr/>
          </p:nvSpPr>
          <p:spPr>
            <a:xfrm>
              <a:off x="669692" y="5541388"/>
              <a:ext cx="5899956" cy="2091730"/>
            </a:xfrm>
            <a:custGeom>
              <a:avLst/>
              <a:gdLst>
                <a:gd name="connsiteX0" fmla="*/ 5889334 w 5899955"/>
                <a:gd name="connsiteY0" fmla="*/ 1015158 h 2091729"/>
                <a:gd name="connsiteX1" fmla="*/ 3661210 w 5899955"/>
                <a:gd name="connsiteY1" fmla="*/ 768669 h 2091729"/>
                <a:gd name="connsiteX2" fmla="*/ 1795275 w 5899955"/>
                <a:gd name="connsiteY2" fmla="*/ 751696 h 2091729"/>
                <a:gd name="connsiteX3" fmla="*/ 1722088 w 5899955"/>
                <a:gd name="connsiteY3" fmla="*/ 27502 h 2091729"/>
                <a:gd name="connsiteX4" fmla="*/ 2111342 w 5899955"/>
                <a:gd name="connsiteY4" fmla="*/ 532176 h 2091729"/>
                <a:gd name="connsiteX5" fmla="*/ 1267943 w 5899955"/>
                <a:gd name="connsiteY5" fmla="*/ 1260201 h 2091729"/>
                <a:gd name="connsiteX6" fmla="*/ 17544 w 5899955"/>
                <a:gd name="connsiteY6" fmla="*/ 2078802 h 20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955" h="2091729">
                  <a:moveTo>
                    <a:pt x="5889334" y="1015158"/>
                  </a:moveTo>
                  <a:cubicBezTo>
                    <a:pt x="5391454" y="825058"/>
                    <a:pt x="4770609" y="641936"/>
                    <a:pt x="3661210" y="768669"/>
                  </a:cubicBezTo>
                  <a:cubicBezTo>
                    <a:pt x="2631105" y="886341"/>
                    <a:pt x="2129449" y="959902"/>
                    <a:pt x="1795275" y="751696"/>
                  </a:cubicBezTo>
                  <a:cubicBezTo>
                    <a:pt x="1352698" y="475946"/>
                    <a:pt x="1516021" y="75316"/>
                    <a:pt x="1722088" y="27502"/>
                  </a:cubicBezTo>
                  <a:cubicBezTo>
                    <a:pt x="2004983" y="-38124"/>
                    <a:pt x="2207777" y="230903"/>
                    <a:pt x="2111342" y="532176"/>
                  </a:cubicBezTo>
                  <a:cubicBezTo>
                    <a:pt x="2034475" y="772334"/>
                    <a:pt x="1742024" y="1079155"/>
                    <a:pt x="1267943" y="1260201"/>
                  </a:cubicBezTo>
                  <a:cubicBezTo>
                    <a:pt x="392427" y="1594567"/>
                    <a:pt x="17544" y="2078802"/>
                    <a:pt x="17544" y="2078802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1" name="Freeform: Shape 10">
              <a:extLst>
                <a:ext uri="{FF2B5EF4-FFF2-40B4-BE49-F238E27FC236}">
                  <a16:creationId xmlns:a16="http://schemas.microsoft.com/office/drawing/2014/main" id="{33236220-68A8-4072-9C8A-1C8EDDD1E9E7}"/>
                </a:ext>
              </a:extLst>
            </p:cNvPr>
            <p:cNvSpPr/>
            <p:nvPr/>
          </p:nvSpPr>
          <p:spPr>
            <a:xfrm>
              <a:off x="3227617" y="4081763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16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0" y="260299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44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16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2" name="Freeform: Shape 11">
              <a:extLst>
                <a:ext uri="{FF2B5EF4-FFF2-40B4-BE49-F238E27FC236}">
                  <a16:creationId xmlns:a16="http://schemas.microsoft.com/office/drawing/2014/main" id="{F3DF8CE1-3319-48EC-AB31-950ED34E133A}"/>
                </a:ext>
              </a:extLst>
            </p:cNvPr>
            <p:cNvSpPr/>
            <p:nvPr/>
          </p:nvSpPr>
          <p:spPr>
            <a:xfrm>
              <a:off x="1736639" y="707109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0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2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3" name="Freeform: Shape 12">
              <a:extLst>
                <a:ext uri="{FF2B5EF4-FFF2-40B4-BE49-F238E27FC236}">
                  <a16:creationId xmlns:a16="http://schemas.microsoft.com/office/drawing/2014/main" id="{E580999C-F554-4CE0-8D8D-B89E69B22C39}"/>
                </a:ext>
              </a:extLst>
            </p:cNvPr>
            <p:cNvSpPr/>
            <p:nvPr/>
          </p:nvSpPr>
          <p:spPr>
            <a:xfrm>
              <a:off x="3618110" y="6592809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8 h 407168"/>
                <a:gd name="connsiteX3" fmla="*/ 323906 w 327331"/>
                <a:gd name="connsiteY3" fmla="*/ 158979 h 407168"/>
                <a:gd name="connsiteX4" fmla="*/ 268602 w 327331"/>
                <a:gd name="connsiteY4" fmla="*/ 213364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5 h 407168"/>
                <a:gd name="connsiteX9" fmla="*/ 5013 w 327331"/>
                <a:gd name="connsiteY9" fmla="*/ 249513 h 407168"/>
                <a:gd name="connsiteX10" fmla="*/ 60308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8"/>
                  </a:cubicBezTo>
                  <a:lnTo>
                    <a:pt x="323906" y="158979"/>
                  </a:lnTo>
                  <a:lnTo>
                    <a:pt x="268602" y="213364"/>
                  </a:lnTo>
                  <a:cubicBezTo>
                    <a:pt x="248084" y="233554"/>
                    <a:pt x="235271" y="260300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2"/>
                    <a:pt x="80642" y="266735"/>
                  </a:cubicBezTo>
                  <a:lnTo>
                    <a:pt x="5013" y="249513"/>
                  </a:lnTo>
                  <a:lnTo>
                    <a:pt x="60308" y="195121"/>
                  </a:lnTo>
                  <a:cubicBezTo>
                    <a:pt x="80842" y="174946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4" name="Freeform: Shape 13">
              <a:extLst>
                <a:ext uri="{FF2B5EF4-FFF2-40B4-BE49-F238E27FC236}">
                  <a16:creationId xmlns:a16="http://schemas.microsoft.com/office/drawing/2014/main" id="{BB0E36B9-5010-4492-94E9-0D3FD7794ACE}"/>
                </a:ext>
              </a:extLst>
            </p:cNvPr>
            <p:cNvSpPr/>
            <p:nvPr/>
          </p:nvSpPr>
          <p:spPr>
            <a:xfrm>
              <a:off x="3279306" y="5669686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914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5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914" y="158978"/>
                  </a:lnTo>
                  <a:lnTo>
                    <a:pt x="268602" y="213371"/>
                  </a:lnTo>
                  <a:cubicBezTo>
                    <a:pt x="248084" y="233554"/>
                    <a:pt x="235270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5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5" name="Freeform: Shape 14">
              <a:extLst>
                <a:ext uri="{FF2B5EF4-FFF2-40B4-BE49-F238E27FC236}">
                  <a16:creationId xmlns:a16="http://schemas.microsoft.com/office/drawing/2014/main" id="{9B8B1592-1B80-474E-95B8-03A2665C829E}"/>
                </a:ext>
              </a:extLst>
            </p:cNvPr>
            <p:cNvSpPr/>
            <p:nvPr/>
          </p:nvSpPr>
          <p:spPr>
            <a:xfrm>
              <a:off x="4183691" y="5263411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6 h 407168"/>
                <a:gd name="connsiteX3" fmla="*/ 323906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66"/>
                  </a:cubicBezTo>
                  <a:lnTo>
                    <a:pt x="323906" y="158978"/>
                  </a:lnTo>
                  <a:lnTo>
                    <a:pt x="268602" y="213371"/>
                  </a:lnTo>
                  <a:cubicBezTo>
                    <a:pt x="248084" y="233554"/>
                    <a:pt x="235271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61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6" name="Freeform: Shape 15">
              <a:extLst>
                <a:ext uri="{FF2B5EF4-FFF2-40B4-BE49-F238E27FC236}">
                  <a16:creationId xmlns:a16="http://schemas.microsoft.com/office/drawing/2014/main" id="{8D9991E7-B6A8-427E-A389-AC61C2A01D0D}"/>
                </a:ext>
              </a:extLst>
            </p:cNvPr>
            <p:cNvSpPr/>
            <p:nvPr/>
          </p:nvSpPr>
          <p:spPr>
            <a:xfrm>
              <a:off x="2132036" y="3695340"/>
              <a:ext cx="327333" cy="407170"/>
            </a:xfrm>
            <a:custGeom>
              <a:avLst/>
              <a:gdLst>
                <a:gd name="connsiteX0" fmla="*/ 109168 w 327331"/>
                <a:gd name="connsiteY0" fmla="*/ 5013 h 407168"/>
                <a:gd name="connsiteX1" fmla="*/ 178562 w 327331"/>
                <a:gd name="connsiteY1" fmla="*/ 96817 h 407168"/>
                <a:gd name="connsiteX2" fmla="*/ 248827 w 327331"/>
                <a:gd name="connsiteY2" fmla="*/ 142484 h 407168"/>
                <a:gd name="connsiteX3" fmla="*/ 324368 w 327331"/>
                <a:gd name="connsiteY3" fmla="*/ 160096 h 407168"/>
                <a:gd name="connsiteX4" fmla="*/ 268786 w 327331"/>
                <a:gd name="connsiteY4" fmla="*/ 214193 h 407168"/>
                <a:gd name="connsiteX5" fmla="*/ 232213 w 327331"/>
                <a:gd name="connsiteY5" fmla="*/ 289592 h 407168"/>
                <a:gd name="connsiteX6" fmla="*/ 220213 w 327331"/>
                <a:gd name="connsiteY6" fmla="*/ 404054 h 407168"/>
                <a:gd name="connsiteX7" fmla="*/ 150819 w 327331"/>
                <a:gd name="connsiteY7" fmla="*/ 312241 h 407168"/>
                <a:gd name="connsiteX8" fmla="*/ 80554 w 327331"/>
                <a:gd name="connsiteY8" fmla="*/ 266583 h 407168"/>
                <a:gd name="connsiteX9" fmla="*/ 5013 w 327331"/>
                <a:gd name="connsiteY9" fmla="*/ 248970 h 407168"/>
                <a:gd name="connsiteX10" fmla="*/ 60595 w 327331"/>
                <a:gd name="connsiteY10" fmla="*/ 194865 h 407168"/>
                <a:gd name="connsiteX11" fmla="*/ 97168 w 327331"/>
                <a:gd name="connsiteY11" fmla="*/ 119467 h 407168"/>
                <a:gd name="connsiteX12" fmla="*/ 10916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9168" y="5013"/>
                  </a:moveTo>
                  <a:lnTo>
                    <a:pt x="178562" y="96817"/>
                  </a:lnTo>
                  <a:cubicBezTo>
                    <a:pt x="195927" y="119786"/>
                    <a:pt x="220788" y="135945"/>
                    <a:pt x="248827" y="142484"/>
                  </a:cubicBezTo>
                  <a:lnTo>
                    <a:pt x="324368" y="160096"/>
                  </a:lnTo>
                  <a:lnTo>
                    <a:pt x="268786" y="214193"/>
                  </a:lnTo>
                  <a:cubicBezTo>
                    <a:pt x="248156" y="234281"/>
                    <a:pt x="235215" y="260954"/>
                    <a:pt x="232213" y="289592"/>
                  </a:cubicBezTo>
                  <a:lnTo>
                    <a:pt x="220213" y="404054"/>
                  </a:lnTo>
                  <a:lnTo>
                    <a:pt x="150819" y="312241"/>
                  </a:lnTo>
                  <a:cubicBezTo>
                    <a:pt x="133454" y="289272"/>
                    <a:pt x="108593" y="273113"/>
                    <a:pt x="80554" y="266583"/>
                  </a:cubicBezTo>
                  <a:lnTo>
                    <a:pt x="5013" y="248970"/>
                  </a:lnTo>
                  <a:lnTo>
                    <a:pt x="60595" y="194865"/>
                  </a:lnTo>
                  <a:cubicBezTo>
                    <a:pt x="81225" y="174786"/>
                    <a:pt x="94167" y="148104"/>
                    <a:pt x="97168" y="119467"/>
                  </a:cubicBezTo>
                  <a:lnTo>
                    <a:pt x="10916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7" name="Freeform: Shape 16">
              <a:extLst>
                <a:ext uri="{FF2B5EF4-FFF2-40B4-BE49-F238E27FC236}">
                  <a16:creationId xmlns:a16="http://schemas.microsoft.com/office/drawing/2014/main" id="{F999E58F-DC83-4D8C-8ECE-844A29DFFCFD}"/>
                </a:ext>
              </a:extLst>
            </p:cNvPr>
            <p:cNvSpPr/>
            <p:nvPr/>
          </p:nvSpPr>
          <p:spPr>
            <a:xfrm>
              <a:off x="456484" y="4405946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5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0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65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1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1"/>
                    <a:pt x="80642" y="266734"/>
                  </a:cubicBezTo>
                  <a:lnTo>
                    <a:pt x="5013" y="249513"/>
                  </a:lnTo>
                  <a:lnTo>
                    <a:pt x="60316" y="195120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8" name="Freeform: Shape 17">
              <a:extLst>
                <a:ext uri="{FF2B5EF4-FFF2-40B4-BE49-F238E27FC236}">
                  <a16:creationId xmlns:a16="http://schemas.microsoft.com/office/drawing/2014/main" id="{269D6EC2-680E-413E-B81D-7CC321D66F0B}"/>
                </a:ext>
              </a:extLst>
            </p:cNvPr>
            <p:cNvSpPr/>
            <p:nvPr/>
          </p:nvSpPr>
          <p:spPr>
            <a:xfrm>
              <a:off x="5407318" y="3716839"/>
              <a:ext cx="327333" cy="407170"/>
            </a:xfrm>
            <a:custGeom>
              <a:avLst/>
              <a:gdLst>
                <a:gd name="connsiteX0" fmla="*/ 107906 w 327331"/>
                <a:gd name="connsiteY0" fmla="*/ 5013 h 407168"/>
                <a:gd name="connsiteX1" fmla="*/ 177780 w 327331"/>
                <a:gd name="connsiteY1" fmla="*/ 96458 h 407168"/>
                <a:gd name="connsiteX2" fmla="*/ 248284 w 327331"/>
                <a:gd name="connsiteY2" fmla="*/ 141757 h 407168"/>
                <a:gd name="connsiteX3" fmla="*/ 323906 w 327331"/>
                <a:gd name="connsiteY3" fmla="*/ 158978 h 407168"/>
                <a:gd name="connsiteX4" fmla="*/ 268610 w 327331"/>
                <a:gd name="connsiteY4" fmla="*/ 213363 h 407168"/>
                <a:gd name="connsiteX5" fmla="*/ 232428 w 327331"/>
                <a:gd name="connsiteY5" fmla="*/ 288953 h 407168"/>
                <a:gd name="connsiteX6" fmla="*/ 221019 w 327331"/>
                <a:gd name="connsiteY6" fmla="*/ 403471 h 407168"/>
                <a:gd name="connsiteX7" fmla="*/ 151146 w 327331"/>
                <a:gd name="connsiteY7" fmla="*/ 312026 h 407168"/>
                <a:gd name="connsiteX8" fmla="*/ 80650 w 327331"/>
                <a:gd name="connsiteY8" fmla="*/ 266726 h 407168"/>
                <a:gd name="connsiteX9" fmla="*/ 5013 w 327331"/>
                <a:gd name="connsiteY9" fmla="*/ 249505 h 407168"/>
                <a:gd name="connsiteX10" fmla="*/ 60307 w 327331"/>
                <a:gd name="connsiteY10" fmla="*/ 195113 h 407168"/>
                <a:gd name="connsiteX11" fmla="*/ 96498 w 327331"/>
                <a:gd name="connsiteY11" fmla="*/ 119531 h 407168"/>
                <a:gd name="connsiteX12" fmla="*/ 107906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906" y="5013"/>
                  </a:moveTo>
                  <a:lnTo>
                    <a:pt x="177780" y="96458"/>
                  </a:lnTo>
                  <a:cubicBezTo>
                    <a:pt x="195256" y="119339"/>
                    <a:pt x="220197" y="135362"/>
                    <a:pt x="248284" y="141757"/>
                  </a:cubicBezTo>
                  <a:lnTo>
                    <a:pt x="323906" y="158978"/>
                  </a:lnTo>
                  <a:lnTo>
                    <a:pt x="268610" y="213363"/>
                  </a:lnTo>
                  <a:cubicBezTo>
                    <a:pt x="248084" y="233554"/>
                    <a:pt x="235278" y="260299"/>
                    <a:pt x="232428" y="288953"/>
                  </a:cubicBezTo>
                  <a:lnTo>
                    <a:pt x="221019" y="403471"/>
                  </a:lnTo>
                  <a:lnTo>
                    <a:pt x="151146" y="312026"/>
                  </a:lnTo>
                  <a:cubicBezTo>
                    <a:pt x="133670" y="289144"/>
                    <a:pt x="108721" y="273113"/>
                    <a:pt x="80650" y="266726"/>
                  </a:cubicBezTo>
                  <a:lnTo>
                    <a:pt x="5013" y="249505"/>
                  </a:lnTo>
                  <a:lnTo>
                    <a:pt x="60307" y="195113"/>
                  </a:lnTo>
                  <a:cubicBezTo>
                    <a:pt x="80842" y="174930"/>
                    <a:pt x="93648" y="148184"/>
                    <a:pt x="96498" y="119531"/>
                  </a:cubicBezTo>
                  <a:lnTo>
                    <a:pt x="107906" y="5013"/>
                  </a:lnTo>
                  <a:close/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9" name="Freeform: Shape 18">
              <a:extLst>
                <a:ext uri="{FF2B5EF4-FFF2-40B4-BE49-F238E27FC236}">
                  <a16:creationId xmlns:a16="http://schemas.microsoft.com/office/drawing/2014/main" id="{827B266E-9FFF-4A31-A270-D8C50EAD56CB}"/>
                </a:ext>
              </a:extLst>
            </p:cNvPr>
            <p:cNvSpPr/>
            <p:nvPr/>
          </p:nvSpPr>
          <p:spPr>
            <a:xfrm>
              <a:off x="5291286" y="445226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08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48" y="119339"/>
                    <a:pt x="220190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1" y="260300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53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08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80" name="Freeform: Shape 19">
              <a:extLst>
                <a:ext uri="{FF2B5EF4-FFF2-40B4-BE49-F238E27FC236}">
                  <a16:creationId xmlns:a16="http://schemas.microsoft.com/office/drawing/2014/main" id="{247D2AC6-FF5A-432C-9E94-0A274B14BEA5}"/>
                </a:ext>
              </a:extLst>
            </p:cNvPr>
            <p:cNvSpPr/>
            <p:nvPr/>
          </p:nvSpPr>
          <p:spPr>
            <a:xfrm>
              <a:off x="678817" y="4120566"/>
              <a:ext cx="5524722" cy="2251404"/>
            </a:xfrm>
            <a:custGeom>
              <a:avLst/>
              <a:gdLst>
                <a:gd name="connsiteX0" fmla="*/ 17544 w 5524721"/>
                <a:gd name="connsiteY0" fmla="*/ 2239916 h 2251403"/>
                <a:gd name="connsiteX1" fmla="*/ 2597477 w 5524721"/>
                <a:gd name="connsiteY1" fmla="*/ 972583 h 2251403"/>
                <a:gd name="connsiteX2" fmla="*/ 4156750 w 5524721"/>
                <a:gd name="connsiteY2" fmla="*/ 379650 h 2251403"/>
                <a:gd name="connsiteX3" fmla="*/ 3878398 w 5524721"/>
                <a:gd name="connsiteY3" fmla="*/ 17557 h 2251403"/>
                <a:gd name="connsiteX4" fmla="*/ 3629443 w 5524721"/>
                <a:gd name="connsiteY4" fmla="*/ 411337 h 2251403"/>
                <a:gd name="connsiteX5" fmla="*/ 4776924 w 5524721"/>
                <a:gd name="connsiteY5" fmla="*/ 1055430 h 2251403"/>
                <a:gd name="connsiteX6" fmla="*/ 5512351 w 5524721"/>
                <a:gd name="connsiteY6" fmla="*/ 1133631 h 225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4721" h="2251403">
                  <a:moveTo>
                    <a:pt x="17544" y="2239916"/>
                  </a:moveTo>
                  <a:cubicBezTo>
                    <a:pt x="578790" y="1588143"/>
                    <a:pt x="1284877" y="1186044"/>
                    <a:pt x="2597477" y="972583"/>
                  </a:cubicBezTo>
                  <a:cubicBezTo>
                    <a:pt x="3729846" y="788439"/>
                    <a:pt x="4068490" y="707796"/>
                    <a:pt x="4156750" y="379650"/>
                  </a:cubicBezTo>
                  <a:cubicBezTo>
                    <a:pt x="4221506" y="138893"/>
                    <a:pt x="4044340" y="16088"/>
                    <a:pt x="3878398" y="17557"/>
                  </a:cubicBezTo>
                  <a:cubicBezTo>
                    <a:pt x="3707092" y="19066"/>
                    <a:pt x="3566084" y="180496"/>
                    <a:pt x="3629443" y="411337"/>
                  </a:cubicBezTo>
                  <a:cubicBezTo>
                    <a:pt x="3719275" y="738581"/>
                    <a:pt x="4201156" y="946804"/>
                    <a:pt x="4776924" y="1055430"/>
                  </a:cubicBezTo>
                  <a:cubicBezTo>
                    <a:pt x="5352693" y="1164048"/>
                    <a:pt x="5331297" y="1059302"/>
                    <a:pt x="5512351" y="1133631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81" name="Freeform: Shape 20">
              <a:extLst>
                <a:ext uri="{FF2B5EF4-FFF2-40B4-BE49-F238E27FC236}">
                  <a16:creationId xmlns:a16="http://schemas.microsoft.com/office/drawing/2014/main" id="{64840A69-D517-4F65-B31F-E2A483E519F0}"/>
                </a:ext>
              </a:extLst>
            </p:cNvPr>
            <p:cNvSpPr/>
            <p:nvPr/>
          </p:nvSpPr>
          <p:spPr>
            <a:xfrm>
              <a:off x="949747" y="3280447"/>
              <a:ext cx="1852220" cy="1948023"/>
            </a:xfrm>
            <a:custGeom>
              <a:avLst/>
              <a:gdLst>
                <a:gd name="connsiteX0" fmla="*/ 1784107 w 1852218"/>
                <a:gd name="connsiteY0" fmla="*/ 1352277 h 1948023"/>
                <a:gd name="connsiteX1" fmla="*/ 1785241 w 1852218"/>
                <a:gd name="connsiteY1" fmla="*/ 1351519 h 1948023"/>
                <a:gd name="connsiteX2" fmla="*/ 1836640 w 1852218"/>
                <a:gd name="connsiteY2" fmla="*/ 1396156 h 1948023"/>
                <a:gd name="connsiteX3" fmla="*/ 1510458 w 1852218"/>
                <a:gd name="connsiteY3" fmla="*/ 1769131 h 1948023"/>
                <a:gd name="connsiteX4" fmla="*/ 177794 w 1852218"/>
                <a:gd name="connsiteY4" fmla="*/ 1502395 h 1948023"/>
                <a:gd name="connsiteX5" fmla="*/ 442941 w 1852218"/>
                <a:gd name="connsiteY5" fmla="*/ 178074 h 1948023"/>
                <a:gd name="connsiteX6" fmla="*/ 911928 w 1852218"/>
                <a:gd name="connsiteY6" fmla="*/ 17634 h 1948023"/>
                <a:gd name="connsiteX7" fmla="*/ 933723 w 1852218"/>
                <a:gd name="connsiteY7" fmla="*/ 82023 h 1948023"/>
                <a:gd name="connsiteX8" fmla="*/ 932414 w 1852218"/>
                <a:gd name="connsiteY8" fmla="*/ 82893 h 1948023"/>
                <a:gd name="connsiteX9" fmla="*/ 723496 w 1852218"/>
                <a:gd name="connsiteY9" fmla="*/ 1143424 h 1948023"/>
                <a:gd name="connsiteX10" fmla="*/ 1784107 w 1852218"/>
                <a:gd name="connsiteY10" fmla="*/ 1352277 h 194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52218" h="1948023">
                  <a:moveTo>
                    <a:pt x="1784107" y="1352277"/>
                  </a:moveTo>
                  <a:cubicBezTo>
                    <a:pt x="1784482" y="1352022"/>
                    <a:pt x="1784858" y="1351775"/>
                    <a:pt x="1785241" y="1351519"/>
                  </a:cubicBezTo>
                  <a:cubicBezTo>
                    <a:pt x="1815355" y="1331232"/>
                    <a:pt x="1852623" y="1363543"/>
                    <a:pt x="1836640" y="1396156"/>
                  </a:cubicBezTo>
                  <a:cubicBezTo>
                    <a:pt x="1765034" y="1542226"/>
                    <a:pt x="1655234" y="1671985"/>
                    <a:pt x="1510458" y="1769131"/>
                  </a:cubicBezTo>
                  <a:cubicBezTo>
                    <a:pt x="1069494" y="2065030"/>
                    <a:pt x="471475" y="1945898"/>
                    <a:pt x="177794" y="1502395"/>
                  </a:cubicBezTo>
                  <a:cubicBezTo>
                    <a:pt x="-114210" y="1061415"/>
                    <a:pt x="3742" y="472753"/>
                    <a:pt x="442941" y="178074"/>
                  </a:cubicBezTo>
                  <a:cubicBezTo>
                    <a:pt x="587781" y="80889"/>
                    <a:pt x="749555" y="28484"/>
                    <a:pt x="911928" y="17634"/>
                  </a:cubicBezTo>
                  <a:cubicBezTo>
                    <a:pt x="948118" y="15223"/>
                    <a:pt x="963878" y="61880"/>
                    <a:pt x="933723" y="82023"/>
                  </a:cubicBezTo>
                  <a:cubicBezTo>
                    <a:pt x="933284" y="82310"/>
                    <a:pt x="932853" y="82605"/>
                    <a:pt x="932414" y="82893"/>
                  </a:cubicBezTo>
                  <a:cubicBezTo>
                    <a:pt x="581905" y="318069"/>
                    <a:pt x="488320" y="792915"/>
                    <a:pt x="723496" y="1143424"/>
                  </a:cubicBezTo>
                  <a:cubicBezTo>
                    <a:pt x="958736" y="1494028"/>
                    <a:pt x="1433599" y="1587453"/>
                    <a:pt x="1784107" y="1352277"/>
                  </a:cubicBezTo>
                  <a:close/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grpSp>
        <p:nvGrpSpPr>
          <p:cNvPr id="82" name="Graphic 25">
            <a:extLst>
              <a:ext uri="{FF2B5EF4-FFF2-40B4-BE49-F238E27FC236}">
                <a16:creationId xmlns:a16="http://schemas.microsoft.com/office/drawing/2014/main" id="{1C083F1F-7F32-6D49-9139-F3258C2388F5}"/>
              </a:ext>
            </a:extLst>
          </p:cNvPr>
          <p:cNvGrpSpPr/>
          <p:nvPr/>
        </p:nvGrpSpPr>
        <p:grpSpPr>
          <a:xfrm>
            <a:off x="478283" y="1165259"/>
            <a:ext cx="3948438" cy="264646"/>
            <a:chOff x="953016" y="4719122"/>
            <a:chExt cx="6241549" cy="264646"/>
          </a:xfrm>
        </p:grpSpPr>
        <p:sp>
          <p:nvSpPr>
            <p:cNvPr id="83" name="Freeform 27">
              <a:extLst>
                <a:ext uri="{FF2B5EF4-FFF2-40B4-BE49-F238E27FC236}">
                  <a16:creationId xmlns:a16="http://schemas.microsoft.com/office/drawing/2014/main" id="{934C56E5-A04C-CF4C-8A45-9E737D3CD523}"/>
                </a:ext>
              </a:extLst>
            </p:cNvPr>
            <p:cNvSpPr/>
            <p:nvPr/>
          </p:nvSpPr>
          <p:spPr>
            <a:xfrm>
              <a:off x="953016" y="4851445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D83D3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84" name="Freeform 28">
              <a:extLst>
                <a:ext uri="{FF2B5EF4-FFF2-40B4-BE49-F238E27FC236}">
                  <a16:creationId xmlns:a16="http://schemas.microsoft.com/office/drawing/2014/main" id="{B3E5F6F1-6CAB-ED48-9DCA-A666D7DF6006}"/>
                </a:ext>
              </a:extLst>
            </p:cNvPr>
            <p:cNvSpPr/>
            <p:nvPr/>
          </p:nvSpPr>
          <p:spPr>
            <a:xfrm>
              <a:off x="3535103" y="4719122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1190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85" name="Freeform 29">
              <a:extLst>
                <a:ext uri="{FF2B5EF4-FFF2-40B4-BE49-F238E27FC236}">
                  <a16:creationId xmlns:a16="http://schemas.microsoft.com/office/drawing/2014/main" id="{A8D76DCD-5F83-C740-8FB1-12D5142F0372}"/>
                </a:ext>
              </a:extLst>
            </p:cNvPr>
            <p:cNvSpPr/>
            <p:nvPr/>
          </p:nvSpPr>
          <p:spPr>
            <a:xfrm>
              <a:off x="6152404" y="4983769"/>
              <a:ext cx="1042161" cy="9519"/>
            </a:xfrm>
            <a:custGeom>
              <a:avLst/>
              <a:gdLst>
                <a:gd name="connsiteX0" fmla="*/ 0 w 1042161"/>
                <a:gd name="connsiteY0" fmla="*/ 0 h 9519"/>
                <a:gd name="connsiteX1" fmla="*/ 1042162 w 1042161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2161" h="9519">
                  <a:moveTo>
                    <a:pt x="0" y="0"/>
                  </a:moveTo>
                  <a:lnTo>
                    <a:pt x="1042162" y="0"/>
                  </a:lnTo>
                </a:path>
              </a:pathLst>
            </a:custGeom>
            <a:ln w="19027" cap="rnd">
              <a:solidFill>
                <a:srgbClr val="FDC3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sp>
        <p:nvSpPr>
          <p:cNvPr id="86" name="Prostokąt 85"/>
          <p:cNvSpPr/>
          <p:nvPr/>
        </p:nvSpPr>
        <p:spPr>
          <a:xfrm>
            <a:off x="478283" y="575561"/>
            <a:ext cx="41681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chemeClr val="accent5">
                    <a:lumMod val="50000"/>
                  </a:schemeClr>
                </a:solidFill>
              </a:rPr>
              <a:t>Orion</a:t>
            </a:r>
          </a:p>
        </p:txBody>
      </p:sp>
      <p:grpSp>
        <p:nvGrpSpPr>
          <p:cNvPr id="87" name="Group 4">
            <a:extLst>
              <a:ext uri="{FF2B5EF4-FFF2-40B4-BE49-F238E27FC236}">
                <a16:creationId xmlns:a16="http://schemas.microsoft.com/office/drawing/2014/main" id="{BF56EC56-6251-4FCE-9595-5748F35C737A}"/>
              </a:ext>
            </a:extLst>
          </p:cNvPr>
          <p:cNvGrpSpPr/>
          <p:nvPr/>
        </p:nvGrpSpPr>
        <p:grpSpPr>
          <a:xfrm>
            <a:off x="4994212" y="130320"/>
            <a:ext cx="6780627" cy="6597360"/>
            <a:chOff x="281354" y="70336"/>
            <a:chExt cx="6780627" cy="6597360"/>
          </a:xfrm>
        </p:grpSpPr>
        <p:sp>
          <p:nvSpPr>
            <p:cNvPr id="88" name="Prostokąt 87">
              <a:extLst>
                <a:ext uri="{FF2B5EF4-FFF2-40B4-BE49-F238E27FC236}">
                  <a16:creationId xmlns:a16="http://schemas.microsoft.com/office/drawing/2014/main" id="{498E81C4-BB02-43A2-9EB8-C52048D32498}"/>
                </a:ext>
              </a:extLst>
            </p:cNvPr>
            <p:cNvSpPr/>
            <p:nvPr/>
          </p:nvSpPr>
          <p:spPr>
            <a:xfrm>
              <a:off x="281354" y="98471"/>
              <a:ext cx="6780627" cy="656922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grpSp>
          <p:nvGrpSpPr>
            <p:cNvPr id="89" name="Group 1">
              <a:extLst>
                <a:ext uri="{FF2B5EF4-FFF2-40B4-BE49-F238E27FC236}">
                  <a16:creationId xmlns:a16="http://schemas.microsoft.com/office/drawing/2014/main" id="{89E112BC-FA10-4AE4-A08C-B872C3419391}"/>
                </a:ext>
              </a:extLst>
            </p:cNvPr>
            <p:cNvGrpSpPr/>
            <p:nvPr/>
          </p:nvGrpSpPr>
          <p:grpSpPr>
            <a:xfrm>
              <a:off x="1380977" y="70336"/>
              <a:ext cx="4893511" cy="6365633"/>
              <a:chOff x="1380977" y="70336"/>
              <a:chExt cx="4893511" cy="6365633"/>
            </a:xfrm>
          </p:grpSpPr>
          <p:cxnSp>
            <p:nvCxnSpPr>
              <p:cNvPr id="90" name="Łącznik prosty 9">
                <a:extLst>
                  <a:ext uri="{FF2B5EF4-FFF2-40B4-BE49-F238E27FC236}">
                    <a16:creationId xmlns:a16="http://schemas.microsoft.com/office/drawing/2014/main" id="{B45EF7DB-4B28-49BF-8B93-89130EB31F05}"/>
                  </a:ext>
                </a:extLst>
              </p:cNvPr>
              <p:cNvCxnSpPr/>
              <p:nvPr/>
            </p:nvCxnSpPr>
            <p:spPr>
              <a:xfrm flipH="1">
                <a:off x="2700998" y="4220308"/>
                <a:ext cx="135984" cy="209608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Łącznik prosty 18">
                <a:extLst>
                  <a:ext uri="{FF2B5EF4-FFF2-40B4-BE49-F238E27FC236}">
                    <a16:creationId xmlns:a16="http://schemas.microsoft.com/office/drawing/2014/main" id="{33EAFA9B-0819-410C-AC5D-35C24D0B87E3}"/>
                  </a:ext>
                </a:extLst>
              </p:cNvPr>
              <p:cNvCxnSpPr>
                <a:endCxn id="111" idx="3"/>
              </p:cNvCxnSpPr>
              <p:nvPr/>
            </p:nvCxnSpPr>
            <p:spPr>
              <a:xfrm>
                <a:off x="3678701" y="3909972"/>
                <a:ext cx="1032321" cy="187184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Łącznik prosty 20">
                <a:extLst>
                  <a:ext uri="{FF2B5EF4-FFF2-40B4-BE49-F238E27FC236}">
                    <a16:creationId xmlns:a16="http://schemas.microsoft.com/office/drawing/2014/main" id="{6DCA0992-3257-4A15-B246-B5C111794D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51048" y="3909972"/>
                <a:ext cx="820616" cy="320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Łącznik prosty 22">
                <a:extLst>
                  <a:ext uri="{FF2B5EF4-FFF2-40B4-BE49-F238E27FC236}">
                    <a16:creationId xmlns:a16="http://schemas.microsoft.com/office/drawing/2014/main" id="{60EE6CB3-1C2A-4ED5-971B-969C64805372}"/>
                  </a:ext>
                </a:extLst>
              </p:cNvPr>
              <p:cNvCxnSpPr/>
              <p:nvPr/>
            </p:nvCxnSpPr>
            <p:spPr>
              <a:xfrm flipV="1">
                <a:off x="3643531" y="2082018"/>
                <a:ext cx="407963" cy="181825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Łącznik prosty 24">
                <a:extLst>
                  <a:ext uri="{FF2B5EF4-FFF2-40B4-BE49-F238E27FC236}">
                    <a16:creationId xmlns:a16="http://schemas.microsoft.com/office/drawing/2014/main" id="{8BAA3123-0B5B-43F2-A321-EAE65CAA35EA}"/>
                  </a:ext>
                </a:extLst>
              </p:cNvPr>
              <p:cNvCxnSpPr/>
              <p:nvPr/>
            </p:nvCxnSpPr>
            <p:spPr>
              <a:xfrm flipH="1" flipV="1">
                <a:off x="2208628" y="1814732"/>
                <a:ext cx="661180" cy="237307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Łącznik prosty 28">
                <a:extLst>
                  <a:ext uri="{FF2B5EF4-FFF2-40B4-BE49-F238E27FC236}">
                    <a16:creationId xmlns:a16="http://schemas.microsoft.com/office/drawing/2014/main" id="{18601F3C-4A60-4E67-8908-908A716EE00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08629" y="1521132"/>
                <a:ext cx="1167466" cy="29360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Łącznik prosty 30">
                <a:extLst>
                  <a:ext uri="{FF2B5EF4-FFF2-40B4-BE49-F238E27FC236}">
                    <a16:creationId xmlns:a16="http://schemas.microsoft.com/office/drawing/2014/main" id="{AE1EB4AB-0DDC-4656-8F7F-58A0104255FB}"/>
                  </a:ext>
                </a:extLst>
              </p:cNvPr>
              <p:cNvCxnSpPr/>
              <p:nvPr/>
            </p:nvCxnSpPr>
            <p:spPr>
              <a:xfrm>
                <a:off x="3312941" y="1471897"/>
                <a:ext cx="738553" cy="61012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Łącznik prosty 33">
                <a:extLst>
                  <a:ext uri="{FF2B5EF4-FFF2-40B4-BE49-F238E27FC236}">
                    <a16:creationId xmlns:a16="http://schemas.microsoft.com/office/drawing/2014/main" id="{E95BDC32-52A2-4845-BE4D-5D613E1CE7BE}"/>
                  </a:ext>
                </a:extLst>
              </p:cNvPr>
              <p:cNvCxnSpPr/>
              <p:nvPr/>
            </p:nvCxnSpPr>
            <p:spPr>
              <a:xfrm flipH="1" flipV="1">
                <a:off x="1569719" y="847385"/>
                <a:ext cx="638910" cy="96734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Łącznik prosty 36">
                <a:extLst>
                  <a:ext uri="{FF2B5EF4-FFF2-40B4-BE49-F238E27FC236}">
                    <a16:creationId xmlns:a16="http://schemas.microsoft.com/office/drawing/2014/main" id="{CFED3F83-6FDD-4C12-A081-1C29F51D18EC}"/>
                  </a:ext>
                </a:extLst>
              </p:cNvPr>
              <p:cNvCxnSpPr/>
              <p:nvPr/>
            </p:nvCxnSpPr>
            <p:spPr>
              <a:xfrm>
                <a:off x="2208628" y="1814732"/>
                <a:ext cx="1842866" cy="26728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Łącznik prosty 38">
                <a:extLst>
                  <a:ext uri="{FF2B5EF4-FFF2-40B4-BE49-F238E27FC236}">
                    <a16:creationId xmlns:a16="http://schemas.microsoft.com/office/drawing/2014/main" id="{11AC3B08-CBE1-4C44-A03B-80747EA3275B}"/>
                  </a:ext>
                </a:extLst>
              </p:cNvPr>
              <p:cNvCxnSpPr/>
              <p:nvPr/>
            </p:nvCxnSpPr>
            <p:spPr>
              <a:xfrm flipV="1">
                <a:off x="4051494" y="2011682"/>
                <a:ext cx="2044506" cy="9847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Łącznik prosty 40">
                <a:extLst>
                  <a:ext uri="{FF2B5EF4-FFF2-40B4-BE49-F238E27FC236}">
                    <a16:creationId xmlns:a16="http://schemas.microsoft.com/office/drawing/2014/main" id="{C5E46BCA-D00D-4059-B5B2-CCB28CB3DA19}"/>
                  </a:ext>
                </a:extLst>
              </p:cNvPr>
              <p:cNvCxnSpPr/>
              <p:nvPr/>
            </p:nvCxnSpPr>
            <p:spPr>
              <a:xfrm flipH="1">
                <a:off x="5876777" y="2001978"/>
                <a:ext cx="219223" cy="8186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Gwiazda: 5 punktów 41">
                <a:extLst>
                  <a:ext uri="{FF2B5EF4-FFF2-40B4-BE49-F238E27FC236}">
                    <a16:creationId xmlns:a16="http://schemas.microsoft.com/office/drawing/2014/main" id="{EEB612FC-D774-403C-87BC-A027C6180EFF}"/>
                  </a:ext>
                </a:extLst>
              </p:cNvPr>
              <p:cNvSpPr/>
              <p:nvPr/>
            </p:nvSpPr>
            <p:spPr>
              <a:xfrm>
                <a:off x="5978768" y="1814732"/>
                <a:ext cx="295720" cy="267286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/>
              </a:p>
            </p:txBody>
          </p:sp>
          <p:sp>
            <p:nvSpPr>
              <p:cNvPr id="102" name="Gwiazda: 5 punktów 42">
                <a:extLst>
                  <a:ext uri="{FF2B5EF4-FFF2-40B4-BE49-F238E27FC236}">
                    <a16:creationId xmlns:a16="http://schemas.microsoft.com/office/drawing/2014/main" id="{0B9A4173-82EB-4A58-873E-0350FB51160A}"/>
                  </a:ext>
                </a:extLst>
              </p:cNvPr>
              <p:cNvSpPr/>
              <p:nvPr/>
            </p:nvSpPr>
            <p:spPr>
              <a:xfrm>
                <a:off x="5736537" y="2617030"/>
                <a:ext cx="280479" cy="257586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/>
              </a:p>
            </p:txBody>
          </p:sp>
          <p:cxnSp>
            <p:nvCxnSpPr>
              <p:cNvPr id="103" name="Łącznik prosty 44">
                <a:extLst>
                  <a:ext uri="{FF2B5EF4-FFF2-40B4-BE49-F238E27FC236}">
                    <a16:creationId xmlns:a16="http://schemas.microsoft.com/office/drawing/2014/main" id="{53E9F4EF-36B6-47BB-82BF-68F57AA18064}"/>
                  </a:ext>
                </a:extLst>
              </p:cNvPr>
              <p:cNvCxnSpPr/>
              <p:nvPr/>
            </p:nvCxnSpPr>
            <p:spPr>
              <a:xfrm flipV="1">
                <a:off x="1533378" y="225083"/>
                <a:ext cx="665869" cy="6115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Gwiazda: 5 punktów 45">
                <a:extLst>
                  <a:ext uri="{FF2B5EF4-FFF2-40B4-BE49-F238E27FC236}">
                    <a16:creationId xmlns:a16="http://schemas.microsoft.com/office/drawing/2014/main" id="{FDEA2EA3-1D7C-4F9A-A05B-638C154B52D2}"/>
                  </a:ext>
                </a:extLst>
              </p:cNvPr>
              <p:cNvSpPr/>
              <p:nvPr/>
            </p:nvSpPr>
            <p:spPr>
              <a:xfrm>
                <a:off x="2049192" y="70336"/>
                <a:ext cx="356383" cy="323560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/>
              </a:p>
            </p:txBody>
          </p:sp>
          <p:sp>
            <p:nvSpPr>
              <p:cNvPr id="105" name="Gwiazda: 5 punktów 34">
                <a:extLst>
                  <a:ext uri="{FF2B5EF4-FFF2-40B4-BE49-F238E27FC236}">
                    <a16:creationId xmlns:a16="http://schemas.microsoft.com/office/drawing/2014/main" id="{7259514A-F298-44CF-B998-858C5BBE6992}"/>
                  </a:ext>
                </a:extLst>
              </p:cNvPr>
              <p:cNvSpPr/>
              <p:nvPr/>
            </p:nvSpPr>
            <p:spPr>
              <a:xfrm>
                <a:off x="1380977" y="703388"/>
                <a:ext cx="377485" cy="287995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/>
              </a:p>
            </p:txBody>
          </p:sp>
          <p:sp>
            <p:nvSpPr>
              <p:cNvPr id="106" name="Gwiazda: 5 punktów 31">
                <a:extLst>
                  <a:ext uri="{FF2B5EF4-FFF2-40B4-BE49-F238E27FC236}">
                    <a16:creationId xmlns:a16="http://schemas.microsoft.com/office/drawing/2014/main" id="{4E7BD67A-6C5B-4191-BF9C-84C7770422B0}"/>
                  </a:ext>
                </a:extLst>
              </p:cNvPr>
              <p:cNvSpPr/>
              <p:nvPr/>
            </p:nvSpPr>
            <p:spPr>
              <a:xfrm>
                <a:off x="3929276" y="1941342"/>
                <a:ext cx="295720" cy="305124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/>
              </a:p>
            </p:txBody>
          </p:sp>
          <p:sp>
            <p:nvSpPr>
              <p:cNvPr id="107" name="Gwiazda: 5 punktów 11">
                <a:extLst>
                  <a:ext uri="{FF2B5EF4-FFF2-40B4-BE49-F238E27FC236}">
                    <a16:creationId xmlns:a16="http://schemas.microsoft.com/office/drawing/2014/main" id="{ECBCBC12-01E0-4858-BBF9-7C72D2D55521}"/>
                  </a:ext>
                </a:extLst>
              </p:cNvPr>
              <p:cNvSpPr/>
              <p:nvPr/>
            </p:nvSpPr>
            <p:spPr>
              <a:xfrm>
                <a:off x="3096063" y="1319870"/>
                <a:ext cx="405619" cy="392070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>
                  <a:ln>
                    <a:solidFill>
                      <a:srgbClr val="C37BAC"/>
                    </a:solidFill>
                  </a:ln>
                </a:endParaRPr>
              </a:p>
            </p:txBody>
          </p:sp>
          <p:sp>
            <p:nvSpPr>
              <p:cNvPr id="108" name="Gwiazda: 5 punktów 13">
                <a:extLst>
                  <a:ext uri="{FF2B5EF4-FFF2-40B4-BE49-F238E27FC236}">
                    <a16:creationId xmlns:a16="http://schemas.microsoft.com/office/drawing/2014/main" id="{956A08BE-775D-4B20-8C8C-0E5F1C94C745}"/>
                  </a:ext>
                </a:extLst>
              </p:cNvPr>
              <p:cNvSpPr/>
              <p:nvPr/>
            </p:nvSpPr>
            <p:spPr>
              <a:xfrm>
                <a:off x="3165230" y="3900268"/>
                <a:ext cx="267286" cy="320040"/>
              </a:xfrm>
              <a:prstGeom prst="star5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>
                  <a:solidFill>
                    <a:srgbClr val="C37BAC"/>
                  </a:solidFill>
                </a:endParaRPr>
              </a:p>
            </p:txBody>
          </p:sp>
          <p:sp>
            <p:nvSpPr>
              <p:cNvPr id="109" name="Gwiazda: 5 punktów 3">
                <a:extLst>
                  <a:ext uri="{FF2B5EF4-FFF2-40B4-BE49-F238E27FC236}">
                    <a16:creationId xmlns:a16="http://schemas.microsoft.com/office/drawing/2014/main" id="{C4254DCA-7912-4114-8690-19582DB27413}"/>
                  </a:ext>
                </a:extLst>
              </p:cNvPr>
              <p:cNvSpPr/>
              <p:nvPr/>
            </p:nvSpPr>
            <p:spPr>
              <a:xfrm>
                <a:off x="3545058" y="3745524"/>
                <a:ext cx="267286" cy="320040"/>
              </a:xfrm>
              <a:prstGeom prst="star5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/>
              </a:p>
            </p:txBody>
          </p:sp>
          <p:sp>
            <p:nvSpPr>
              <p:cNvPr id="110" name="Gwiazda: 5 punktów 5">
                <a:extLst>
                  <a:ext uri="{FF2B5EF4-FFF2-40B4-BE49-F238E27FC236}">
                    <a16:creationId xmlns:a16="http://schemas.microsoft.com/office/drawing/2014/main" id="{063EBBC1-8DDB-4544-961E-A92B6449B0B2}"/>
                  </a:ext>
                </a:extLst>
              </p:cNvPr>
              <p:cNvSpPr/>
              <p:nvPr/>
            </p:nvSpPr>
            <p:spPr>
              <a:xfrm>
                <a:off x="2700998" y="4065564"/>
                <a:ext cx="290730" cy="320040"/>
              </a:xfrm>
              <a:prstGeom prst="star5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/>
              </a:p>
            </p:txBody>
          </p:sp>
          <p:sp>
            <p:nvSpPr>
              <p:cNvPr id="111" name="Gwiazda: 5 punktów 14">
                <a:extLst>
                  <a:ext uri="{FF2B5EF4-FFF2-40B4-BE49-F238E27FC236}">
                    <a16:creationId xmlns:a16="http://schemas.microsoft.com/office/drawing/2014/main" id="{992BAD5C-B4AE-4637-9FD8-40CF25113D3F}"/>
                  </a:ext>
                </a:extLst>
              </p:cNvPr>
              <p:cNvSpPr/>
              <p:nvPr/>
            </p:nvSpPr>
            <p:spPr>
              <a:xfrm>
                <a:off x="4465649" y="5521569"/>
                <a:ext cx="303298" cy="260252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/>
              </a:p>
            </p:txBody>
          </p:sp>
          <p:sp>
            <p:nvSpPr>
              <p:cNvPr id="112" name="Gwiazda: 5 punktów 25">
                <a:extLst>
                  <a:ext uri="{FF2B5EF4-FFF2-40B4-BE49-F238E27FC236}">
                    <a16:creationId xmlns:a16="http://schemas.microsoft.com/office/drawing/2014/main" id="{F8578534-5DAC-4A8B-BCEB-D01E945B582D}"/>
                  </a:ext>
                </a:extLst>
              </p:cNvPr>
              <p:cNvSpPr/>
              <p:nvPr/>
            </p:nvSpPr>
            <p:spPr>
              <a:xfrm>
                <a:off x="2049192" y="1625804"/>
                <a:ext cx="356383" cy="351694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/>
              </a:p>
            </p:txBody>
          </p:sp>
          <p:sp>
            <p:nvSpPr>
              <p:cNvPr id="113" name="Gwiazda: 5 punktów 15">
                <a:extLst>
                  <a:ext uri="{FF2B5EF4-FFF2-40B4-BE49-F238E27FC236}">
                    <a16:creationId xmlns:a16="http://schemas.microsoft.com/office/drawing/2014/main" id="{8A56CC1A-2BFB-439F-9271-032CD387E557}"/>
                  </a:ext>
                </a:extLst>
              </p:cNvPr>
              <p:cNvSpPr/>
              <p:nvPr/>
            </p:nvSpPr>
            <p:spPr>
              <a:xfrm>
                <a:off x="2546252" y="6115929"/>
                <a:ext cx="295423" cy="320040"/>
              </a:xfrm>
              <a:prstGeom prst="star5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1391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aphic 4">
            <a:extLst>
              <a:ext uri="{FF2B5EF4-FFF2-40B4-BE49-F238E27FC236}">
                <a16:creationId xmlns:a16="http://schemas.microsoft.com/office/drawing/2014/main" id="{81372FA4-CA27-4673-9606-39183A726D0C}"/>
              </a:ext>
            </a:extLst>
          </p:cNvPr>
          <p:cNvGrpSpPr/>
          <p:nvPr/>
        </p:nvGrpSpPr>
        <p:grpSpPr>
          <a:xfrm rot="2644219">
            <a:off x="-743879" y="5178772"/>
            <a:ext cx="3714353" cy="2644680"/>
            <a:chOff x="456484" y="3280447"/>
            <a:chExt cx="6113164" cy="4352671"/>
          </a:xfrm>
        </p:grpSpPr>
        <p:sp>
          <p:nvSpPr>
            <p:cNvPr id="27" name="Freeform: Shape 9">
              <a:extLst>
                <a:ext uri="{FF2B5EF4-FFF2-40B4-BE49-F238E27FC236}">
                  <a16:creationId xmlns:a16="http://schemas.microsoft.com/office/drawing/2014/main" id="{53248DDF-49C1-4572-A68D-66790D9AC085}"/>
                </a:ext>
              </a:extLst>
            </p:cNvPr>
            <p:cNvSpPr/>
            <p:nvPr/>
          </p:nvSpPr>
          <p:spPr>
            <a:xfrm>
              <a:off x="669692" y="5541388"/>
              <a:ext cx="5899956" cy="2091730"/>
            </a:xfrm>
            <a:custGeom>
              <a:avLst/>
              <a:gdLst>
                <a:gd name="connsiteX0" fmla="*/ 5889334 w 5899955"/>
                <a:gd name="connsiteY0" fmla="*/ 1015158 h 2091729"/>
                <a:gd name="connsiteX1" fmla="*/ 3661210 w 5899955"/>
                <a:gd name="connsiteY1" fmla="*/ 768669 h 2091729"/>
                <a:gd name="connsiteX2" fmla="*/ 1795275 w 5899955"/>
                <a:gd name="connsiteY2" fmla="*/ 751696 h 2091729"/>
                <a:gd name="connsiteX3" fmla="*/ 1722088 w 5899955"/>
                <a:gd name="connsiteY3" fmla="*/ 27502 h 2091729"/>
                <a:gd name="connsiteX4" fmla="*/ 2111342 w 5899955"/>
                <a:gd name="connsiteY4" fmla="*/ 532176 h 2091729"/>
                <a:gd name="connsiteX5" fmla="*/ 1267943 w 5899955"/>
                <a:gd name="connsiteY5" fmla="*/ 1260201 h 2091729"/>
                <a:gd name="connsiteX6" fmla="*/ 17544 w 5899955"/>
                <a:gd name="connsiteY6" fmla="*/ 2078802 h 20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955" h="2091729">
                  <a:moveTo>
                    <a:pt x="5889334" y="1015158"/>
                  </a:moveTo>
                  <a:cubicBezTo>
                    <a:pt x="5391454" y="825058"/>
                    <a:pt x="4770609" y="641936"/>
                    <a:pt x="3661210" y="768669"/>
                  </a:cubicBezTo>
                  <a:cubicBezTo>
                    <a:pt x="2631105" y="886341"/>
                    <a:pt x="2129449" y="959902"/>
                    <a:pt x="1795275" y="751696"/>
                  </a:cubicBezTo>
                  <a:cubicBezTo>
                    <a:pt x="1352698" y="475946"/>
                    <a:pt x="1516021" y="75316"/>
                    <a:pt x="1722088" y="27502"/>
                  </a:cubicBezTo>
                  <a:cubicBezTo>
                    <a:pt x="2004983" y="-38124"/>
                    <a:pt x="2207777" y="230903"/>
                    <a:pt x="2111342" y="532176"/>
                  </a:cubicBezTo>
                  <a:cubicBezTo>
                    <a:pt x="2034475" y="772334"/>
                    <a:pt x="1742024" y="1079155"/>
                    <a:pt x="1267943" y="1260201"/>
                  </a:cubicBezTo>
                  <a:cubicBezTo>
                    <a:pt x="392427" y="1594567"/>
                    <a:pt x="17544" y="2078802"/>
                    <a:pt x="17544" y="2078802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8" name="Freeform: Shape 10">
              <a:extLst>
                <a:ext uri="{FF2B5EF4-FFF2-40B4-BE49-F238E27FC236}">
                  <a16:creationId xmlns:a16="http://schemas.microsoft.com/office/drawing/2014/main" id="{33236220-68A8-4072-9C8A-1C8EDDD1E9E7}"/>
                </a:ext>
              </a:extLst>
            </p:cNvPr>
            <p:cNvSpPr/>
            <p:nvPr/>
          </p:nvSpPr>
          <p:spPr>
            <a:xfrm>
              <a:off x="3227617" y="4081763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16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0" y="260299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44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16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9" name="Freeform: Shape 11">
              <a:extLst>
                <a:ext uri="{FF2B5EF4-FFF2-40B4-BE49-F238E27FC236}">
                  <a16:creationId xmlns:a16="http://schemas.microsoft.com/office/drawing/2014/main" id="{F3DF8CE1-3319-48EC-AB31-950ED34E133A}"/>
                </a:ext>
              </a:extLst>
            </p:cNvPr>
            <p:cNvSpPr/>
            <p:nvPr/>
          </p:nvSpPr>
          <p:spPr>
            <a:xfrm>
              <a:off x="1736639" y="707109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0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2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0" name="Freeform: Shape 12">
              <a:extLst>
                <a:ext uri="{FF2B5EF4-FFF2-40B4-BE49-F238E27FC236}">
                  <a16:creationId xmlns:a16="http://schemas.microsoft.com/office/drawing/2014/main" id="{E580999C-F554-4CE0-8D8D-B89E69B22C39}"/>
                </a:ext>
              </a:extLst>
            </p:cNvPr>
            <p:cNvSpPr/>
            <p:nvPr/>
          </p:nvSpPr>
          <p:spPr>
            <a:xfrm>
              <a:off x="3618110" y="6592809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8 h 407168"/>
                <a:gd name="connsiteX3" fmla="*/ 323906 w 327331"/>
                <a:gd name="connsiteY3" fmla="*/ 158979 h 407168"/>
                <a:gd name="connsiteX4" fmla="*/ 268602 w 327331"/>
                <a:gd name="connsiteY4" fmla="*/ 213364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5 h 407168"/>
                <a:gd name="connsiteX9" fmla="*/ 5013 w 327331"/>
                <a:gd name="connsiteY9" fmla="*/ 249513 h 407168"/>
                <a:gd name="connsiteX10" fmla="*/ 60308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8"/>
                  </a:cubicBezTo>
                  <a:lnTo>
                    <a:pt x="323906" y="158979"/>
                  </a:lnTo>
                  <a:lnTo>
                    <a:pt x="268602" y="213364"/>
                  </a:lnTo>
                  <a:cubicBezTo>
                    <a:pt x="248084" y="233554"/>
                    <a:pt x="235271" y="260300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2"/>
                    <a:pt x="80642" y="266735"/>
                  </a:cubicBezTo>
                  <a:lnTo>
                    <a:pt x="5013" y="249513"/>
                  </a:lnTo>
                  <a:lnTo>
                    <a:pt x="60308" y="195121"/>
                  </a:lnTo>
                  <a:cubicBezTo>
                    <a:pt x="80842" y="174946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1" name="Freeform: Shape 13">
              <a:extLst>
                <a:ext uri="{FF2B5EF4-FFF2-40B4-BE49-F238E27FC236}">
                  <a16:creationId xmlns:a16="http://schemas.microsoft.com/office/drawing/2014/main" id="{BB0E36B9-5010-4492-94E9-0D3FD7794ACE}"/>
                </a:ext>
              </a:extLst>
            </p:cNvPr>
            <p:cNvSpPr/>
            <p:nvPr/>
          </p:nvSpPr>
          <p:spPr>
            <a:xfrm>
              <a:off x="3279306" y="5669686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914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5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914" y="158978"/>
                  </a:lnTo>
                  <a:lnTo>
                    <a:pt x="268602" y="213371"/>
                  </a:lnTo>
                  <a:cubicBezTo>
                    <a:pt x="248084" y="233554"/>
                    <a:pt x="235270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5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2" name="Freeform: Shape 14">
              <a:extLst>
                <a:ext uri="{FF2B5EF4-FFF2-40B4-BE49-F238E27FC236}">
                  <a16:creationId xmlns:a16="http://schemas.microsoft.com/office/drawing/2014/main" id="{9B8B1592-1B80-474E-95B8-03A2665C829E}"/>
                </a:ext>
              </a:extLst>
            </p:cNvPr>
            <p:cNvSpPr/>
            <p:nvPr/>
          </p:nvSpPr>
          <p:spPr>
            <a:xfrm>
              <a:off x="4183691" y="5263411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6 h 407168"/>
                <a:gd name="connsiteX3" fmla="*/ 323906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66"/>
                  </a:cubicBezTo>
                  <a:lnTo>
                    <a:pt x="323906" y="158978"/>
                  </a:lnTo>
                  <a:lnTo>
                    <a:pt x="268602" y="213371"/>
                  </a:lnTo>
                  <a:cubicBezTo>
                    <a:pt x="248084" y="233554"/>
                    <a:pt x="235271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61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3" name="Freeform: Shape 15">
              <a:extLst>
                <a:ext uri="{FF2B5EF4-FFF2-40B4-BE49-F238E27FC236}">
                  <a16:creationId xmlns:a16="http://schemas.microsoft.com/office/drawing/2014/main" id="{8D9991E7-B6A8-427E-A389-AC61C2A01D0D}"/>
                </a:ext>
              </a:extLst>
            </p:cNvPr>
            <p:cNvSpPr/>
            <p:nvPr/>
          </p:nvSpPr>
          <p:spPr>
            <a:xfrm>
              <a:off x="2132036" y="3695340"/>
              <a:ext cx="327333" cy="407170"/>
            </a:xfrm>
            <a:custGeom>
              <a:avLst/>
              <a:gdLst>
                <a:gd name="connsiteX0" fmla="*/ 109168 w 327331"/>
                <a:gd name="connsiteY0" fmla="*/ 5013 h 407168"/>
                <a:gd name="connsiteX1" fmla="*/ 178562 w 327331"/>
                <a:gd name="connsiteY1" fmla="*/ 96817 h 407168"/>
                <a:gd name="connsiteX2" fmla="*/ 248827 w 327331"/>
                <a:gd name="connsiteY2" fmla="*/ 142484 h 407168"/>
                <a:gd name="connsiteX3" fmla="*/ 324368 w 327331"/>
                <a:gd name="connsiteY3" fmla="*/ 160096 h 407168"/>
                <a:gd name="connsiteX4" fmla="*/ 268786 w 327331"/>
                <a:gd name="connsiteY4" fmla="*/ 214193 h 407168"/>
                <a:gd name="connsiteX5" fmla="*/ 232213 w 327331"/>
                <a:gd name="connsiteY5" fmla="*/ 289592 h 407168"/>
                <a:gd name="connsiteX6" fmla="*/ 220213 w 327331"/>
                <a:gd name="connsiteY6" fmla="*/ 404054 h 407168"/>
                <a:gd name="connsiteX7" fmla="*/ 150819 w 327331"/>
                <a:gd name="connsiteY7" fmla="*/ 312241 h 407168"/>
                <a:gd name="connsiteX8" fmla="*/ 80554 w 327331"/>
                <a:gd name="connsiteY8" fmla="*/ 266583 h 407168"/>
                <a:gd name="connsiteX9" fmla="*/ 5013 w 327331"/>
                <a:gd name="connsiteY9" fmla="*/ 248970 h 407168"/>
                <a:gd name="connsiteX10" fmla="*/ 60595 w 327331"/>
                <a:gd name="connsiteY10" fmla="*/ 194865 h 407168"/>
                <a:gd name="connsiteX11" fmla="*/ 97168 w 327331"/>
                <a:gd name="connsiteY11" fmla="*/ 119467 h 407168"/>
                <a:gd name="connsiteX12" fmla="*/ 10916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9168" y="5013"/>
                  </a:moveTo>
                  <a:lnTo>
                    <a:pt x="178562" y="96817"/>
                  </a:lnTo>
                  <a:cubicBezTo>
                    <a:pt x="195927" y="119786"/>
                    <a:pt x="220788" y="135945"/>
                    <a:pt x="248827" y="142484"/>
                  </a:cubicBezTo>
                  <a:lnTo>
                    <a:pt x="324368" y="160096"/>
                  </a:lnTo>
                  <a:lnTo>
                    <a:pt x="268786" y="214193"/>
                  </a:lnTo>
                  <a:cubicBezTo>
                    <a:pt x="248156" y="234281"/>
                    <a:pt x="235215" y="260954"/>
                    <a:pt x="232213" y="289592"/>
                  </a:cubicBezTo>
                  <a:lnTo>
                    <a:pt x="220213" y="404054"/>
                  </a:lnTo>
                  <a:lnTo>
                    <a:pt x="150819" y="312241"/>
                  </a:lnTo>
                  <a:cubicBezTo>
                    <a:pt x="133454" y="289272"/>
                    <a:pt x="108593" y="273113"/>
                    <a:pt x="80554" y="266583"/>
                  </a:cubicBezTo>
                  <a:lnTo>
                    <a:pt x="5013" y="248970"/>
                  </a:lnTo>
                  <a:lnTo>
                    <a:pt x="60595" y="194865"/>
                  </a:lnTo>
                  <a:cubicBezTo>
                    <a:pt x="81225" y="174786"/>
                    <a:pt x="94167" y="148104"/>
                    <a:pt x="97168" y="119467"/>
                  </a:cubicBezTo>
                  <a:lnTo>
                    <a:pt x="10916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4" name="Freeform: Shape 16">
              <a:extLst>
                <a:ext uri="{FF2B5EF4-FFF2-40B4-BE49-F238E27FC236}">
                  <a16:creationId xmlns:a16="http://schemas.microsoft.com/office/drawing/2014/main" id="{F999E58F-DC83-4D8C-8ECE-844A29DFFCFD}"/>
                </a:ext>
              </a:extLst>
            </p:cNvPr>
            <p:cNvSpPr/>
            <p:nvPr/>
          </p:nvSpPr>
          <p:spPr>
            <a:xfrm>
              <a:off x="456484" y="4405946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5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0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65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1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1"/>
                    <a:pt x="80642" y="266734"/>
                  </a:cubicBezTo>
                  <a:lnTo>
                    <a:pt x="5013" y="249513"/>
                  </a:lnTo>
                  <a:lnTo>
                    <a:pt x="60316" y="195120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5" name="Freeform: Shape 17">
              <a:extLst>
                <a:ext uri="{FF2B5EF4-FFF2-40B4-BE49-F238E27FC236}">
                  <a16:creationId xmlns:a16="http://schemas.microsoft.com/office/drawing/2014/main" id="{269D6EC2-680E-413E-B81D-7CC321D66F0B}"/>
                </a:ext>
              </a:extLst>
            </p:cNvPr>
            <p:cNvSpPr/>
            <p:nvPr/>
          </p:nvSpPr>
          <p:spPr>
            <a:xfrm>
              <a:off x="5407318" y="3716839"/>
              <a:ext cx="327333" cy="407170"/>
            </a:xfrm>
            <a:custGeom>
              <a:avLst/>
              <a:gdLst>
                <a:gd name="connsiteX0" fmla="*/ 107906 w 327331"/>
                <a:gd name="connsiteY0" fmla="*/ 5013 h 407168"/>
                <a:gd name="connsiteX1" fmla="*/ 177780 w 327331"/>
                <a:gd name="connsiteY1" fmla="*/ 96458 h 407168"/>
                <a:gd name="connsiteX2" fmla="*/ 248284 w 327331"/>
                <a:gd name="connsiteY2" fmla="*/ 141757 h 407168"/>
                <a:gd name="connsiteX3" fmla="*/ 323906 w 327331"/>
                <a:gd name="connsiteY3" fmla="*/ 158978 h 407168"/>
                <a:gd name="connsiteX4" fmla="*/ 268610 w 327331"/>
                <a:gd name="connsiteY4" fmla="*/ 213363 h 407168"/>
                <a:gd name="connsiteX5" fmla="*/ 232428 w 327331"/>
                <a:gd name="connsiteY5" fmla="*/ 288953 h 407168"/>
                <a:gd name="connsiteX6" fmla="*/ 221019 w 327331"/>
                <a:gd name="connsiteY6" fmla="*/ 403471 h 407168"/>
                <a:gd name="connsiteX7" fmla="*/ 151146 w 327331"/>
                <a:gd name="connsiteY7" fmla="*/ 312026 h 407168"/>
                <a:gd name="connsiteX8" fmla="*/ 80650 w 327331"/>
                <a:gd name="connsiteY8" fmla="*/ 266726 h 407168"/>
                <a:gd name="connsiteX9" fmla="*/ 5013 w 327331"/>
                <a:gd name="connsiteY9" fmla="*/ 249505 h 407168"/>
                <a:gd name="connsiteX10" fmla="*/ 60307 w 327331"/>
                <a:gd name="connsiteY10" fmla="*/ 195113 h 407168"/>
                <a:gd name="connsiteX11" fmla="*/ 96498 w 327331"/>
                <a:gd name="connsiteY11" fmla="*/ 119531 h 407168"/>
                <a:gd name="connsiteX12" fmla="*/ 107906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906" y="5013"/>
                  </a:moveTo>
                  <a:lnTo>
                    <a:pt x="177780" y="96458"/>
                  </a:lnTo>
                  <a:cubicBezTo>
                    <a:pt x="195256" y="119339"/>
                    <a:pt x="220197" y="135362"/>
                    <a:pt x="248284" y="141757"/>
                  </a:cubicBezTo>
                  <a:lnTo>
                    <a:pt x="323906" y="158978"/>
                  </a:lnTo>
                  <a:lnTo>
                    <a:pt x="268610" y="213363"/>
                  </a:lnTo>
                  <a:cubicBezTo>
                    <a:pt x="248084" y="233554"/>
                    <a:pt x="235278" y="260299"/>
                    <a:pt x="232428" y="288953"/>
                  </a:cubicBezTo>
                  <a:lnTo>
                    <a:pt x="221019" y="403471"/>
                  </a:lnTo>
                  <a:lnTo>
                    <a:pt x="151146" y="312026"/>
                  </a:lnTo>
                  <a:cubicBezTo>
                    <a:pt x="133670" y="289144"/>
                    <a:pt x="108721" y="273113"/>
                    <a:pt x="80650" y="266726"/>
                  </a:cubicBezTo>
                  <a:lnTo>
                    <a:pt x="5013" y="249505"/>
                  </a:lnTo>
                  <a:lnTo>
                    <a:pt x="60307" y="195113"/>
                  </a:lnTo>
                  <a:cubicBezTo>
                    <a:pt x="80842" y="174930"/>
                    <a:pt x="93648" y="148184"/>
                    <a:pt x="96498" y="119531"/>
                  </a:cubicBezTo>
                  <a:lnTo>
                    <a:pt x="107906" y="5013"/>
                  </a:lnTo>
                  <a:close/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6" name="Freeform: Shape 18">
              <a:extLst>
                <a:ext uri="{FF2B5EF4-FFF2-40B4-BE49-F238E27FC236}">
                  <a16:creationId xmlns:a16="http://schemas.microsoft.com/office/drawing/2014/main" id="{827B266E-9FFF-4A31-A270-D8C50EAD56CB}"/>
                </a:ext>
              </a:extLst>
            </p:cNvPr>
            <p:cNvSpPr/>
            <p:nvPr/>
          </p:nvSpPr>
          <p:spPr>
            <a:xfrm>
              <a:off x="5291286" y="445226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08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48" y="119339"/>
                    <a:pt x="220190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1" y="260300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53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08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7" name="Freeform: Shape 19">
              <a:extLst>
                <a:ext uri="{FF2B5EF4-FFF2-40B4-BE49-F238E27FC236}">
                  <a16:creationId xmlns:a16="http://schemas.microsoft.com/office/drawing/2014/main" id="{247D2AC6-FF5A-432C-9E94-0A274B14BEA5}"/>
                </a:ext>
              </a:extLst>
            </p:cNvPr>
            <p:cNvSpPr/>
            <p:nvPr/>
          </p:nvSpPr>
          <p:spPr>
            <a:xfrm>
              <a:off x="678817" y="4120566"/>
              <a:ext cx="5524722" cy="2251404"/>
            </a:xfrm>
            <a:custGeom>
              <a:avLst/>
              <a:gdLst>
                <a:gd name="connsiteX0" fmla="*/ 17544 w 5524721"/>
                <a:gd name="connsiteY0" fmla="*/ 2239916 h 2251403"/>
                <a:gd name="connsiteX1" fmla="*/ 2597477 w 5524721"/>
                <a:gd name="connsiteY1" fmla="*/ 972583 h 2251403"/>
                <a:gd name="connsiteX2" fmla="*/ 4156750 w 5524721"/>
                <a:gd name="connsiteY2" fmla="*/ 379650 h 2251403"/>
                <a:gd name="connsiteX3" fmla="*/ 3878398 w 5524721"/>
                <a:gd name="connsiteY3" fmla="*/ 17557 h 2251403"/>
                <a:gd name="connsiteX4" fmla="*/ 3629443 w 5524721"/>
                <a:gd name="connsiteY4" fmla="*/ 411337 h 2251403"/>
                <a:gd name="connsiteX5" fmla="*/ 4776924 w 5524721"/>
                <a:gd name="connsiteY5" fmla="*/ 1055430 h 2251403"/>
                <a:gd name="connsiteX6" fmla="*/ 5512351 w 5524721"/>
                <a:gd name="connsiteY6" fmla="*/ 1133631 h 225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4721" h="2251403">
                  <a:moveTo>
                    <a:pt x="17544" y="2239916"/>
                  </a:moveTo>
                  <a:cubicBezTo>
                    <a:pt x="578790" y="1588143"/>
                    <a:pt x="1284877" y="1186044"/>
                    <a:pt x="2597477" y="972583"/>
                  </a:cubicBezTo>
                  <a:cubicBezTo>
                    <a:pt x="3729846" y="788439"/>
                    <a:pt x="4068490" y="707796"/>
                    <a:pt x="4156750" y="379650"/>
                  </a:cubicBezTo>
                  <a:cubicBezTo>
                    <a:pt x="4221506" y="138893"/>
                    <a:pt x="4044340" y="16088"/>
                    <a:pt x="3878398" y="17557"/>
                  </a:cubicBezTo>
                  <a:cubicBezTo>
                    <a:pt x="3707092" y="19066"/>
                    <a:pt x="3566084" y="180496"/>
                    <a:pt x="3629443" y="411337"/>
                  </a:cubicBezTo>
                  <a:cubicBezTo>
                    <a:pt x="3719275" y="738581"/>
                    <a:pt x="4201156" y="946804"/>
                    <a:pt x="4776924" y="1055430"/>
                  </a:cubicBezTo>
                  <a:cubicBezTo>
                    <a:pt x="5352693" y="1164048"/>
                    <a:pt x="5331297" y="1059302"/>
                    <a:pt x="5512351" y="1133631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8" name="Freeform: Shape 20">
              <a:extLst>
                <a:ext uri="{FF2B5EF4-FFF2-40B4-BE49-F238E27FC236}">
                  <a16:creationId xmlns:a16="http://schemas.microsoft.com/office/drawing/2014/main" id="{64840A69-D517-4F65-B31F-E2A483E519F0}"/>
                </a:ext>
              </a:extLst>
            </p:cNvPr>
            <p:cNvSpPr/>
            <p:nvPr/>
          </p:nvSpPr>
          <p:spPr>
            <a:xfrm>
              <a:off x="949747" y="3280447"/>
              <a:ext cx="1852220" cy="1948023"/>
            </a:xfrm>
            <a:custGeom>
              <a:avLst/>
              <a:gdLst>
                <a:gd name="connsiteX0" fmla="*/ 1784107 w 1852218"/>
                <a:gd name="connsiteY0" fmla="*/ 1352277 h 1948023"/>
                <a:gd name="connsiteX1" fmla="*/ 1785241 w 1852218"/>
                <a:gd name="connsiteY1" fmla="*/ 1351519 h 1948023"/>
                <a:gd name="connsiteX2" fmla="*/ 1836640 w 1852218"/>
                <a:gd name="connsiteY2" fmla="*/ 1396156 h 1948023"/>
                <a:gd name="connsiteX3" fmla="*/ 1510458 w 1852218"/>
                <a:gd name="connsiteY3" fmla="*/ 1769131 h 1948023"/>
                <a:gd name="connsiteX4" fmla="*/ 177794 w 1852218"/>
                <a:gd name="connsiteY4" fmla="*/ 1502395 h 1948023"/>
                <a:gd name="connsiteX5" fmla="*/ 442941 w 1852218"/>
                <a:gd name="connsiteY5" fmla="*/ 178074 h 1948023"/>
                <a:gd name="connsiteX6" fmla="*/ 911928 w 1852218"/>
                <a:gd name="connsiteY6" fmla="*/ 17634 h 1948023"/>
                <a:gd name="connsiteX7" fmla="*/ 933723 w 1852218"/>
                <a:gd name="connsiteY7" fmla="*/ 82023 h 1948023"/>
                <a:gd name="connsiteX8" fmla="*/ 932414 w 1852218"/>
                <a:gd name="connsiteY8" fmla="*/ 82893 h 1948023"/>
                <a:gd name="connsiteX9" fmla="*/ 723496 w 1852218"/>
                <a:gd name="connsiteY9" fmla="*/ 1143424 h 1948023"/>
                <a:gd name="connsiteX10" fmla="*/ 1784107 w 1852218"/>
                <a:gd name="connsiteY10" fmla="*/ 1352277 h 194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52218" h="1948023">
                  <a:moveTo>
                    <a:pt x="1784107" y="1352277"/>
                  </a:moveTo>
                  <a:cubicBezTo>
                    <a:pt x="1784482" y="1352022"/>
                    <a:pt x="1784858" y="1351775"/>
                    <a:pt x="1785241" y="1351519"/>
                  </a:cubicBezTo>
                  <a:cubicBezTo>
                    <a:pt x="1815355" y="1331232"/>
                    <a:pt x="1852623" y="1363543"/>
                    <a:pt x="1836640" y="1396156"/>
                  </a:cubicBezTo>
                  <a:cubicBezTo>
                    <a:pt x="1765034" y="1542226"/>
                    <a:pt x="1655234" y="1671985"/>
                    <a:pt x="1510458" y="1769131"/>
                  </a:cubicBezTo>
                  <a:cubicBezTo>
                    <a:pt x="1069494" y="2065030"/>
                    <a:pt x="471475" y="1945898"/>
                    <a:pt x="177794" y="1502395"/>
                  </a:cubicBezTo>
                  <a:cubicBezTo>
                    <a:pt x="-114210" y="1061415"/>
                    <a:pt x="3742" y="472753"/>
                    <a:pt x="442941" y="178074"/>
                  </a:cubicBezTo>
                  <a:cubicBezTo>
                    <a:pt x="587781" y="80889"/>
                    <a:pt x="749555" y="28484"/>
                    <a:pt x="911928" y="17634"/>
                  </a:cubicBezTo>
                  <a:cubicBezTo>
                    <a:pt x="948118" y="15223"/>
                    <a:pt x="963878" y="61880"/>
                    <a:pt x="933723" y="82023"/>
                  </a:cubicBezTo>
                  <a:cubicBezTo>
                    <a:pt x="933284" y="82310"/>
                    <a:pt x="932853" y="82605"/>
                    <a:pt x="932414" y="82893"/>
                  </a:cubicBezTo>
                  <a:cubicBezTo>
                    <a:pt x="581905" y="318069"/>
                    <a:pt x="488320" y="792915"/>
                    <a:pt x="723496" y="1143424"/>
                  </a:cubicBezTo>
                  <a:cubicBezTo>
                    <a:pt x="958736" y="1494028"/>
                    <a:pt x="1433599" y="1587453"/>
                    <a:pt x="1784107" y="1352277"/>
                  </a:cubicBezTo>
                  <a:close/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grpSp>
        <p:nvGrpSpPr>
          <p:cNvPr id="39" name="Group 2">
            <a:extLst>
              <a:ext uri="{FF2B5EF4-FFF2-40B4-BE49-F238E27FC236}">
                <a16:creationId xmlns:a16="http://schemas.microsoft.com/office/drawing/2014/main" id="{580FAB55-24D1-4C58-9C06-84E5BD546C2B}"/>
              </a:ext>
            </a:extLst>
          </p:cNvPr>
          <p:cNvGrpSpPr/>
          <p:nvPr/>
        </p:nvGrpSpPr>
        <p:grpSpPr>
          <a:xfrm>
            <a:off x="1992681" y="1660580"/>
            <a:ext cx="8201465" cy="4093699"/>
            <a:chOff x="1139483" y="844060"/>
            <a:chExt cx="8201465" cy="4093699"/>
          </a:xfrm>
        </p:grpSpPr>
        <p:sp>
          <p:nvSpPr>
            <p:cNvPr id="40" name="Prostokąt 39">
              <a:extLst>
                <a:ext uri="{FF2B5EF4-FFF2-40B4-BE49-F238E27FC236}">
                  <a16:creationId xmlns:a16="http://schemas.microsoft.com/office/drawing/2014/main" id="{D8B3F58E-033F-4722-8DEC-7C764451F141}"/>
                </a:ext>
              </a:extLst>
            </p:cNvPr>
            <p:cNvSpPr/>
            <p:nvPr/>
          </p:nvSpPr>
          <p:spPr>
            <a:xfrm>
              <a:off x="1139483" y="844060"/>
              <a:ext cx="8201465" cy="409369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  <p:cxnSp>
          <p:nvCxnSpPr>
            <p:cNvPr id="41" name="Łącznik prosty 8">
              <a:extLst>
                <a:ext uri="{FF2B5EF4-FFF2-40B4-BE49-F238E27FC236}">
                  <a16:creationId xmlns:a16="http://schemas.microsoft.com/office/drawing/2014/main" id="{13BB0204-3905-45CE-97EE-3641898A35FD}"/>
                </a:ext>
              </a:extLst>
            </p:cNvPr>
            <p:cNvCxnSpPr/>
            <p:nvPr/>
          </p:nvCxnSpPr>
          <p:spPr>
            <a:xfrm flipV="1">
              <a:off x="1659988" y="2293034"/>
              <a:ext cx="1373944" cy="717452"/>
            </a:xfrm>
            <a:prstGeom prst="line">
              <a:avLst/>
            </a:prstGeom>
            <a:ln>
              <a:solidFill>
                <a:srgbClr val="005B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Łącznik prosty 10">
              <a:extLst>
                <a:ext uri="{FF2B5EF4-FFF2-40B4-BE49-F238E27FC236}">
                  <a16:creationId xmlns:a16="http://schemas.microsoft.com/office/drawing/2014/main" id="{DCA33887-45B3-4746-B327-282F00D469B3}"/>
                </a:ext>
              </a:extLst>
            </p:cNvPr>
            <p:cNvCxnSpPr/>
            <p:nvPr/>
          </p:nvCxnSpPr>
          <p:spPr>
            <a:xfrm>
              <a:off x="3033932" y="2293034"/>
              <a:ext cx="1158240" cy="154744"/>
            </a:xfrm>
            <a:prstGeom prst="line">
              <a:avLst/>
            </a:prstGeom>
            <a:ln w="19050">
              <a:solidFill>
                <a:srgbClr val="005B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Łącznik prosty 12">
              <a:extLst>
                <a:ext uri="{FF2B5EF4-FFF2-40B4-BE49-F238E27FC236}">
                  <a16:creationId xmlns:a16="http://schemas.microsoft.com/office/drawing/2014/main" id="{D7D21774-958F-48F3-B2E7-9E31964E76D1}"/>
                </a:ext>
              </a:extLst>
            </p:cNvPr>
            <p:cNvCxnSpPr/>
            <p:nvPr/>
          </p:nvCxnSpPr>
          <p:spPr>
            <a:xfrm>
              <a:off x="4192172" y="2447778"/>
              <a:ext cx="1406770" cy="112542"/>
            </a:xfrm>
            <a:prstGeom prst="line">
              <a:avLst/>
            </a:prstGeom>
            <a:ln>
              <a:solidFill>
                <a:srgbClr val="005B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Łącznik prosty 14">
              <a:extLst>
                <a:ext uri="{FF2B5EF4-FFF2-40B4-BE49-F238E27FC236}">
                  <a16:creationId xmlns:a16="http://schemas.microsoft.com/office/drawing/2014/main" id="{6848589B-A5FA-4B68-876A-6EF13E40D0CF}"/>
                </a:ext>
              </a:extLst>
            </p:cNvPr>
            <p:cNvCxnSpPr/>
            <p:nvPr/>
          </p:nvCxnSpPr>
          <p:spPr>
            <a:xfrm>
              <a:off x="5622388" y="2623624"/>
              <a:ext cx="529884" cy="879231"/>
            </a:xfrm>
            <a:prstGeom prst="line">
              <a:avLst/>
            </a:prstGeom>
            <a:ln>
              <a:solidFill>
                <a:srgbClr val="005B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Łącznik prosty 16">
              <a:extLst>
                <a:ext uri="{FF2B5EF4-FFF2-40B4-BE49-F238E27FC236}">
                  <a16:creationId xmlns:a16="http://schemas.microsoft.com/office/drawing/2014/main" id="{22C5D49E-55B4-4302-91D7-46B7A566B5FC}"/>
                </a:ext>
              </a:extLst>
            </p:cNvPr>
            <p:cNvCxnSpPr/>
            <p:nvPr/>
          </p:nvCxnSpPr>
          <p:spPr>
            <a:xfrm flipV="1">
              <a:off x="5598942" y="1603717"/>
              <a:ext cx="2658793" cy="956603"/>
            </a:xfrm>
            <a:prstGeom prst="line">
              <a:avLst/>
            </a:prstGeom>
            <a:ln>
              <a:solidFill>
                <a:srgbClr val="005B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Łącznik prosty 22">
              <a:extLst>
                <a:ext uri="{FF2B5EF4-FFF2-40B4-BE49-F238E27FC236}">
                  <a16:creationId xmlns:a16="http://schemas.microsoft.com/office/drawing/2014/main" id="{1BE611F3-C5EF-4941-ACEC-FB7CEFDFC251}"/>
                </a:ext>
              </a:extLst>
            </p:cNvPr>
            <p:cNvCxnSpPr/>
            <p:nvPr/>
          </p:nvCxnSpPr>
          <p:spPr>
            <a:xfrm>
              <a:off x="8257735" y="1603717"/>
              <a:ext cx="323557" cy="1645920"/>
            </a:xfrm>
            <a:prstGeom prst="line">
              <a:avLst/>
            </a:prstGeom>
            <a:ln>
              <a:solidFill>
                <a:srgbClr val="005B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Łącznik prosty 24">
              <a:extLst>
                <a:ext uri="{FF2B5EF4-FFF2-40B4-BE49-F238E27FC236}">
                  <a16:creationId xmlns:a16="http://schemas.microsoft.com/office/drawing/2014/main" id="{DD47E323-12EA-4691-8942-D6403FD34FD0}"/>
                </a:ext>
              </a:extLst>
            </p:cNvPr>
            <p:cNvCxnSpPr/>
            <p:nvPr/>
          </p:nvCxnSpPr>
          <p:spPr>
            <a:xfrm flipH="1">
              <a:off x="6217920" y="3235569"/>
              <a:ext cx="2270759" cy="295422"/>
            </a:xfrm>
            <a:prstGeom prst="line">
              <a:avLst/>
            </a:prstGeom>
            <a:ln>
              <a:solidFill>
                <a:srgbClr val="005B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Gwiazda: 5 punktów 27">
              <a:extLst>
                <a:ext uri="{FF2B5EF4-FFF2-40B4-BE49-F238E27FC236}">
                  <a16:creationId xmlns:a16="http://schemas.microsoft.com/office/drawing/2014/main" id="{863FB3F5-E850-46F5-9A49-4694018C90CD}"/>
                </a:ext>
              </a:extLst>
            </p:cNvPr>
            <p:cNvSpPr/>
            <p:nvPr/>
          </p:nvSpPr>
          <p:spPr>
            <a:xfrm>
              <a:off x="2926080" y="2166425"/>
              <a:ext cx="253218" cy="281353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71" name="Gwiazda: 5 punktów 28">
              <a:extLst>
                <a:ext uri="{FF2B5EF4-FFF2-40B4-BE49-F238E27FC236}">
                  <a16:creationId xmlns:a16="http://schemas.microsoft.com/office/drawing/2014/main" id="{C946973A-5961-4C08-8506-D537601074B7}"/>
                </a:ext>
              </a:extLst>
            </p:cNvPr>
            <p:cNvSpPr/>
            <p:nvPr/>
          </p:nvSpPr>
          <p:spPr>
            <a:xfrm>
              <a:off x="5453575" y="2447778"/>
              <a:ext cx="323557" cy="309490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72" name="Gwiazda: 5 punktów 29">
              <a:extLst>
                <a:ext uri="{FF2B5EF4-FFF2-40B4-BE49-F238E27FC236}">
                  <a16:creationId xmlns:a16="http://schemas.microsoft.com/office/drawing/2014/main" id="{FEB486E9-1051-4990-B12C-08DA30B8237A}"/>
                </a:ext>
              </a:extLst>
            </p:cNvPr>
            <p:cNvSpPr/>
            <p:nvPr/>
          </p:nvSpPr>
          <p:spPr>
            <a:xfrm>
              <a:off x="7962314" y="1406769"/>
              <a:ext cx="473611" cy="422032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73" name="Gwiazda: 5 punktów 30">
              <a:extLst>
                <a:ext uri="{FF2B5EF4-FFF2-40B4-BE49-F238E27FC236}">
                  <a16:creationId xmlns:a16="http://schemas.microsoft.com/office/drawing/2014/main" id="{1D468C79-B399-480A-B331-3240C543D8E7}"/>
                </a:ext>
              </a:extLst>
            </p:cNvPr>
            <p:cNvSpPr/>
            <p:nvPr/>
          </p:nvSpPr>
          <p:spPr>
            <a:xfrm>
              <a:off x="8403102" y="3052689"/>
              <a:ext cx="323557" cy="295422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74" name="Gwiazda: 5 punktów 31">
              <a:extLst>
                <a:ext uri="{FF2B5EF4-FFF2-40B4-BE49-F238E27FC236}">
                  <a16:creationId xmlns:a16="http://schemas.microsoft.com/office/drawing/2014/main" id="{89D3F05C-7F62-4DD0-8F2F-1B5A010FF3F5}"/>
                </a:ext>
              </a:extLst>
            </p:cNvPr>
            <p:cNvSpPr/>
            <p:nvPr/>
          </p:nvSpPr>
          <p:spPr>
            <a:xfrm>
              <a:off x="6072553" y="3348111"/>
              <a:ext cx="248532" cy="295422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75" name="Gwiazda: 5 punktów 32">
              <a:extLst>
                <a:ext uri="{FF2B5EF4-FFF2-40B4-BE49-F238E27FC236}">
                  <a16:creationId xmlns:a16="http://schemas.microsoft.com/office/drawing/2014/main" id="{DC08F01F-5A62-4416-8621-C79CFA9ACFD3}"/>
                </a:ext>
              </a:extLst>
            </p:cNvPr>
            <p:cNvSpPr/>
            <p:nvPr/>
          </p:nvSpPr>
          <p:spPr>
            <a:xfrm>
              <a:off x="1505243" y="2897945"/>
              <a:ext cx="295422" cy="239150"/>
            </a:xfrm>
            <a:prstGeom prst="star5">
              <a:avLst/>
            </a:prstGeom>
            <a:solidFill>
              <a:schemeClr val="bg1"/>
            </a:solidFill>
            <a:ln>
              <a:solidFill>
                <a:srgbClr val="C37B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76" name="Gwiazda: 5 punktów 1">
              <a:extLst>
                <a:ext uri="{FF2B5EF4-FFF2-40B4-BE49-F238E27FC236}">
                  <a16:creationId xmlns:a16="http://schemas.microsoft.com/office/drawing/2014/main" id="{22BD810B-C723-489C-96B3-3986C7F81029}"/>
                </a:ext>
              </a:extLst>
            </p:cNvPr>
            <p:cNvSpPr/>
            <p:nvPr/>
          </p:nvSpPr>
          <p:spPr>
            <a:xfrm>
              <a:off x="4192171" y="2293033"/>
              <a:ext cx="323557" cy="309489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</p:grpSp>
      <p:grpSp>
        <p:nvGrpSpPr>
          <p:cNvPr id="77" name="Graphic 25">
            <a:extLst>
              <a:ext uri="{FF2B5EF4-FFF2-40B4-BE49-F238E27FC236}">
                <a16:creationId xmlns:a16="http://schemas.microsoft.com/office/drawing/2014/main" id="{1C083F1F-7F32-6D49-9139-F3258C2388F5}"/>
              </a:ext>
            </a:extLst>
          </p:cNvPr>
          <p:cNvGrpSpPr/>
          <p:nvPr/>
        </p:nvGrpSpPr>
        <p:grpSpPr>
          <a:xfrm>
            <a:off x="1039000" y="1071085"/>
            <a:ext cx="5128437" cy="264646"/>
            <a:chOff x="953016" y="4719122"/>
            <a:chExt cx="6241549" cy="264646"/>
          </a:xfrm>
        </p:grpSpPr>
        <p:sp>
          <p:nvSpPr>
            <p:cNvPr id="78" name="Freeform 27">
              <a:extLst>
                <a:ext uri="{FF2B5EF4-FFF2-40B4-BE49-F238E27FC236}">
                  <a16:creationId xmlns:a16="http://schemas.microsoft.com/office/drawing/2014/main" id="{934C56E5-A04C-CF4C-8A45-9E737D3CD523}"/>
                </a:ext>
              </a:extLst>
            </p:cNvPr>
            <p:cNvSpPr/>
            <p:nvPr/>
          </p:nvSpPr>
          <p:spPr>
            <a:xfrm>
              <a:off x="953016" y="4851445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D83D3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79" name="Freeform 28">
              <a:extLst>
                <a:ext uri="{FF2B5EF4-FFF2-40B4-BE49-F238E27FC236}">
                  <a16:creationId xmlns:a16="http://schemas.microsoft.com/office/drawing/2014/main" id="{B3E5F6F1-6CAB-ED48-9DCA-A666D7DF6006}"/>
                </a:ext>
              </a:extLst>
            </p:cNvPr>
            <p:cNvSpPr/>
            <p:nvPr/>
          </p:nvSpPr>
          <p:spPr>
            <a:xfrm>
              <a:off x="3535103" y="4719122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1190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80" name="Freeform 29">
              <a:extLst>
                <a:ext uri="{FF2B5EF4-FFF2-40B4-BE49-F238E27FC236}">
                  <a16:creationId xmlns:a16="http://schemas.microsoft.com/office/drawing/2014/main" id="{A8D76DCD-5F83-C740-8FB1-12D5142F0372}"/>
                </a:ext>
              </a:extLst>
            </p:cNvPr>
            <p:cNvSpPr/>
            <p:nvPr/>
          </p:nvSpPr>
          <p:spPr>
            <a:xfrm>
              <a:off x="6152404" y="4983769"/>
              <a:ext cx="1042161" cy="9519"/>
            </a:xfrm>
            <a:custGeom>
              <a:avLst/>
              <a:gdLst>
                <a:gd name="connsiteX0" fmla="*/ 0 w 1042161"/>
                <a:gd name="connsiteY0" fmla="*/ 0 h 9519"/>
                <a:gd name="connsiteX1" fmla="*/ 1042162 w 1042161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2161" h="9519">
                  <a:moveTo>
                    <a:pt x="0" y="0"/>
                  </a:moveTo>
                  <a:lnTo>
                    <a:pt x="1042162" y="0"/>
                  </a:lnTo>
                </a:path>
              </a:pathLst>
            </a:custGeom>
            <a:ln w="19027" cap="rnd">
              <a:solidFill>
                <a:srgbClr val="FDC3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sp>
        <p:nvSpPr>
          <p:cNvPr id="81" name="Prostokąt 80"/>
          <p:cNvSpPr/>
          <p:nvPr/>
        </p:nvSpPr>
        <p:spPr>
          <a:xfrm>
            <a:off x="1039001" y="481387"/>
            <a:ext cx="5823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chemeClr val="accent5">
                    <a:lumMod val="50000"/>
                  </a:schemeClr>
                </a:solidFill>
              </a:rPr>
              <a:t>Jak nazywa się ten asteryzm?</a:t>
            </a:r>
          </a:p>
        </p:txBody>
      </p:sp>
    </p:spTree>
    <p:extLst>
      <p:ext uri="{BB962C8B-B14F-4D97-AF65-F5344CB8AC3E}">
        <p14:creationId xmlns:p14="http://schemas.microsoft.com/office/powerpoint/2010/main" val="191916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aphic 4">
            <a:extLst>
              <a:ext uri="{FF2B5EF4-FFF2-40B4-BE49-F238E27FC236}">
                <a16:creationId xmlns:a16="http://schemas.microsoft.com/office/drawing/2014/main" id="{81372FA4-CA27-4673-9606-39183A726D0C}"/>
              </a:ext>
            </a:extLst>
          </p:cNvPr>
          <p:cNvGrpSpPr/>
          <p:nvPr/>
        </p:nvGrpSpPr>
        <p:grpSpPr>
          <a:xfrm rot="2644219">
            <a:off x="-743879" y="5178772"/>
            <a:ext cx="3714353" cy="2644680"/>
            <a:chOff x="456484" y="3280447"/>
            <a:chExt cx="6113164" cy="4352671"/>
          </a:xfrm>
        </p:grpSpPr>
        <p:sp>
          <p:nvSpPr>
            <p:cNvPr id="27" name="Freeform: Shape 9">
              <a:extLst>
                <a:ext uri="{FF2B5EF4-FFF2-40B4-BE49-F238E27FC236}">
                  <a16:creationId xmlns:a16="http://schemas.microsoft.com/office/drawing/2014/main" id="{53248DDF-49C1-4572-A68D-66790D9AC085}"/>
                </a:ext>
              </a:extLst>
            </p:cNvPr>
            <p:cNvSpPr/>
            <p:nvPr/>
          </p:nvSpPr>
          <p:spPr>
            <a:xfrm>
              <a:off x="669692" y="5541388"/>
              <a:ext cx="5899956" cy="2091730"/>
            </a:xfrm>
            <a:custGeom>
              <a:avLst/>
              <a:gdLst>
                <a:gd name="connsiteX0" fmla="*/ 5889334 w 5899955"/>
                <a:gd name="connsiteY0" fmla="*/ 1015158 h 2091729"/>
                <a:gd name="connsiteX1" fmla="*/ 3661210 w 5899955"/>
                <a:gd name="connsiteY1" fmla="*/ 768669 h 2091729"/>
                <a:gd name="connsiteX2" fmla="*/ 1795275 w 5899955"/>
                <a:gd name="connsiteY2" fmla="*/ 751696 h 2091729"/>
                <a:gd name="connsiteX3" fmla="*/ 1722088 w 5899955"/>
                <a:gd name="connsiteY3" fmla="*/ 27502 h 2091729"/>
                <a:gd name="connsiteX4" fmla="*/ 2111342 w 5899955"/>
                <a:gd name="connsiteY4" fmla="*/ 532176 h 2091729"/>
                <a:gd name="connsiteX5" fmla="*/ 1267943 w 5899955"/>
                <a:gd name="connsiteY5" fmla="*/ 1260201 h 2091729"/>
                <a:gd name="connsiteX6" fmla="*/ 17544 w 5899955"/>
                <a:gd name="connsiteY6" fmla="*/ 2078802 h 20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955" h="2091729">
                  <a:moveTo>
                    <a:pt x="5889334" y="1015158"/>
                  </a:moveTo>
                  <a:cubicBezTo>
                    <a:pt x="5391454" y="825058"/>
                    <a:pt x="4770609" y="641936"/>
                    <a:pt x="3661210" y="768669"/>
                  </a:cubicBezTo>
                  <a:cubicBezTo>
                    <a:pt x="2631105" y="886341"/>
                    <a:pt x="2129449" y="959902"/>
                    <a:pt x="1795275" y="751696"/>
                  </a:cubicBezTo>
                  <a:cubicBezTo>
                    <a:pt x="1352698" y="475946"/>
                    <a:pt x="1516021" y="75316"/>
                    <a:pt x="1722088" y="27502"/>
                  </a:cubicBezTo>
                  <a:cubicBezTo>
                    <a:pt x="2004983" y="-38124"/>
                    <a:pt x="2207777" y="230903"/>
                    <a:pt x="2111342" y="532176"/>
                  </a:cubicBezTo>
                  <a:cubicBezTo>
                    <a:pt x="2034475" y="772334"/>
                    <a:pt x="1742024" y="1079155"/>
                    <a:pt x="1267943" y="1260201"/>
                  </a:cubicBezTo>
                  <a:cubicBezTo>
                    <a:pt x="392427" y="1594567"/>
                    <a:pt x="17544" y="2078802"/>
                    <a:pt x="17544" y="2078802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8" name="Freeform: Shape 10">
              <a:extLst>
                <a:ext uri="{FF2B5EF4-FFF2-40B4-BE49-F238E27FC236}">
                  <a16:creationId xmlns:a16="http://schemas.microsoft.com/office/drawing/2014/main" id="{33236220-68A8-4072-9C8A-1C8EDDD1E9E7}"/>
                </a:ext>
              </a:extLst>
            </p:cNvPr>
            <p:cNvSpPr/>
            <p:nvPr/>
          </p:nvSpPr>
          <p:spPr>
            <a:xfrm>
              <a:off x="3227617" y="4081763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16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0" y="260299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44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16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9" name="Freeform: Shape 11">
              <a:extLst>
                <a:ext uri="{FF2B5EF4-FFF2-40B4-BE49-F238E27FC236}">
                  <a16:creationId xmlns:a16="http://schemas.microsoft.com/office/drawing/2014/main" id="{F3DF8CE1-3319-48EC-AB31-950ED34E133A}"/>
                </a:ext>
              </a:extLst>
            </p:cNvPr>
            <p:cNvSpPr/>
            <p:nvPr/>
          </p:nvSpPr>
          <p:spPr>
            <a:xfrm>
              <a:off x="1736639" y="707109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0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2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0" name="Freeform: Shape 12">
              <a:extLst>
                <a:ext uri="{FF2B5EF4-FFF2-40B4-BE49-F238E27FC236}">
                  <a16:creationId xmlns:a16="http://schemas.microsoft.com/office/drawing/2014/main" id="{E580999C-F554-4CE0-8D8D-B89E69B22C39}"/>
                </a:ext>
              </a:extLst>
            </p:cNvPr>
            <p:cNvSpPr/>
            <p:nvPr/>
          </p:nvSpPr>
          <p:spPr>
            <a:xfrm>
              <a:off x="3618110" y="6592809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8 h 407168"/>
                <a:gd name="connsiteX3" fmla="*/ 323906 w 327331"/>
                <a:gd name="connsiteY3" fmla="*/ 158979 h 407168"/>
                <a:gd name="connsiteX4" fmla="*/ 268602 w 327331"/>
                <a:gd name="connsiteY4" fmla="*/ 213364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5 h 407168"/>
                <a:gd name="connsiteX9" fmla="*/ 5013 w 327331"/>
                <a:gd name="connsiteY9" fmla="*/ 249513 h 407168"/>
                <a:gd name="connsiteX10" fmla="*/ 60308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8"/>
                  </a:cubicBezTo>
                  <a:lnTo>
                    <a:pt x="323906" y="158979"/>
                  </a:lnTo>
                  <a:lnTo>
                    <a:pt x="268602" y="213364"/>
                  </a:lnTo>
                  <a:cubicBezTo>
                    <a:pt x="248084" y="233554"/>
                    <a:pt x="235271" y="260300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2"/>
                    <a:pt x="80642" y="266735"/>
                  </a:cubicBezTo>
                  <a:lnTo>
                    <a:pt x="5013" y="249513"/>
                  </a:lnTo>
                  <a:lnTo>
                    <a:pt x="60308" y="195121"/>
                  </a:lnTo>
                  <a:cubicBezTo>
                    <a:pt x="80842" y="174946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1" name="Freeform: Shape 13">
              <a:extLst>
                <a:ext uri="{FF2B5EF4-FFF2-40B4-BE49-F238E27FC236}">
                  <a16:creationId xmlns:a16="http://schemas.microsoft.com/office/drawing/2014/main" id="{BB0E36B9-5010-4492-94E9-0D3FD7794ACE}"/>
                </a:ext>
              </a:extLst>
            </p:cNvPr>
            <p:cNvSpPr/>
            <p:nvPr/>
          </p:nvSpPr>
          <p:spPr>
            <a:xfrm>
              <a:off x="3279306" y="5669686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914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5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57"/>
                  </a:cubicBezTo>
                  <a:lnTo>
                    <a:pt x="323914" y="158978"/>
                  </a:lnTo>
                  <a:lnTo>
                    <a:pt x="268602" y="213371"/>
                  </a:lnTo>
                  <a:cubicBezTo>
                    <a:pt x="248084" y="233554"/>
                    <a:pt x="235270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53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5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2" name="Freeform: Shape 14">
              <a:extLst>
                <a:ext uri="{FF2B5EF4-FFF2-40B4-BE49-F238E27FC236}">
                  <a16:creationId xmlns:a16="http://schemas.microsoft.com/office/drawing/2014/main" id="{9B8B1592-1B80-474E-95B8-03A2665C829E}"/>
                </a:ext>
              </a:extLst>
            </p:cNvPr>
            <p:cNvSpPr/>
            <p:nvPr/>
          </p:nvSpPr>
          <p:spPr>
            <a:xfrm>
              <a:off x="4183691" y="5263411"/>
              <a:ext cx="327332" cy="407169"/>
            </a:xfrm>
            <a:custGeom>
              <a:avLst/>
              <a:gdLst>
                <a:gd name="connsiteX0" fmla="*/ 107898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6 h 407168"/>
                <a:gd name="connsiteX3" fmla="*/ 323906 w 327331"/>
                <a:gd name="connsiteY3" fmla="*/ 158978 h 407168"/>
                <a:gd name="connsiteX4" fmla="*/ 268602 w 327331"/>
                <a:gd name="connsiteY4" fmla="*/ 213371 h 407168"/>
                <a:gd name="connsiteX5" fmla="*/ 232428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1 h 407168"/>
                <a:gd name="connsiteX11" fmla="*/ 96498 w 327331"/>
                <a:gd name="connsiteY11" fmla="*/ 119539 h 407168"/>
                <a:gd name="connsiteX12" fmla="*/ 10789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8" y="5013"/>
                  </a:moveTo>
                  <a:lnTo>
                    <a:pt x="177772" y="96458"/>
                  </a:lnTo>
                  <a:cubicBezTo>
                    <a:pt x="195256" y="119339"/>
                    <a:pt x="220197" y="135363"/>
                    <a:pt x="248276" y="141766"/>
                  </a:cubicBezTo>
                  <a:lnTo>
                    <a:pt x="323906" y="158978"/>
                  </a:lnTo>
                  <a:lnTo>
                    <a:pt x="268602" y="213371"/>
                  </a:lnTo>
                  <a:cubicBezTo>
                    <a:pt x="248084" y="233554"/>
                    <a:pt x="235271" y="260307"/>
                    <a:pt x="232428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70" y="289161"/>
                    <a:pt x="108721" y="273121"/>
                    <a:pt x="80642" y="266734"/>
                  </a:cubicBezTo>
                  <a:lnTo>
                    <a:pt x="5013" y="249513"/>
                  </a:lnTo>
                  <a:lnTo>
                    <a:pt x="60316" y="195121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8" y="5013"/>
                  </a:lnTo>
                  <a:close/>
                </a:path>
              </a:pathLst>
            </a:custGeom>
            <a:solidFill>
              <a:srgbClr val="F7A600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3" name="Freeform: Shape 15">
              <a:extLst>
                <a:ext uri="{FF2B5EF4-FFF2-40B4-BE49-F238E27FC236}">
                  <a16:creationId xmlns:a16="http://schemas.microsoft.com/office/drawing/2014/main" id="{8D9991E7-B6A8-427E-A389-AC61C2A01D0D}"/>
                </a:ext>
              </a:extLst>
            </p:cNvPr>
            <p:cNvSpPr/>
            <p:nvPr/>
          </p:nvSpPr>
          <p:spPr>
            <a:xfrm>
              <a:off x="2132036" y="3695340"/>
              <a:ext cx="327333" cy="407170"/>
            </a:xfrm>
            <a:custGeom>
              <a:avLst/>
              <a:gdLst>
                <a:gd name="connsiteX0" fmla="*/ 109168 w 327331"/>
                <a:gd name="connsiteY0" fmla="*/ 5013 h 407168"/>
                <a:gd name="connsiteX1" fmla="*/ 178562 w 327331"/>
                <a:gd name="connsiteY1" fmla="*/ 96817 h 407168"/>
                <a:gd name="connsiteX2" fmla="*/ 248827 w 327331"/>
                <a:gd name="connsiteY2" fmla="*/ 142484 h 407168"/>
                <a:gd name="connsiteX3" fmla="*/ 324368 w 327331"/>
                <a:gd name="connsiteY3" fmla="*/ 160096 h 407168"/>
                <a:gd name="connsiteX4" fmla="*/ 268786 w 327331"/>
                <a:gd name="connsiteY4" fmla="*/ 214193 h 407168"/>
                <a:gd name="connsiteX5" fmla="*/ 232213 w 327331"/>
                <a:gd name="connsiteY5" fmla="*/ 289592 h 407168"/>
                <a:gd name="connsiteX6" fmla="*/ 220213 w 327331"/>
                <a:gd name="connsiteY6" fmla="*/ 404054 h 407168"/>
                <a:gd name="connsiteX7" fmla="*/ 150819 w 327331"/>
                <a:gd name="connsiteY7" fmla="*/ 312241 h 407168"/>
                <a:gd name="connsiteX8" fmla="*/ 80554 w 327331"/>
                <a:gd name="connsiteY8" fmla="*/ 266583 h 407168"/>
                <a:gd name="connsiteX9" fmla="*/ 5013 w 327331"/>
                <a:gd name="connsiteY9" fmla="*/ 248970 h 407168"/>
                <a:gd name="connsiteX10" fmla="*/ 60595 w 327331"/>
                <a:gd name="connsiteY10" fmla="*/ 194865 h 407168"/>
                <a:gd name="connsiteX11" fmla="*/ 97168 w 327331"/>
                <a:gd name="connsiteY11" fmla="*/ 119467 h 407168"/>
                <a:gd name="connsiteX12" fmla="*/ 109168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9168" y="5013"/>
                  </a:moveTo>
                  <a:lnTo>
                    <a:pt x="178562" y="96817"/>
                  </a:lnTo>
                  <a:cubicBezTo>
                    <a:pt x="195927" y="119786"/>
                    <a:pt x="220788" y="135945"/>
                    <a:pt x="248827" y="142484"/>
                  </a:cubicBezTo>
                  <a:lnTo>
                    <a:pt x="324368" y="160096"/>
                  </a:lnTo>
                  <a:lnTo>
                    <a:pt x="268786" y="214193"/>
                  </a:lnTo>
                  <a:cubicBezTo>
                    <a:pt x="248156" y="234281"/>
                    <a:pt x="235215" y="260954"/>
                    <a:pt x="232213" y="289592"/>
                  </a:cubicBezTo>
                  <a:lnTo>
                    <a:pt x="220213" y="404054"/>
                  </a:lnTo>
                  <a:lnTo>
                    <a:pt x="150819" y="312241"/>
                  </a:lnTo>
                  <a:cubicBezTo>
                    <a:pt x="133454" y="289272"/>
                    <a:pt x="108593" y="273113"/>
                    <a:pt x="80554" y="266583"/>
                  </a:cubicBezTo>
                  <a:lnTo>
                    <a:pt x="5013" y="248970"/>
                  </a:lnTo>
                  <a:lnTo>
                    <a:pt x="60595" y="194865"/>
                  </a:lnTo>
                  <a:cubicBezTo>
                    <a:pt x="81225" y="174786"/>
                    <a:pt x="94167" y="148104"/>
                    <a:pt x="97168" y="119467"/>
                  </a:cubicBezTo>
                  <a:lnTo>
                    <a:pt x="109168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4" name="Freeform: Shape 16">
              <a:extLst>
                <a:ext uri="{FF2B5EF4-FFF2-40B4-BE49-F238E27FC236}">
                  <a16:creationId xmlns:a16="http://schemas.microsoft.com/office/drawing/2014/main" id="{F999E58F-DC83-4D8C-8ECE-844A29DFFCFD}"/>
                </a:ext>
              </a:extLst>
            </p:cNvPr>
            <p:cNvSpPr/>
            <p:nvPr/>
          </p:nvSpPr>
          <p:spPr>
            <a:xfrm>
              <a:off x="456484" y="4405946"/>
              <a:ext cx="327333" cy="407170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65 h 407168"/>
                <a:gd name="connsiteX3" fmla="*/ 323898 w 327331"/>
                <a:gd name="connsiteY3" fmla="*/ 158978 h 407168"/>
                <a:gd name="connsiteX4" fmla="*/ 268602 w 327331"/>
                <a:gd name="connsiteY4" fmla="*/ 213371 h 407168"/>
                <a:gd name="connsiteX5" fmla="*/ 232420 w 327331"/>
                <a:gd name="connsiteY5" fmla="*/ 288961 h 407168"/>
                <a:gd name="connsiteX6" fmla="*/ 221012 w 327331"/>
                <a:gd name="connsiteY6" fmla="*/ 403479 h 407168"/>
                <a:gd name="connsiteX7" fmla="*/ 151138 w 327331"/>
                <a:gd name="connsiteY7" fmla="*/ 312034 h 407168"/>
                <a:gd name="connsiteX8" fmla="*/ 80642 w 327331"/>
                <a:gd name="connsiteY8" fmla="*/ 266734 h 407168"/>
                <a:gd name="connsiteX9" fmla="*/ 5013 w 327331"/>
                <a:gd name="connsiteY9" fmla="*/ 249513 h 407168"/>
                <a:gd name="connsiteX10" fmla="*/ 60316 w 327331"/>
                <a:gd name="connsiteY10" fmla="*/ 195120 h 407168"/>
                <a:gd name="connsiteX11" fmla="*/ 96498 w 327331"/>
                <a:gd name="connsiteY11" fmla="*/ 119539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56" y="119339"/>
                    <a:pt x="220197" y="135362"/>
                    <a:pt x="248276" y="141765"/>
                  </a:cubicBezTo>
                  <a:lnTo>
                    <a:pt x="323898" y="158978"/>
                  </a:lnTo>
                  <a:lnTo>
                    <a:pt x="268602" y="213371"/>
                  </a:lnTo>
                  <a:cubicBezTo>
                    <a:pt x="248076" y="233554"/>
                    <a:pt x="235271" y="260307"/>
                    <a:pt x="232420" y="288961"/>
                  </a:cubicBezTo>
                  <a:lnTo>
                    <a:pt x="221012" y="403479"/>
                  </a:lnTo>
                  <a:lnTo>
                    <a:pt x="151138" y="312034"/>
                  </a:lnTo>
                  <a:cubicBezTo>
                    <a:pt x="133662" y="289161"/>
                    <a:pt x="108713" y="273121"/>
                    <a:pt x="80642" y="266734"/>
                  </a:cubicBezTo>
                  <a:lnTo>
                    <a:pt x="5013" y="249513"/>
                  </a:lnTo>
                  <a:lnTo>
                    <a:pt x="60316" y="195120"/>
                  </a:lnTo>
                  <a:cubicBezTo>
                    <a:pt x="80842" y="174938"/>
                    <a:pt x="93640" y="148192"/>
                    <a:pt x="96498" y="119539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E30613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5" name="Freeform: Shape 17">
              <a:extLst>
                <a:ext uri="{FF2B5EF4-FFF2-40B4-BE49-F238E27FC236}">
                  <a16:creationId xmlns:a16="http://schemas.microsoft.com/office/drawing/2014/main" id="{269D6EC2-680E-413E-B81D-7CC321D66F0B}"/>
                </a:ext>
              </a:extLst>
            </p:cNvPr>
            <p:cNvSpPr/>
            <p:nvPr/>
          </p:nvSpPr>
          <p:spPr>
            <a:xfrm>
              <a:off x="5407318" y="3716839"/>
              <a:ext cx="327333" cy="407170"/>
            </a:xfrm>
            <a:custGeom>
              <a:avLst/>
              <a:gdLst>
                <a:gd name="connsiteX0" fmla="*/ 107906 w 327331"/>
                <a:gd name="connsiteY0" fmla="*/ 5013 h 407168"/>
                <a:gd name="connsiteX1" fmla="*/ 177780 w 327331"/>
                <a:gd name="connsiteY1" fmla="*/ 96458 h 407168"/>
                <a:gd name="connsiteX2" fmla="*/ 248284 w 327331"/>
                <a:gd name="connsiteY2" fmla="*/ 141757 h 407168"/>
                <a:gd name="connsiteX3" fmla="*/ 323906 w 327331"/>
                <a:gd name="connsiteY3" fmla="*/ 158978 h 407168"/>
                <a:gd name="connsiteX4" fmla="*/ 268610 w 327331"/>
                <a:gd name="connsiteY4" fmla="*/ 213363 h 407168"/>
                <a:gd name="connsiteX5" fmla="*/ 232428 w 327331"/>
                <a:gd name="connsiteY5" fmla="*/ 288953 h 407168"/>
                <a:gd name="connsiteX6" fmla="*/ 221019 w 327331"/>
                <a:gd name="connsiteY6" fmla="*/ 403471 h 407168"/>
                <a:gd name="connsiteX7" fmla="*/ 151146 w 327331"/>
                <a:gd name="connsiteY7" fmla="*/ 312026 h 407168"/>
                <a:gd name="connsiteX8" fmla="*/ 80650 w 327331"/>
                <a:gd name="connsiteY8" fmla="*/ 266726 h 407168"/>
                <a:gd name="connsiteX9" fmla="*/ 5013 w 327331"/>
                <a:gd name="connsiteY9" fmla="*/ 249505 h 407168"/>
                <a:gd name="connsiteX10" fmla="*/ 60307 w 327331"/>
                <a:gd name="connsiteY10" fmla="*/ 195113 h 407168"/>
                <a:gd name="connsiteX11" fmla="*/ 96498 w 327331"/>
                <a:gd name="connsiteY11" fmla="*/ 119531 h 407168"/>
                <a:gd name="connsiteX12" fmla="*/ 107906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906" y="5013"/>
                  </a:moveTo>
                  <a:lnTo>
                    <a:pt x="177780" y="96458"/>
                  </a:lnTo>
                  <a:cubicBezTo>
                    <a:pt x="195256" y="119339"/>
                    <a:pt x="220197" y="135362"/>
                    <a:pt x="248284" y="141757"/>
                  </a:cubicBezTo>
                  <a:lnTo>
                    <a:pt x="323906" y="158978"/>
                  </a:lnTo>
                  <a:lnTo>
                    <a:pt x="268610" y="213363"/>
                  </a:lnTo>
                  <a:cubicBezTo>
                    <a:pt x="248084" y="233554"/>
                    <a:pt x="235278" y="260299"/>
                    <a:pt x="232428" y="288953"/>
                  </a:cubicBezTo>
                  <a:lnTo>
                    <a:pt x="221019" y="403471"/>
                  </a:lnTo>
                  <a:lnTo>
                    <a:pt x="151146" y="312026"/>
                  </a:lnTo>
                  <a:cubicBezTo>
                    <a:pt x="133670" y="289144"/>
                    <a:pt x="108721" y="273113"/>
                    <a:pt x="80650" y="266726"/>
                  </a:cubicBezTo>
                  <a:lnTo>
                    <a:pt x="5013" y="249505"/>
                  </a:lnTo>
                  <a:lnTo>
                    <a:pt x="60307" y="195113"/>
                  </a:lnTo>
                  <a:cubicBezTo>
                    <a:pt x="80842" y="174930"/>
                    <a:pt x="93648" y="148184"/>
                    <a:pt x="96498" y="119531"/>
                  </a:cubicBezTo>
                  <a:lnTo>
                    <a:pt x="107906" y="5013"/>
                  </a:lnTo>
                  <a:close/>
                </a:path>
              </a:pathLst>
            </a:custGeom>
            <a:solidFill>
              <a:srgbClr val="2EA836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6" name="Freeform: Shape 18">
              <a:extLst>
                <a:ext uri="{FF2B5EF4-FFF2-40B4-BE49-F238E27FC236}">
                  <a16:creationId xmlns:a16="http://schemas.microsoft.com/office/drawing/2014/main" id="{827B266E-9FFF-4A31-A270-D8C50EAD56CB}"/>
                </a:ext>
              </a:extLst>
            </p:cNvPr>
            <p:cNvSpPr/>
            <p:nvPr/>
          </p:nvSpPr>
          <p:spPr>
            <a:xfrm>
              <a:off x="5291286" y="4452267"/>
              <a:ext cx="327332" cy="407169"/>
            </a:xfrm>
            <a:custGeom>
              <a:avLst/>
              <a:gdLst>
                <a:gd name="connsiteX0" fmla="*/ 107899 w 327331"/>
                <a:gd name="connsiteY0" fmla="*/ 5013 h 407168"/>
                <a:gd name="connsiteX1" fmla="*/ 177772 w 327331"/>
                <a:gd name="connsiteY1" fmla="*/ 96458 h 407168"/>
                <a:gd name="connsiteX2" fmla="*/ 248276 w 327331"/>
                <a:gd name="connsiteY2" fmla="*/ 141757 h 407168"/>
                <a:gd name="connsiteX3" fmla="*/ 323898 w 327331"/>
                <a:gd name="connsiteY3" fmla="*/ 158978 h 407168"/>
                <a:gd name="connsiteX4" fmla="*/ 268602 w 327331"/>
                <a:gd name="connsiteY4" fmla="*/ 213363 h 407168"/>
                <a:gd name="connsiteX5" fmla="*/ 232420 w 327331"/>
                <a:gd name="connsiteY5" fmla="*/ 288953 h 407168"/>
                <a:gd name="connsiteX6" fmla="*/ 221012 w 327331"/>
                <a:gd name="connsiteY6" fmla="*/ 403471 h 407168"/>
                <a:gd name="connsiteX7" fmla="*/ 151138 w 327331"/>
                <a:gd name="connsiteY7" fmla="*/ 312026 h 407168"/>
                <a:gd name="connsiteX8" fmla="*/ 80642 w 327331"/>
                <a:gd name="connsiteY8" fmla="*/ 266726 h 407168"/>
                <a:gd name="connsiteX9" fmla="*/ 5013 w 327331"/>
                <a:gd name="connsiteY9" fmla="*/ 249505 h 407168"/>
                <a:gd name="connsiteX10" fmla="*/ 60308 w 327331"/>
                <a:gd name="connsiteY10" fmla="*/ 195113 h 407168"/>
                <a:gd name="connsiteX11" fmla="*/ 96498 w 327331"/>
                <a:gd name="connsiteY11" fmla="*/ 119531 h 407168"/>
                <a:gd name="connsiteX12" fmla="*/ 107899 w 327331"/>
                <a:gd name="connsiteY12" fmla="*/ 5013 h 4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331" h="407168">
                  <a:moveTo>
                    <a:pt x="107899" y="5013"/>
                  </a:moveTo>
                  <a:lnTo>
                    <a:pt x="177772" y="96458"/>
                  </a:lnTo>
                  <a:cubicBezTo>
                    <a:pt x="195248" y="119339"/>
                    <a:pt x="220190" y="135362"/>
                    <a:pt x="248276" y="141757"/>
                  </a:cubicBezTo>
                  <a:lnTo>
                    <a:pt x="323898" y="158978"/>
                  </a:lnTo>
                  <a:lnTo>
                    <a:pt x="268602" y="213363"/>
                  </a:lnTo>
                  <a:cubicBezTo>
                    <a:pt x="248076" y="233554"/>
                    <a:pt x="235271" y="260300"/>
                    <a:pt x="232420" y="288953"/>
                  </a:cubicBezTo>
                  <a:lnTo>
                    <a:pt x="221012" y="403471"/>
                  </a:lnTo>
                  <a:lnTo>
                    <a:pt x="151138" y="312026"/>
                  </a:lnTo>
                  <a:cubicBezTo>
                    <a:pt x="133662" y="289153"/>
                    <a:pt x="108713" y="273113"/>
                    <a:pt x="80642" y="266726"/>
                  </a:cubicBezTo>
                  <a:lnTo>
                    <a:pt x="5013" y="249505"/>
                  </a:lnTo>
                  <a:lnTo>
                    <a:pt x="60308" y="195113"/>
                  </a:lnTo>
                  <a:cubicBezTo>
                    <a:pt x="80842" y="174930"/>
                    <a:pt x="93640" y="148184"/>
                    <a:pt x="96498" y="119531"/>
                  </a:cubicBezTo>
                  <a:lnTo>
                    <a:pt x="107899" y="5013"/>
                  </a:lnTo>
                  <a:close/>
                </a:path>
              </a:pathLst>
            </a:custGeom>
            <a:solidFill>
              <a:srgbClr val="004F7C"/>
            </a:solidFill>
            <a:ln w="7974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7" name="Freeform: Shape 19">
              <a:extLst>
                <a:ext uri="{FF2B5EF4-FFF2-40B4-BE49-F238E27FC236}">
                  <a16:creationId xmlns:a16="http://schemas.microsoft.com/office/drawing/2014/main" id="{247D2AC6-FF5A-432C-9E94-0A274B14BEA5}"/>
                </a:ext>
              </a:extLst>
            </p:cNvPr>
            <p:cNvSpPr/>
            <p:nvPr/>
          </p:nvSpPr>
          <p:spPr>
            <a:xfrm>
              <a:off x="678817" y="4120566"/>
              <a:ext cx="5524722" cy="2251404"/>
            </a:xfrm>
            <a:custGeom>
              <a:avLst/>
              <a:gdLst>
                <a:gd name="connsiteX0" fmla="*/ 17544 w 5524721"/>
                <a:gd name="connsiteY0" fmla="*/ 2239916 h 2251403"/>
                <a:gd name="connsiteX1" fmla="*/ 2597477 w 5524721"/>
                <a:gd name="connsiteY1" fmla="*/ 972583 h 2251403"/>
                <a:gd name="connsiteX2" fmla="*/ 4156750 w 5524721"/>
                <a:gd name="connsiteY2" fmla="*/ 379650 h 2251403"/>
                <a:gd name="connsiteX3" fmla="*/ 3878398 w 5524721"/>
                <a:gd name="connsiteY3" fmla="*/ 17557 h 2251403"/>
                <a:gd name="connsiteX4" fmla="*/ 3629443 w 5524721"/>
                <a:gd name="connsiteY4" fmla="*/ 411337 h 2251403"/>
                <a:gd name="connsiteX5" fmla="*/ 4776924 w 5524721"/>
                <a:gd name="connsiteY5" fmla="*/ 1055430 h 2251403"/>
                <a:gd name="connsiteX6" fmla="*/ 5512351 w 5524721"/>
                <a:gd name="connsiteY6" fmla="*/ 1133631 h 225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4721" h="2251403">
                  <a:moveTo>
                    <a:pt x="17544" y="2239916"/>
                  </a:moveTo>
                  <a:cubicBezTo>
                    <a:pt x="578790" y="1588143"/>
                    <a:pt x="1284877" y="1186044"/>
                    <a:pt x="2597477" y="972583"/>
                  </a:cubicBezTo>
                  <a:cubicBezTo>
                    <a:pt x="3729846" y="788439"/>
                    <a:pt x="4068490" y="707796"/>
                    <a:pt x="4156750" y="379650"/>
                  </a:cubicBezTo>
                  <a:cubicBezTo>
                    <a:pt x="4221506" y="138893"/>
                    <a:pt x="4044340" y="16088"/>
                    <a:pt x="3878398" y="17557"/>
                  </a:cubicBezTo>
                  <a:cubicBezTo>
                    <a:pt x="3707092" y="19066"/>
                    <a:pt x="3566084" y="180496"/>
                    <a:pt x="3629443" y="411337"/>
                  </a:cubicBezTo>
                  <a:cubicBezTo>
                    <a:pt x="3719275" y="738581"/>
                    <a:pt x="4201156" y="946804"/>
                    <a:pt x="4776924" y="1055430"/>
                  </a:cubicBezTo>
                  <a:cubicBezTo>
                    <a:pt x="5352693" y="1164048"/>
                    <a:pt x="5331297" y="1059302"/>
                    <a:pt x="5512351" y="1133631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8" name="Freeform: Shape 20">
              <a:extLst>
                <a:ext uri="{FF2B5EF4-FFF2-40B4-BE49-F238E27FC236}">
                  <a16:creationId xmlns:a16="http://schemas.microsoft.com/office/drawing/2014/main" id="{64840A69-D517-4F65-B31F-E2A483E519F0}"/>
                </a:ext>
              </a:extLst>
            </p:cNvPr>
            <p:cNvSpPr/>
            <p:nvPr/>
          </p:nvSpPr>
          <p:spPr>
            <a:xfrm>
              <a:off x="949747" y="3280447"/>
              <a:ext cx="1852220" cy="1948023"/>
            </a:xfrm>
            <a:custGeom>
              <a:avLst/>
              <a:gdLst>
                <a:gd name="connsiteX0" fmla="*/ 1784107 w 1852218"/>
                <a:gd name="connsiteY0" fmla="*/ 1352277 h 1948023"/>
                <a:gd name="connsiteX1" fmla="*/ 1785241 w 1852218"/>
                <a:gd name="connsiteY1" fmla="*/ 1351519 h 1948023"/>
                <a:gd name="connsiteX2" fmla="*/ 1836640 w 1852218"/>
                <a:gd name="connsiteY2" fmla="*/ 1396156 h 1948023"/>
                <a:gd name="connsiteX3" fmla="*/ 1510458 w 1852218"/>
                <a:gd name="connsiteY3" fmla="*/ 1769131 h 1948023"/>
                <a:gd name="connsiteX4" fmla="*/ 177794 w 1852218"/>
                <a:gd name="connsiteY4" fmla="*/ 1502395 h 1948023"/>
                <a:gd name="connsiteX5" fmla="*/ 442941 w 1852218"/>
                <a:gd name="connsiteY5" fmla="*/ 178074 h 1948023"/>
                <a:gd name="connsiteX6" fmla="*/ 911928 w 1852218"/>
                <a:gd name="connsiteY6" fmla="*/ 17634 h 1948023"/>
                <a:gd name="connsiteX7" fmla="*/ 933723 w 1852218"/>
                <a:gd name="connsiteY7" fmla="*/ 82023 h 1948023"/>
                <a:gd name="connsiteX8" fmla="*/ 932414 w 1852218"/>
                <a:gd name="connsiteY8" fmla="*/ 82893 h 1948023"/>
                <a:gd name="connsiteX9" fmla="*/ 723496 w 1852218"/>
                <a:gd name="connsiteY9" fmla="*/ 1143424 h 1948023"/>
                <a:gd name="connsiteX10" fmla="*/ 1784107 w 1852218"/>
                <a:gd name="connsiteY10" fmla="*/ 1352277 h 194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52218" h="1948023">
                  <a:moveTo>
                    <a:pt x="1784107" y="1352277"/>
                  </a:moveTo>
                  <a:cubicBezTo>
                    <a:pt x="1784482" y="1352022"/>
                    <a:pt x="1784858" y="1351775"/>
                    <a:pt x="1785241" y="1351519"/>
                  </a:cubicBezTo>
                  <a:cubicBezTo>
                    <a:pt x="1815355" y="1331232"/>
                    <a:pt x="1852623" y="1363543"/>
                    <a:pt x="1836640" y="1396156"/>
                  </a:cubicBezTo>
                  <a:cubicBezTo>
                    <a:pt x="1765034" y="1542226"/>
                    <a:pt x="1655234" y="1671985"/>
                    <a:pt x="1510458" y="1769131"/>
                  </a:cubicBezTo>
                  <a:cubicBezTo>
                    <a:pt x="1069494" y="2065030"/>
                    <a:pt x="471475" y="1945898"/>
                    <a:pt x="177794" y="1502395"/>
                  </a:cubicBezTo>
                  <a:cubicBezTo>
                    <a:pt x="-114210" y="1061415"/>
                    <a:pt x="3742" y="472753"/>
                    <a:pt x="442941" y="178074"/>
                  </a:cubicBezTo>
                  <a:cubicBezTo>
                    <a:pt x="587781" y="80889"/>
                    <a:pt x="749555" y="28484"/>
                    <a:pt x="911928" y="17634"/>
                  </a:cubicBezTo>
                  <a:cubicBezTo>
                    <a:pt x="948118" y="15223"/>
                    <a:pt x="963878" y="61880"/>
                    <a:pt x="933723" y="82023"/>
                  </a:cubicBezTo>
                  <a:cubicBezTo>
                    <a:pt x="933284" y="82310"/>
                    <a:pt x="932853" y="82605"/>
                    <a:pt x="932414" y="82893"/>
                  </a:cubicBezTo>
                  <a:cubicBezTo>
                    <a:pt x="581905" y="318069"/>
                    <a:pt x="488320" y="792915"/>
                    <a:pt x="723496" y="1143424"/>
                  </a:cubicBezTo>
                  <a:cubicBezTo>
                    <a:pt x="958736" y="1494028"/>
                    <a:pt x="1433599" y="1587453"/>
                    <a:pt x="1784107" y="1352277"/>
                  </a:cubicBezTo>
                  <a:close/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grpSp>
        <p:nvGrpSpPr>
          <p:cNvPr id="77" name="Graphic 25">
            <a:extLst>
              <a:ext uri="{FF2B5EF4-FFF2-40B4-BE49-F238E27FC236}">
                <a16:creationId xmlns:a16="http://schemas.microsoft.com/office/drawing/2014/main" id="{1C083F1F-7F32-6D49-9139-F3258C2388F5}"/>
              </a:ext>
            </a:extLst>
          </p:cNvPr>
          <p:cNvGrpSpPr/>
          <p:nvPr/>
        </p:nvGrpSpPr>
        <p:grpSpPr>
          <a:xfrm>
            <a:off x="1039000" y="1071085"/>
            <a:ext cx="5128437" cy="264646"/>
            <a:chOff x="953016" y="4719122"/>
            <a:chExt cx="6241549" cy="264646"/>
          </a:xfrm>
        </p:grpSpPr>
        <p:sp>
          <p:nvSpPr>
            <p:cNvPr id="78" name="Freeform 27">
              <a:extLst>
                <a:ext uri="{FF2B5EF4-FFF2-40B4-BE49-F238E27FC236}">
                  <a16:creationId xmlns:a16="http://schemas.microsoft.com/office/drawing/2014/main" id="{934C56E5-A04C-CF4C-8A45-9E737D3CD523}"/>
                </a:ext>
              </a:extLst>
            </p:cNvPr>
            <p:cNvSpPr/>
            <p:nvPr/>
          </p:nvSpPr>
          <p:spPr>
            <a:xfrm>
              <a:off x="953016" y="4851445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D83D3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79" name="Freeform 28">
              <a:extLst>
                <a:ext uri="{FF2B5EF4-FFF2-40B4-BE49-F238E27FC236}">
                  <a16:creationId xmlns:a16="http://schemas.microsoft.com/office/drawing/2014/main" id="{B3E5F6F1-6CAB-ED48-9DCA-A666D7DF6006}"/>
                </a:ext>
              </a:extLst>
            </p:cNvPr>
            <p:cNvSpPr/>
            <p:nvPr/>
          </p:nvSpPr>
          <p:spPr>
            <a:xfrm>
              <a:off x="3535103" y="4719122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1190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80" name="Freeform 29">
              <a:extLst>
                <a:ext uri="{FF2B5EF4-FFF2-40B4-BE49-F238E27FC236}">
                  <a16:creationId xmlns:a16="http://schemas.microsoft.com/office/drawing/2014/main" id="{A8D76DCD-5F83-C740-8FB1-12D5142F0372}"/>
                </a:ext>
              </a:extLst>
            </p:cNvPr>
            <p:cNvSpPr/>
            <p:nvPr/>
          </p:nvSpPr>
          <p:spPr>
            <a:xfrm>
              <a:off x="6152404" y="4983769"/>
              <a:ext cx="1042161" cy="9519"/>
            </a:xfrm>
            <a:custGeom>
              <a:avLst/>
              <a:gdLst>
                <a:gd name="connsiteX0" fmla="*/ 0 w 1042161"/>
                <a:gd name="connsiteY0" fmla="*/ 0 h 9519"/>
                <a:gd name="connsiteX1" fmla="*/ 1042162 w 1042161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2161" h="9519">
                  <a:moveTo>
                    <a:pt x="0" y="0"/>
                  </a:moveTo>
                  <a:lnTo>
                    <a:pt x="1042162" y="0"/>
                  </a:lnTo>
                </a:path>
              </a:pathLst>
            </a:custGeom>
            <a:ln w="19027" cap="rnd">
              <a:solidFill>
                <a:srgbClr val="FDC3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sp>
        <p:nvSpPr>
          <p:cNvPr id="81" name="Prostokąt 80"/>
          <p:cNvSpPr/>
          <p:nvPr/>
        </p:nvSpPr>
        <p:spPr>
          <a:xfrm>
            <a:off x="1039001" y="481387"/>
            <a:ext cx="5823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chemeClr val="accent5">
                    <a:lumMod val="50000"/>
                  </a:schemeClr>
                </a:solidFill>
              </a:rPr>
              <a:t>Wielki Wóz</a:t>
            </a:r>
          </a:p>
        </p:txBody>
      </p:sp>
      <p:grpSp>
        <p:nvGrpSpPr>
          <p:cNvPr id="42" name="Group 2">
            <a:extLst>
              <a:ext uri="{FF2B5EF4-FFF2-40B4-BE49-F238E27FC236}">
                <a16:creationId xmlns:a16="http://schemas.microsoft.com/office/drawing/2014/main" id="{580FAB55-24D1-4C58-9C06-84E5BD546C2B}"/>
              </a:ext>
            </a:extLst>
          </p:cNvPr>
          <p:cNvGrpSpPr/>
          <p:nvPr/>
        </p:nvGrpSpPr>
        <p:grpSpPr>
          <a:xfrm>
            <a:off x="1992681" y="1660580"/>
            <a:ext cx="8201465" cy="4093699"/>
            <a:chOff x="1139483" y="844060"/>
            <a:chExt cx="8201465" cy="4093699"/>
          </a:xfrm>
        </p:grpSpPr>
        <p:sp>
          <p:nvSpPr>
            <p:cNvPr id="43" name="Prostokąt 42">
              <a:extLst>
                <a:ext uri="{FF2B5EF4-FFF2-40B4-BE49-F238E27FC236}">
                  <a16:creationId xmlns:a16="http://schemas.microsoft.com/office/drawing/2014/main" id="{D8B3F58E-033F-4722-8DEC-7C764451F141}"/>
                </a:ext>
              </a:extLst>
            </p:cNvPr>
            <p:cNvSpPr/>
            <p:nvPr/>
          </p:nvSpPr>
          <p:spPr>
            <a:xfrm>
              <a:off x="1139483" y="844060"/>
              <a:ext cx="8201465" cy="409369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  <p:cxnSp>
          <p:nvCxnSpPr>
            <p:cNvPr id="44" name="Łącznik prosty 8">
              <a:extLst>
                <a:ext uri="{FF2B5EF4-FFF2-40B4-BE49-F238E27FC236}">
                  <a16:creationId xmlns:a16="http://schemas.microsoft.com/office/drawing/2014/main" id="{13BB0204-3905-45CE-97EE-3641898A35FD}"/>
                </a:ext>
              </a:extLst>
            </p:cNvPr>
            <p:cNvCxnSpPr/>
            <p:nvPr/>
          </p:nvCxnSpPr>
          <p:spPr>
            <a:xfrm flipV="1">
              <a:off x="1659988" y="2293034"/>
              <a:ext cx="1373944" cy="717452"/>
            </a:xfrm>
            <a:prstGeom prst="line">
              <a:avLst/>
            </a:prstGeom>
            <a:ln>
              <a:solidFill>
                <a:srgbClr val="005B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Łącznik prosty 10">
              <a:extLst>
                <a:ext uri="{FF2B5EF4-FFF2-40B4-BE49-F238E27FC236}">
                  <a16:creationId xmlns:a16="http://schemas.microsoft.com/office/drawing/2014/main" id="{DCA33887-45B3-4746-B327-282F00D469B3}"/>
                </a:ext>
              </a:extLst>
            </p:cNvPr>
            <p:cNvCxnSpPr/>
            <p:nvPr/>
          </p:nvCxnSpPr>
          <p:spPr>
            <a:xfrm>
              <a:off x="3033932" y="2293034"/>
              <a:ext cx="1158240" cy="154744"/>
            </a:xfrm>
            <a:prstGeom prst="line">
              <a:avLst/>
            </a:prstGeom>
            <a:ln w="19050">
              <a:solidFill>
                <a:srgbClr val="005B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Łącznik prosty 12">
              <a:extLst>
                <a:ext uri="{FF2B5EF4-FFF2-40B4-BE49-F238E27FC236}">
                  <a16:creationId xmlns:a16="http://schemas.microsoft.com/office/drawing/2014/main" id="{D7D21774-958F-48F3-B2E7-9E31964E76D1}"/>
                </a:ext>
              </a:extLst>
            </p:cNvPr>
            <p:cNvCxnSpPr/>
            <p:nvPr/>
          </p:nvCxnSpPr>
          <p:spPr>
            <a:xfrm>
              <a:off x="4192172" y="2447778"/>
              <a:ext cx="1406770" cy="112542"/>
            </a:xfrm>
            <a:prstGeom prst="line">
              <a:avLst/>
            </a:prstGeom>
            <a:ln>
              <a:solidFill>
                <a:srgbClr val="005B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Łącznik prosty 14">
              <a:extLst>
                <a:ext uri="{FF2B5EF4-FFF2-40B4-BE49-F238E27FC236}">
                  <a16:creationId xmlns:a16="http://schemas.microsoft.com/office/drawing/2014/main" id="{6848589B-A5FA-4B68-876A-6EF13E40D0CF}"/>
                </a:ext>
              </a:extLst>
            </p:cNvPr>
            <p:cNvCxnSpPr/>
            <p:nvPr/>
          </p:nvCxnSpPr>
          <p:spPr>
            <a:xfrm>
              <a:off x="5622388" y="2623624"/>
              <a:ext cx="529884" cy="879231"/>
            </a:xfrm>
            <a:prstGeom prst="line">
              <a:avLst/>
            </a:prstGeom>
            <a:ln>
              <a:solidFill>
                <a:srgbClr val="005B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Łącznik prosty 16">
              <a:extLst>
                <a:ext uri="{FF2B5EF4-FFF2-40B4-BE49-F238E27FC236}">
                  <a16:creationId xmlns:a16="http://schemas.microsoft.com/office/drawing/2014/main" id="{22C5D49E-55B4-4302-91D7-46B7A566B5FC}"/>
                </a:ext>
              </a:extLst>
            </p:cNvPr>
            <p:cNvCxnSpPr/>
            <p:nvPr/>
          </p:nvCxnSpPr>
          <p:spPr>
            <a:xfrm flipV="1">
              <a:off x="5598942" y="1603717"/>
              <a:ext cx="2658793" cy="956603"/>
            </a:xfrm>
            <a:prstGeom prst="line">
              <a:avLst/>
            </a:prstGeom>
            <a:ln>
              <a:solidFill>
                <a:srgbClr val="005B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Łącznik prosty 22">
              <a:extLst>
                <a:ext uri="{FF2B5EF4-FFF2-40B4-BE49-F238E27FC236}">
                  <a16:creationId xmlns:a16="http://schemas.microsoft.com/office/drawing/2014/main" id="{1BE611F3-C5EF-4941-ACEC-FB7CEFDFC251}"/>
                </a:ext>
              </a:extLst>
            </p:cNvPr>
            <p:cNvCxnSpPr/>
            <p:nvPr/>
          </p:nvCxnSpPr>
          <p:spPr>
            <a:xfrm>
              <a:off x="8257735" y="1603717"/>
              <a:ext cx="323557" cy="1645920"/>
            </a:xfrm>
            <a:prstGeom prst="line">
              <a:avLst/>
            </a:prstGeom>
            <a:ln>
              <a:solidFill>
                <a:srgbClr val="005B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Łącznik prosty 24">
              <a:extLst>
                <a:ext uri="{FF2B5EF4-FFF2-40B4-BE49-F238E27FC236}">
                  <a16:creationId xmlns:a16="http://schemas.microsoft.com/office/drawing/2014/main" id="{DD47E323-12EA-4691-8942-D6403FD34FD0}"/>
                </a:ext>
              </a:extLst>
            </p:cNvPr>
            <p:cNvCxnSpPr/>
            <p:nvPr/>
          </p:nvCxnSpPr>
          <p:spPr>
            <a:xfrm flipH="1">
              <a:off x="6217920" y="3235569"/>
              <a:ext cx="2270759" cy="295422"/>
            </a:xfrm>
            <a:prstGeom prst="line">
              <a:avLst/>
            </a:prstGeom>
            <a:ln>
              <a:solidFill>
                <a:srgbClr val="005B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Gwiazda: 5 punktów 27">
              <a:extLst>
                <a:ext uri="{FF2B5EF4-FFF2-40B4-BE49-F238E27FC236}">
                  <a16:creationId xmlns:a16="http://schemas.microsoft.com/office/drawing/2014/main" id="{863FB3F5-E850-46F5-9A49-4694018C90CD}"/>
                </a:ext>
              </a:extLst>
            </p:cNvPr>
            <p:cNvSpPr/>
            <p:nvPr/>
          </p:nvSpPr>
          <p:spPr>
            <a:xfrm>
              <a:off x="2926080" y="2166425"/>
              <a:ext cx="253218" cy="281353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52" name="Gwiazda: 5 punktów 28">
              <a:extLst>
                <a:ext uri="{FF2B5EF4-FFF2-40B4-BE49-F238E27FC236}">
                  <a16:creationId xmlns:a16="http://schemas.microsoft.com/office/drawing/2014/main" id="{C946973A-5961-4C08-8506-D537601074B7}"/>
                </a:ext>
              </a:extLst>
            </p:cNvPr>
            <p:cNvSpPr/>
            <p:nvPr/>
          </p:nvSpPr>
          <p:spPr>
            <a:xfrm>
              <a:off x="5453575" y="2447778"/>
              <a:ext cx="323557" cy="309490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53" name="Gwiazda: 5 punktów 29">
              <a:extLst>
                <a:ext uri="{FF2B5EF4-FFF2-40B4-BE49-F238E27FC236}">
                  <a16:creationId xmlns:a16="http://schemas.microsoft.com/office/drawing/2014/main" id="{FEB486E9-1051-4990-B12C-08DA30B8237A}"/>
                </a:ext>
              </a:extLst>
            </p:cNvPr>
            <p:cNvSpPr/>
            <p:nvPr/>
          </p:nvSpPr>
          <p:spPr>
            <a:xfrm>
              <a:off x="7962314" y="1406769"/>
              <a:ext cx="473611" cy="422032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54" name="Gwiazda: 5 punktów 30">
              <a:extLst>
                <a:ext uri="{FF2B5EF4-FFF2-40B4-BE49-F238E27FC236}">
                  <a16:creationId xmlns:a16="http://schemas.microsoft.com/office/drawing/2014/main" id="{1D468C79-B399-480A-B331-3240C543D8E7}"/>
                </a:ext>
              </a:extLst>
            </p:cNvPr>
            <p:cNvSpPr/>
            <p:nvPr/>
          </p:nvSpPr>
          <p:spPr>
            <a:xfrm>
              <a:off x="8403102" y="3052689"/>
              <a:ext cx="323557" cy="295422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55" name="Gwiazda: 5 punktów 31">
              <a:extLst>
                <a:ext uri="{FF2B5EF4-FFF2-40B4-BE49-F238E27FC236}">
                  <a16:creationId xmlns:a16="http://schemas.microsoft.com/office/drawing/2014/main" id="{89D3F05C-7F62-4DD0-8F2F-1B5A010FF3F5}"/>
                </a:ext>
              </a:extLst>
            </p:cNvPr>
            <p:cNvSpPr/>
            <p:nvPr/>
          </p:nvSpPr>
          <p:spPr>
            <a:xfrm>
              <a:off x="6072553" y="3348111"/>
              <a:ext cx="248532" cy="295422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56" name="Gwiazda: 5 punktów 32">
              <a:extLst>
                <a:ext uri="{FF2B5EF4-FFF2-40B4-BE49-F238E27FC236}">
                  <a16:creationId xmlns:a16="http://schemas.microsoft.com/office/drawing/2014/main" id="{DC08F01F-5A62-4416-8621-C79CFA9ACFD3}"/>
                </a:ext>
              </a:extLst>
            </p:cNvPr>
            <p:cNvSpPr/>
            <p:nvPr/>
          </p:nvSpPr>
          <p:spPr>
            <a:xfrm>
              <a:off x="1505243" y="2897945"/>
              <a:ext cx="295422" cy="239150"/>
            </a:xfrm>
            <a:prstGeom prst="star5">
              <a:avLst/>
            </a:prstGeom>
            <a:solidFill>
              <a:schemeClr val="bg1"/>
            </a:solidFill>
            <a:ln>
              <a:solidFill>
                <a:srgbClr val="C37B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57" name="Gwiazda: 5 punktów 1">
              <a:extLst>
                <a:ext uri="{FF2B5EF4-FFF2-40B4-BE49-F238E27FC236}">
                  <a16:creationId xmlns:a16="http://schemas.microsoft.com/office/drawing/2014/main" id="{22BD810B-C723-489C-96B3-3986C7F81029}"/>
                </a:ext>
              </a:extLst>
            </p:cNvPr>
            <p:cNvSpPr/>
            <p:nvPr/>
          </p:nvSpPr>
          <p:spPr>
            <a:xfrm>
              <a:off x="4192171" y="2293033"/>
              <a:ext cx="323557" cy="309489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78510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giton">
      <a:majorFont>
        <a:latin typeface="HK Grotesk ExtraBold"/>
        <a:ea typeface=""/>
        <a:cs typeface=""/>
      </a:majorFont>
      <a:minorFont>
        <a:latin typeface="HK Grotes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A51A1DB1880234AB8E62ED48D8B6B31" ma:contentTypeVersion="10" ma:contentTypeDescription="Utwórz nowy dokument." ma:contentTypeScope="" ma:versionID="432305276645e7112f6f60b34b2d9dc2">
  <xsd:schema xmlns:xsd="http://www.w3.org/2001/XMLSchema" xmlns:xs="http://www.w3.org/2001/XMLSchema" xmlns:p="http://schemas.microsoft.com/office/2006/metadata/properties" xmlns:ns2="c83b6978-a91a-418b-9c71-6d668af4d789" targetNamespace="http://schemas.microsoft.com/office/2006/metadata/properties" ma:root="true" ma:fieldsID="9c5ad27d9eac1f61e3a79222796bb17e" ns2:_="">
    <xsd:import namespace="c83b6978-a91a-418b-9c71-6d668af4d7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3b6978-a91a-418b-9c71-6d668af4d7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32D2B30-7F38-493A-9982-E8F5BCD1BC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3b6978-a91a-418b-9c71-6d668af4d7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8128112-C456-494F-8B95-BCB17EFC471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C066B56-CF6A-47F9-89BB-F960684913E7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4007</TotalTime>
  <Words>1396</Words>
  <Application>Microsoft Office PowerPoint</Application>
  <PresentationFormat>Panoramiczny</PresentationFormat>
  <Paragraphs>137</Paragraphs>
  <Slides>28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4" baseType="lpstr">
      <vt:lpstr>Arial</vt:lpstr>
      <vt:lpstr>Calibri</vt:lpstr>
      <vt:lpstr>HK Grotesk</vt:lpstr>
      <vt:lpstr>HK Grotesk Light</vt:lpstr>
      <vt:lpstr>Trebuchet MS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Zadanie domowe: Spróbuj uzasadnić pisemnie, dlaczego Kazimierza Kordylewskiego możemy zaliczyć  w poczet Wielkich z Małopolski.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Wielcy z Małopolski</dc:title>
  <dc:subject>Lekcja 1</dc:subject>
  <dc:creator>Cogiteon</dc:creator>
  <cp:lastModifiedBy>Piotr Koziarz | MCN Cogiteon</cp:lastModifiedBy>
  <cp:revision>180</cp:revision>
  <dcterms:created xsi:type="dcterms:W3CDTF">2021-08-08T20:07:43Z</dcterms:created>
  <dcterms:modified xsi:type="dcterms:W3CDTF">2021-10-15T08:27:51Z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0x010100FA51A1DB1880234AB8E62ED48D8B6B31</vt:lpwstr>
  </property>
</Properties>
</file>