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258" r:id="rId7"/>
    <p:sldId id="259" r:id="rId8"/>
    <p:sldId id="260" r:id="rId9"/>
    <p:sldId id="281" r:id="rId10"/>
    <p:sldId id="282" r:id="rId11"/>
    <p:sldId id="283" r:id="rId12"/>
    <p:sldId id="262" r:id="rId13"/>
    <p:sldId id="284" r:id="rId14"/>
    <p:sldId id="263" r:id="rId15"/>
    <p:sldId id="285" r:id="rId16"/>
    <p:sldId id="264" r:id="rId17"/>
    <p:sldId id="286" r:id="rId18"/>
    <p:sldId id="265" r:id="rId19"/>
    <p:sldId id="287" r:id="rId20"/>
    <p:sldId id="266" r:id="rId21"/>
    <p:sldId id="288" r:id="rId22"/>
    <p:sldId id="267" r:id="rId23"/>
    <p:sldId id="289" r:id="rId24"/>
    <p:sldId id="268" r:id="rId25"/>
    <p:sldId id="290" r:id="rId26"/>
    <p:sldId id="269" r:id="rId27"/>
    <p:sldId id="291" r:id="rId28"/>
    <p:sldId id="270" r:id="rId29"/>
    <p:sldId id="292" r:id="rId30"/>
    <p:sldId id="271" r:id="rId31"/>
    <p:sldId id="293" r:id="rId32"/>
    <p:sldId id="272" r:id="rId33"/>
    <p:sldId id="273" r:id="rId34"/>
    <p:sldId id="274" r:id="rId35"/>
    <p:sldId id="275" r:id="rId36"/>
    <p:sldId id="280" r:id="rId37"/>
    <p:sldId id="276" r:id="rId38"/>
    <p:sldId id="277" r:id="rId39"/>
    <p:sldId id="279" r:id="rId40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Andrzej Pruchlat | MCN Cogiteon" initials="AC" lastIdx="3" clrIdx="1">
    <p:extLst>
      <p:ext uri="{19B8F6BF-5375-455C-9EA6-DF929625EA0E}">
        <p15:presenceInfo xmlns:p15="http://schemas.microsoft.com/office/powerpoint/2012/main" userId="S::andrzej.pruchlat@cogiteon.pl::254a46c7-ee73-42c9-8884-2e3e00f87f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86390"/>
  </p:normalViewPr>
  <p:slideViewPr>
    <p:cSldViewPr snapToGrid="0" snapToObjects="1">
      <p:cViewPr varScale="1">
        <p:scale>
          <a:sx n="112" d="100"/>
          <a:sy n="112" d="100"/>
        </p:scale>
        <p:origin x="702" y="78"/>
      </p:cViewPr>
      <p:guideLst>
        <p:guide orient="horz" pos="432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Koziarz | MCN Cogiteon" userId="a68ab03a-157c-4c43-a6bf-dc2d5f3f1ce9" providerId="ADAL" clId="{5ED60158-C1C5-42DD-8F76-81B95B4C91DF}"/>
    <pc:docChg chg="modSld">
      <pc:chgData name="Piotr Koziarz | MCN Cogiteon" userId="a68ab03a-157c-4c43-a6bf-dc2d5f3f1ce9" providerId="ADAL" clId="{5ED60158-C1C5-42DD-8F76-81B95B4C91DF}" dt="2021-10-15T08:21:05.872" v="2" actId="1076"/>
      <pc:docMkLst>
        <pc:docMk/>
      </pc:docMkLst>
      <pc:sldChg chg="modSp mod">
        <pc:chgData name="Piotr Koziarz | MCN Cogiteon" userId="a68ab03a-157c-4c43-a6bf-dc2d5f3f1ce9" providerId="ADAL" clId="{5ED60158-C1C5-42DD-8F76-81B95B4C91DF}" dt="2021-10-15T08:21:05.872" v="2" actId="1076"/>
        <pc:sldMkLst>
          <pc:docMk/>
          <pc:sldMk cId="568873976" sldId="277"/>
        </pc:sldMkLst>
        <pc:spChg chg="mod">
          <ac:chgData name="Piotr Koziarz | MCN Cogiteon" userId="a68ab03a-157c-4c43-a6bf-dc2d5f3f1ce9" providerId="ADAL" clId="{5ED60158-C1C5-42DD-8F76-81B95B4C91DF}" dt="2021-10-15T08:21:05.872" v="2" actId="1076"/>
          <ac:spMkLst>
            <pc:docMk/>
            <pc:sldMk cId="568873976" sldId="277"/>
            <ac:spMk id="37" creationId="{612D80B8-7E68-294A-8753-358588BB81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en-PL" smtClean="0"/>
              <a:t>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en-PL" smtClean="0"/>
              <a:t>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en-PL" smtClean="0"/>
              <a:t>10/15/2021</a:t>
            </a:fld>
            <a:endParaRPr lang="en-P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/jura-krakowsko-czestochowsk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/tarnow-i-okolic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/tarnow-i-okolic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/krakow-i-okolic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/krakow-i-okolic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_PL/-/malopolska-trasa-unesco-2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_PL/-/malopolska-trasa-unesco-2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_PL/-/malopolska-trasa-unesco-2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_PL/-/malopolska-trasa-unesco-2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_PL/-/malopolska-trasa-unesco-2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_PL/-/malopolska-trasa-unesco-2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Zamek_Dunajec#/media/Plik:Niedzica_zamek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Zamek_Dunajec#/media/Plik:Niedzica_zamek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Nowy_S%C4%85cz#/media/Plik:Nowy_sacz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Nowy_S%C4%85cz#/media/Plik:Nowy_sacz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Wadowice#/media/Plik:Wadowicki_rynek.jp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Wadowice#/media/Plik:Wadowicki_rynek.jp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wiki/Podzia%C5%82_administracyjny_wojew%C3%B3dztwa_ma%C5%82opolskieg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l.wikipedia.org/wiki/Prowincja_ma%C5%82opolska#/media/Plik:ProwincjaMalopolska.pn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.wikipedia.org/wiki/Podzia%C5%82_administracyjny_wojew%C3%B3dztwa_ma%C5%82opolskiego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visitmalopolska.pl/pl/podhale-i-tatr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visitmalopolska.pl/pl/podhale-i-tatr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malopolska.pl/pl/jura-krakowsko-czestochowsk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23391" y="14805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2218D1B7-6D62-224F-B23D-3B9C3A603AD8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CC93A74F-CF70-5B4E-889F-2C1D38D95C68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48558028-AFE1-1244-A008-F0A95E92E230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D3D48863-5FE5-364D-A33B-0FF55D93E749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3BF32116-8D63-E04F-988D-BB6A0885EB35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D606A249-62AC-E14F-BCE2-2970FD55A7A4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25147A05-1067-8340-B132-96A3A7A71374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13F9ED44-A0F7-F442-BD72-845FCB95C91B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4EFA38F9-74FE-D548-B085-7106A9644AC7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A8621824-A539-6C44-8713-9CFBF80A9DEA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DE39AFFD-6FC9-CC4B-8261-DD9B8CA85BC3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DECF5C63-1310-9141-8542-8EC50E966C0C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66BE3652-C0FD-0842-82A0-01FD67F9AB28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5989835E-0AB3-DF4C-8DCA-4C6A66E213B0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B650D631-5CEE-D24C-86FC-687315F54723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4"/>
          <a:stretch/>
        </p:blipFill>
        <p:spPr>
          <a:xfrm>
            <a:off x="1616692" y="517389"/>
            <a:ext cx="9101491" cy="517571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55BBC-76ED-B945-BB42-B26619508C84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F82EE5-CAAF-F34A-B464-2CB4C675FC1D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EABD95-EE1F-1147-A10D-DD9C029140C7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D436FA-B98F-8E4F-B9E9-B95CDDDB2BE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0DCBE1-5906-A748-B441-62C0DAB5A807}"/>
                </a:ext>
              </a:extLst>
            </p:cNvPr>
            <p:cNvSpPr txBox="1"/>
            <p:nvPr/>
          </p:nvSpPr>
          <p:spPr>
            <a:xfrm rot="16200000">
              <a:off x="9654042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https://visitmalopolska.pl/pl/jura-krakowsko-czestochowska</a:t>
              </a:r>
              <a:r>
                <a:rPr lang="pl-PL" sz="700" dirty="0">
                  <a:latin typeface="HK Grotesk Light" pitchFamily="2" charset="77"/>
                </a:rPr>
                <a:t>, , fot. Kamil Bańkowski 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2DB73FA-991C-8346-A980-AD3180996C57}"/>
              </a:ext>
            </a:extLst>
          </p:cNvPr>
          <p:cNvSpPr/>
          <p:nvPr/>
        </p:nvSpPr>
        <p:spPr>
          <a:xfrm>
            <a:off x="4704537" y="5797101"/>
            <a:ext cx="2925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Zamek w Pieskowej Skale</a:t>
            </a:r>
          </a:p>
        </p:txBody>
      </p:sp>
    </p:spTree>
    <p:extLst>
      <p:ext uri="{BB962C8B-B14F-4D97-AF65-F5344CB8AC3E}">
        <p14:creationId xmlns:p14="http://schemas.microsoft.com/office/powerpoint/2010/main" val="203837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059271" y="151997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2"/>
          <a:stretch/>
        </p:blipFill>
        <p:spPr>
          <a:xfrm>
            <a:off x="1616692" y="557643"/>
            <a:ext cx="9101491" cy="5174446"/>
          </a:xfrm>
          <a:prstGeom prst="rect">
            <a:avLst/>
          </a:prstGeom>
        </p:spPr>
      </p:pic>
      <p:grpSp>
        <p:nvGrpSpPr>
          <p:cNvPr id="44" name="Grafika Start">
            <a:extLst>
              <a:ext uri="{FF2B5EF4-FFF2-40B4-BE49-F238E27FC236}">
                <a16:creationId xmlns:a16="http://schemas.microsoft.com/office/drawing/2014/main" id="{12F518D1-1F48-A04F-A2A4-754F61E83C39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D0D76D11-F980-8147-9606-45CE22D438CD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90702EE4-5971-C94D-AD3D-30D040B4A359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B2FBFD85-BB71-BA4D-A635-8D7EE099CF60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5045FB44-C76D-1340-B53F-3ACBB4633459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02DD1302-5232-3046-83CF-5A292A486EEE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71AE0524-2772-604F-8E01-B3AA2AA363E8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DC3C0812-4DD2-B34C-961F-EFC0079A58F6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DA9C88E3-B0EE-344D-94DE-77BFFBC8E2F2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88CFCD09-BDA4-264B-96A3-A9C4DC69A36E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B288476F-33E5-944A-A5E4-FB1193453FE0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757AAA98-6212-7043-8D6E-757C11798C67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6EC880A9-529D-A444-A085-E157056A227F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B69AA145-99E7-B34D-A0D6-229C70BBA7E8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ADDBFE3F-FAC3-4143-918A-9CAB19DACACF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D439EF-2B0F-2C46-9979-9859608CF09A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789AB2-5ACF-504F-AF3F-0498E0E62D12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27A48BB-1242-0149-99FA-8227E3957356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4CE721-64F2-C249-B0CC-69E6BE987572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D5F7EBE-AD21-7E40-BED9-9E9C85CBB80D}"/>
                </a:ext>
              </a:extLst>
            </p:cNvPr>
            <p:cNvSpPr txBox="1"/>
            <p:nvPr/>
          </p:nvSpPr>
          <p:spPr>
            <a:xfrm rot="16200000">
              <a:off x="9654043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>
                  <a:latin typeface="HK Grotesk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https://visitmalopolska.pl/pl/tarnow-i-okolice</a:t>
              </a:r>
              <a:r>
                <a:rPr lang="pl-PL" sz="700">
                  <a:latin typeface="HK Grotesk" pitchFamily="2" charset="77"/>
                </a:rPr>
                <a:t>, , fot. Kamil Bańkowski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1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059271" y="151997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2"/>
          <a:stretch/>
        </p:blipFill>
        <p:spPr>
          <a:xfrm>
            <a:off x="1616692" y="525536"/>
            <a:ext cx="9101491" cy="5174446"/>
          </a:xfrm>
          <a:prstGeom prst="rect">
            <a:avLst/>
          </a:prstGeom>
        </p:spPr>
      </p:pic>
      <p:grpSp>
        <p:nvGrpSpPr>
          <p:cNvPr id="44" name="Grafika Start">
            <a:extLst>
              <a:ext uri="{FF2B5EF4-FFF2-40B4-BE49-F238E27FC236}">
                <a16:creationId xmlns:a16="http://schemas.microsoft.com/office/drawing/2014/main" id="{12F518D1-1F48-A04F-A2A4-754F61E83C39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D0D76D11-F980-8147-9606-45CE22D438CD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90702EE4-5971-C94D-AD3D-30D040B4A359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B2FBFD85-BB71-BA4D-A635-8D7EE099CF60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5045FB44-C76D-1340-B53F-3ACBB4633459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02DD1302-5232-3046-83CF-5A292A486EEE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71AE0524-2772-604F-8E01-B3AA2AA363E8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DC3C0812-4DD2-B34C-961F-EFC0079A58F6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DA9C88E3-B0EE-344D-94DE-77BFFBC8E2F2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88CFCD09-BDA4-264B-96A3-A9C4DC69A36E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B288476F-33E5-944A-A5E4-FB1193453FE0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757AAA98-6212-7043-8D6E-757C11798C67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6EC880A9-529D-A444-A085-E157056A227F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B69AA145-99E7-B34D-A0D6-229C70BBA7E8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ADDBFE3F-FAC3-4143-918A-9CAB19DACACF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D439EF-2B0F-2C46-9979-9859608CF09A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789AB2-5ACF-504F-AF3F-0498E0E62D12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27A48BB-1242-0149-99FA-8227E3957356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4CE721-64F2-C249-B0CC-69E6BE987572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D5F7EBE-AD21-7E40-BED9-9E9C85CBB80D}"/>
                </a:ext>
              </a:extLst>
            </p:cNvPr>
            <p:cNvSpPr txBox="1"/>
            <p:nvPr/>
          </p:nvSpPr>
          <p:spPr>
            <a:xfrm rot="16200000">
              <a:off x="9654043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>
                  <a:latin typeface="HK Grotesk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https://visitmalopolska.pl/pl/tarnow-i-okolice</a:t>
              </a:r>
              <a:r>
                <a:rPr lang="pl-PL" sz="700">
                  <a:latin typeface="HK Grotesk" pitchFamily="2" charset="77"/>
                </a:rPr>
                <a:t>, , fot. Kamil Bańkowski 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36E5E7E-CEC6-4242-8D3D-D8934368B245}"/>
              </a:ext>
            </a:extLst>
          </p:cNvPr>
          <p:cNvSpPr/>
          <p:nvPr/>
        </p:nvSpPr>
        <p:spPr>
          <a:xfrm>
            <a:off x="5094067" y="5784571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Rynek w Tarnowie</a:t>
            </a:r>
          </a:p>
        </p:txBody>
      </p:sp>
    </p:spTree>
    <p:extLst>
      <p:ext uri="{BB962C8B-B14F-4D97-AF65-F5344CB8AC3E}">
        <p14:creationId xmlns:p14="http://schemas.microsoft.com/office/powerpoint/2010/main" val="19426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5134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1457" y="520820"/>
            <a:ext cx="8711962" cy="50952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725D21-BE90-2547-8EE7-A94B1839FDED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9375CB-5B7A-4946-A091-FAEE12E706F5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DDFA7FB-91CB-924C-B92C-26FEF8FE3D93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D4CA23-D102-EE4F-9804-FD05F0B5E093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C5AC0-86C4-F44B-9ADF-CFA6938890D0}"/>
                </a:ext>
              </a:extLst>
            </p:cNvPr>
            <p:cNvSpPr txBox="1"/>
            <p:nvPr/>
          </p:nvSpPr>
          <p:spPr>
            <a:xfrm rot="16200000">
              <a:off x="9654044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>
                  <a:hlinkClick r:id="rId3"/>
                </a:rPr>
                <a:t>https://visitmalopolska.pl/pl/krakow-i-okolice</a:t>
              </a:r>
              <a:r>
                <a:rPr lang="pl-PL" sz="700"/>
                <a:t>, , fot. Kamil Bańkowski </a:t>
              </a:r>
            </a:p>
          </p:txBody>
        </p:sp>
      </p:grpSp>
      <p:grpSp>
        <p:nvGrpSpPr>
          <p:cNvPr id="31" name="Grafika Start">
            <a:extLst>
              <a:ext uri="{FF2B5EF4-FFF2-40B4-BE49-F238E27FC236}">
                <a16:creationId xmlns:a16="http://schemas.microsoft.com/office/drawing/2014/main" id="{D888CDB5-9E60-B042-9536-25CA4A7B345F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8" name="Graphic 9">
              <a:extLst>
                <a:ext uri="{FF2B5EF4-FFF2-40B4-BE49-F238E27FC236}">
                  <a16:creationId xmlns:a16="http://schemas.microsoft.com/office/drawing/2014/main" id="{3BE065A3-2525-3146-A867-C34A0822A2C6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Graphic 9">
              <a:extLst>
                <a:ext uri="{FF2B5EF4-FFF2-40B4-BE49-F238E27FC236}">
                  <a16:creationId xmlns:a16="http://schemas.microsoft.com/office/drawing/2014/main" id="{76D1111F-1CA3-0348-B46F-C1BFC412C254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8D422BDA-2077-D340-9096-D9545C51D806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635612EF-F042-2F4A-900B-DF1B0D2EB45C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8FF2379D-8914-0247-B1DE-3A45D8C892B5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6E00B6E2-3BBF-3940-9D1E-B2A7E663A307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F3B604FF-ED9D-914E-89C0-151087D24C65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EA7E0208-0260-8B4D-B1B3-1886BF3890EE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4D8C14B6-AF30-2340-8E54-29E385ACCDCA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CD816DCC-F478-DC48-9591-90C5C7DD00F3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603E98E9-27F1-2943-A24E-3C53A8BE3C3C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C0AF0043-E9BD-EB4A-A28D-0E601EEC4F73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0" name="Graphic 9">
              <a:extLst>
                <a:ext uri="{FF2B5EF4-FFF2-40B4-BE49-F238E27FC236}">
                  <a16:creationId xmlns:a16="http://schemas.microsoft.com/office/drawing/2014/main" id="{1AFCD439-C162-D54D-97AF-783D575A55C1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1" name="Graphic 9">
              <a:extLst>
                <a:ext uri="{FF2B5EF4-FFF2-40B4-BE49-F238E27FC236}">
                  <a16:creationId xmlns:a16="http://schemas.microsoft.com/office/drawing/2014/main" id="{3E6F4884-D2AB-1F45-97D1-D9182D9426A2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5253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5134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1457" y="521329"/>
            <a:ext cx="8711962" cy="509529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2725D21-BE90-2547-8EE7-A94B1839FDED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9375CB-5B7A-4946-A091-FAEE12E706F5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DDFA7FB-91CB-924C-B92C-26FEF8FE3D93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D4CA23-D102-EE4F-9804-FD05F0B5E093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C5AC0-86C4-F44B-9ADF-CFA6938890D0}"/>
                </a:ext>
              </a:extLst>
            </p:cNvPr>
            <p:cNvSpPr txBox="1"/>
            <p:nvPr/>
          </p:nvSpPr>
          <p:spPr>
            <a:xfrm rot="16200000">
              <a:off x="9654044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>
                  <a:hlinkClick r:id="rId3"/>
                </a:rPr>
                <a:t>https://visitmalopolska.pl/pl/krakow-i-okolice</a:t>
              </a:r>
              <a:r>
                <a:rPr lang="pl-PL" sz="700"/>
                <a:t>, , fot. Kamil Bańkowski 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205971B-1CBB-084E-B871-C2A73CA32FFC}"/>
              </a:ext>
            </a:extLst>
          </p:cNvPr>
          <p:cNvSpPr/>
          <p:nvPr/>
        </p:nvSpPr>
        <p:spPr>
          <a:xfrm>
            <a:off x="5709620" y="5766614"/>
            <a:ext cx="91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Wawel</a:t>
            </a:r>
          </a:p>
        </p:txBody>
      </p:sp>
      <p:grpSp>
        <p:nvGrpSpPr>
          <p:cNvPr id="31" name="Grafika Start">
            <a:extLst>
              <a:ext uri="{FF2B5EF4-FFF2-40B4-BE49-F238E27FC236}">
                <a16:creationId xmlns:a16="http://schemas.microsoft.com/office/drawing/2014/main" id="{D888CDB5-9E60-B042-9536-25CA4A7B345F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8" name="Graphic 9">
              <a:extLst>
                <a:ext uri="{FF2B5EF4-FFF2-40B4-BE49-F238E27FC236}">
                  <a16:creationId xmlns:a16="http://schemas.microsoft.com/office/drawing/2014/main" id="{3BE065A3-2525-3146-A867-C34A0822A2C6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Graphic 9">
              <a:extLst>
                <a:ext uri="{FF2B5EF4-FFF2-40B4-BE49-F238E27FC236}">
                  <a16:creationId xmlns:a16="http://schemas.microsoft.com/office/drawing/2014/main" id="{76D1111F-1CA3-0348-B46F-C1BFC412C254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8D422BDA-2077-D340-9096-D9545C51D806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635612EF-F042-2F4A-900B-DF1B0D2EB45C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8FF2379D-8914-0247-B1DE-3A45D8C892B5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6E00B6E2-3BBF-3940-9D1E-B2A7E663A307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F3B604FF-ED9D-914E-89C0-151087D24C65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EA7E0208-0260-8B4D-B1B3-1886BF3890EE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4D8C14B6-AF30-2340-8E54-29E385ACCDCA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CD816DCC-F478-DC48-9591-90C5C7DD00F3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603E98E9-27F1-2943-A24E-3C53A8BE3C3C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C0AF0043-E9BD-EB4A-A28D-0E601EEC4F73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0" name="Graphic 9">
              <a:extLst>
                <a:ext uri="{FF2B5EF4-FFF2-40B4-BE49-F238E27FC236}">
                  <a16:creationId xmlns:a16="http://schemas.microsoft.com/office/drawing/2014/main" id="{1AFCD439-C162-D54D-97AF-783D575A55C1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1" name="Graphic 9">
              <a:extLst>
                <a:ext uri="{FF2B5EF4-FFF2-40B4-BE49-F238E27FC236}">
                  <a16:creationId xmlns:a16="http://schemas.microsoft.com/office/drawing/2014/main" id="{3E6F4884-D2AB-1F45-97D1-D9182D9426A2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324447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9693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4997" y="528603"/>
            <a:ext cx="8704882" cy="5095298"/>
          </a:xfrm>
          <a:prstGeom prst="rect">
            <a:avLst/>
          </a:prstGeom>
        </p:spPr>
      </p:pic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7E0C5835-7796-9446-A41E-B38E8931D4B3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4438AD3A-4EA9-E349-8589-505F4BF1A07A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DA944DCF-BD4F-1246-BD01-2AD0E1EC3AEE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FE6D06B0-912A-B840-A679-8E33E529EA0B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0420DCBA-2636-704B-8B13-FA24D09586A5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A03B4B10-B914-8D46-9059-36579E504708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47595519-D9C2-3946-9171-6D5286A36C91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375FBFBF-4059-6540-92AB-9E5FC4A82564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271DEADA-DC99-BE4A-BA28-673A6AC7199D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61B90520-47E0-2C49-ACC7-733A0882022A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B2847E6E-8C0B-6140-AAAA-D8807CE2584F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FE64DE9A-5E9D-1847-AFF0-AEEED493BE38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77620C7E-80D3-7342-AD18-3862FBB2D087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D585B53B-C37A-AA48-96DA-ACAD33729EF6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A8810138-0A7A-6947-924A-8325A7A6F956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9654045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https://visitmalopolska.pl/pl_PL/-/malopolska-trasa-unesco-28</a:t>
              </a:r>
              <a:r>
                <a:rPr lang="pl-PL" sz="700" dirty="0">
                  <a:latin typeface="HK Grotesk Light" pitchFamily="2" charset="77"/>
                </a:rPr>
                <a:t>, , fot. Kamil Bańkowski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1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9693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4997" y="520821"/>
            <a:ext cx="8704882" cy="5095298"/>
          </a:xfrm>
          <a:prstGeom prst="rect">
            <a:avLst/>
          </a:prstGeom>
        </p:spPr>
      </p:pic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7E0C5835-7796-9446-A41E-B38E8931D4B3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4438AD3A-4EA9-E349-8589-505F4BF1A07A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DA944DCF-BD4F-1246-BD01-2AD0E1EC3AEE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FE6D06B0-912A-B840-A679-8E33E529EA0B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0420DCBA-2636-704B-8B13-FA24D09586A5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A03B4B10-B914-8D46-9059-36579E504708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47595519-D9C2-3946-9171-6D5286A36C91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375FBFBF-4059-6540-92AB-9E5FC4A82564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271DEADA-DC99-BE4A-BA28-673A6AC7199D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61B90520-47E0-2C49-ACC7-733A0882022A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B2847E6E-8C0B-6140-AAAA-D8807CE2584F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FE64DE9A-5E9D-1847-AFF0-AEEED493BE38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77620C7E-80D3-7342-AD18-3862FBB2D087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D585B53B-C37A-AA48-96DA-ACAD33729EF6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A8810138-0A7A-6947-924A-8325A7A6F956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9654045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https://visitmalopolska.pl/pl_PL/-/malopolska-trasa-unesco-28</a:t>
              </a:r>
              <a:r>
                <a:rPr lang="pl-PL" sz="700" dirty="0">
                  <a:latin typeface="HK Grotesk Light" pitchFamily="2" charset="77"/>
                </a:rPr>
                <a:t>, , fot. Kamil Bańkowski 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5BDBD447-2F13-4A48-8B22-1A2FE636F432}"/>
              </a:ext>
            </a:extLst>
          </p:cNvPr>
          <p:cNvSpPr/>
          <p:nvPr/>
        </p:nvSpPr>
        <p:spPr>
          <a:xfrm>
            <a:off x="4885612" y="5747517"/>
            <a:ext cx="256365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b="1" dirty="0">
                <a:solidFill>
                  <a:srgbClr val="005B7F"/>
                </a:solidFill>
                <a:latin typeface="HK Grotesk"/>
              </a:rPr>
              <a:t>Kopalnia Soli w </a:t>
            </a:r>
            <a:r>
              <a:rPr lang="en-GB" b="1" dirty="0" err="1">
                <a:solidFill>
                  <a:srgbClr val="005B7F"/>
                </a:solidFill>
                <a:latin typeface="HK Grotesk"/>
              </a:rPr>
              <a:t>Wieliczce</a:t>
            </a:r>
            <a:endParaRPr lang="en-GB" b="1" dirty="0">
              <a:solidFill>
                <a:srgbClr val="005B7F"/>
              </a:solidFill>
              <a:latin typeface="HK Grotesk"/>
            </a:endParaRPr>
          </a:p>
        </p:txBody>
      </p:sp>
    </p:spTree>
    <p:extLst>
      <p:ext uri="{BB962C8B-B14F-4D97-AF65-F5344CB8AC3E}">
        <p14:creationId xmlns:p14="http://schemas.microsoft.com/office/powerpoint/2010/main" val="21975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9693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5319" y="525150"/>
            <a:ext cx="8675183" cy="506965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0EEB4AF-5BF5-0F40-BB00-F87DFC7A478A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B2AC8A-285F-2E45-972E-E1C0BAAB5A24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F78085-AFB0-4C4B-989A-4F899FFC8254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F9DF78-5655-6849-81F6-FB3A178128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ED46B-6A7F-4044-8F36-2F7C9A22C079}"/>
                </a:ext>
              </a:extLst>
            </p:cNvPr>
            <p:cNvSpPr txBox="1"/>
            <p:nvPr/>
          </p:nvSpPr>
          <p:spPr>
            <a:xfrm rot="16200000">
              <a:off x="9654046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https://visitmalopolska.pl/pl_PL/-/malopolska-trasa-unesco-28</a:t>
              </a:r>
              <a:r>
                <a:rPr lang="pl-PL" sz="700" dirty="0">
                  <a:latin typeface="HK Grotesk Light" pitchFamily="2" charset="77"/>
                </a:rPr>
                <a:t>, , fot. Konrad Syga</a:t>
              </a:r>
            </a:p>
          </p:txBody>
        </p:sp>
      </p:grpSp>
      <p:grpSp>
        <p:nvGrpSpPr>
          <p:cNvPr id="31" name="Grafika Start">
            <a:extLst>
              <a:ext uri="{FF2B5EF4-FFF2-40B4-BE49-F238E27FC236}">
                <a16:creationId xmlns:a16="http://schemas.microsoft.com/office/drawing/2014/main" id="{1983B7ED-C4FF-1B4B-AF6F-A8EA3162B4B2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8" name="Graphic 9">
              <a:extLst>
                <a:ext uri="{FF2B5EF4-FFF2-40B4-BE49-F238E27FC236}">
                  <a16:creationId xmlns:a16="http://schemas.microsoft.com/office/drawing/2014/main" id="{06ECD957-CDD8-1646-8397-8C2BD9E7E183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Graphic 9">
              <a:extLst>
                <a:ext uri="{FF2B5EF4-FFF2-40B4-BE49-F238E27FC236}">
                  <a16:creationId xmlns:a16="http://schemas.microsoft.com/office/drawing/2014/main" id="{03AE7870-046C-E649-9275-340B41A1E6B6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2993DF39-A5CC-3E47-92A5-2747C891530A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6A5C5C4E-B63C-AE48-8A31-095027F98678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3C8B12EF-1B4F-0048-9CEE-271406668A22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07D2C4C3-A983-5A40-A35C-B5BFA0306F0B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DC696160-B835-EA4B-A11C-BFF8FB7F1C35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BED32062-809B-3A48-808E-2A062732174B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38CD3CF1-37AC-F542-988D-3BBD6D098694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3E729B49-A2B2-3646-858E-4AF782FE3948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99AF6EAC-737A-B344-9FB0-064A378E0F5D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6361DB48-E51E-7545-BD6C-DDA78DFCCC33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0" name="Graphic 9">
              <a:extLst>
                <a:ext uri="{FF2B5EF4-FFF2-40B4-BE49-F238E27FC236}">
                  <a16:creationId xmlns:a16="http://schemas.microsoft.com/office/drawing/2014/main" id="{A499DA15-171A-2246-8C68-97FEAA7E08DD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1" name="Graphic 9">
              <a:extLst>
                <a:ext uri="{FF2B5EF4-FFF2-40B4-BE49-F238E27FC236}">
                  <a16:creationId xmlns:a16="http://schemas.microsoft.com/office/drawing/2014/main" id="{296DC55F-D953-964E-810F-43B245F81F75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8297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9693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5319" y="525150"/>
            <a:ext cx="8675183" cy="506965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0EEB4AF-5BF5-0F40-BB00-F87DFC7A478A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B2AC8A-285F-2E45-972E-E1C0BAAB5A24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F78085-AFB0-4C4B-989A-4F899FFC8254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F9DF78-5655-6849-81F6-FB3A178128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ED46B-6A7F-4044-8F36-2F7C9A22C079}"/>
                </a:ext>
              </a:extLst>
            </p:cNvPr>
            <p:cNvSpPr txBox="1"/>
            <p:nvPr/>
          </p:nvSpPr>
          <p:spPr>
            <a:xfrm rot="16200000">
              <a:off x="9654046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https://visitmalopolska.pl/pl_PL/-/malopolska-trasa-unesco-28</a:t>
              </a:r>
              <a:r>
                <a:rPr lang="pl-PL" sz="700" dirty="0">
                  <a:latin typeface="HK Grotesk Light" pitchFamily="2" charset="77"/>
                </a:rPr>
                <a:t>, , fot. Konrad Syga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0CD66EC-5017-B246-ABBF-38D60908E7B5}"/>
              </a:ext>
            </a:extLst>
          </p:cNvPr>
          <p:cNvSpPr/>
          <p:nvPr/>
        </p:nvSpPr>
        <p:spPr>
          <a:xfrm>
            <a:off x="3746676" y="5747517"/>
            <a:ext cx="6433774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 err="1">
                <a:solidFill>
                  <a:srgbClr val="005B7F"/>
                </a:solidFill>
                <a:latin typeface="HK Grotesk"/>
              </a:rPr>
              <a:t>Klasztor</a:t>
            </a:r>
            <a:r>
              <a:rPr lang="en-GB" b="1" dirty="0">
                <a:solidFill>
                  <a:srgbClr val="005B7F"/>
                </a:solidFill>
                <a:latin typeface="HK Grotesk"/>
              </a:rPr>
              <a:t> </a:t>
            </a:r>
            <a:r>
              <a:rPr lang="en-GB" b="1" dirty="0" err="1">
                <a:solidFill>
                  <a:srgbClr val="005B7F"/>
                </a:solidFill>
                <a:latin typeface="HK Grotesk"/>
              </a:rPr>
              <a:t>oo</a:t>
            </a:r>
            <a:r>
              <a:rPr lang="en-GB" b="1" dirty="0">
                <a:solidFill>
                  <a:srgbClr val="005B7F"/>
                </a:solidFill>
                <a:latin typeface="HK Grotesk"/>
              </a:rPr>
              <a:t>. </a:t>
            </a:r>
            <a:r>
              <a:rPr lang="en-GB" b="1" dirty="0" err="1">
                <a:solidFill>
                  <a:srgbClr val="005B7F"/>
                </a:solidFill>
                <a:latin typeface="HK Grotesk"/>
              </a:rPr>
              <a:t>Bernardynów</a:t>
            </a:r>
            <a:r>
              <a:rPr lang="en-GB" b="1" dirty="0">
                <a:solidFill>
                  <a:srgbClr val="005B7F"/>
                </a:solidFill>
                <a:latin typeface="HK Grotesk"/>
              </a:rPr>
              <a:t> w </a:t>
            </a:r>
            <a:r>
              <a:rPr lang="en-GB" b="1" dirty="0" err="1">
                <a:solidFill>
                  <a:srgbClr val="005B7F"/>
                </a:solidFill>
                <a:latin typeface="HK Grotesk"/>
              </a:rPr>
              <a:t>Kalwarii</a:t>
            </a:r>
            <a:r>
              <a:rPr lang="en-GB" b="1" dirty="0">
                <a:solidFill>
                  <a:srgbClr val="005B7F"/>
                </a:solidFill>
                <a:latin typeface="HK Grotesk"/>
              </a:rPr>
              <a:t> </a:t>
            </a:r>
            <a:r>
              <a:rPr lang="en-GB" b="1" dirty="0" err="1">
                <a:solidFill>
                  <a:srgbClr val="005B7F"/>
                </a:solidFill>
                <a:latin typeface="HK Grotesk"/>
              </a:rPr>
              <a:t>Zebrzydowskiej</a:t>
            </a:r>
            <a:endParaRPr lang="en-GB" b="1" dirty="0">
              <a:solidFill>
                <a:srgbClr val="005B7F"/>
              </a:solidFill>
              <a:latin typeface="HK Grotesk"/>
            </a:endParaRPr>
          </a:p>
        </p:txBody>
      </p:sp>
      <p:grpSp>
        <p:nvGrpSpPr>
          <p:cNvPr id="31" name="Grafika Start">
            <a:extLst>
              <a:ext uri="{FF2B5EF4-FFF2-40B4-BE49-F238E27FC236}">
                <a16:creationId xmlns:a16="http://schemas.microsoft.com/office/drawing/2014/main" id="{1983B7ED-C4FF-1B4B-AF6F-A8EA3162B4B2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8" name="Graphic 9">
              <a:extLst>
                <a:ext uri="{FF2B5EF4-FFF2-40B4-BE49-F238E27FC236}">
                  <a16:creationId xmlns:a16="http://schemas.microsoft.com/office/drawing/2014/main" id="{06ECD957-CDD8-1646-8397-8C2BD9E7E183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Graphic 9">
              <a:extLst>
                <a:ext uri="{FF2B5EF4-FFF2-40B4-BE49-F238E27FC236}">
                  <a16:creationId xmlns:a16="http://schemas.microsoft.com/office/drawing/2014/main" id="{03AE7870-046C-E649-9275-340B41A1E6B6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2993DF39-A5CC-3E47-92A5-2747C891530A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6A5C5C4E-B63C-AE48-8A31-095027F98678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3C8B12EF-1B4F-0048-9CEE-271406668A22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07D2C4C3-A983-5A40-A35C-B5BFA0306F0B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DC696160-B835-EA4B-A11C-BFF8FB7F1C35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BED32062-809B-3A48-808E-2A062732174B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38CD3CF1-37AC-F542-988D-3BBD6D098694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3E729B49-A2B2-3646-858E-4AF782FE3948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99AF6EAC-737A-B344-9FB0-064A378E0F5D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6361DB48-E51E-7545-BD6C-DDA78DFCCC33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0" name="Graphic 9">
              <a:extLst>
                <a:ext uri="{FF2B5EF4-FFF2-40B4-BE49-F238E27FC236}">
                  <a16:creationId xmlns:a16="http://schemas.microsoft.com/office/drawing/2014/main" id="{A499DA15-171A-2246-8C68-97FEAA7E08DD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1" name="Graphic 9">
              <a:extLst>
                <a:ext uri="{FF2B5EF4-FFF2-40B4-BE49-F238E27FC236}">
                  <a16:creationId xmlns:a16="http://schemas.microsoft.com/office/drawing/2014/main" id="{296DC55F-D953-964E-810F-43B245F81F75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403310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315442" y="155818"/>
            <a:ext cx="348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20446" y="525150"/>
            <a:ext cx="8787858" cy="513798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CE95662-7935-F44F-A26F-E7634739F29A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E79CDB-2401-9A4D-8CCF-CF17E5B3BD97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930FFD-CC85-E145-A83B-27169B9E14FC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041B74-FDDF-A940-9EC8-E06B3477566A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7EA226-B2DE-F642-92D8-4C528BE3E561}"/>
                </a:ext>
              </a:extLst>
            </p:cNvPr>
            <p:cNvSpPr txBox="1"/>
            <p:nvPr/>
          </p:nvSpPr>
          <p:spPr>
            <a:xfrm rot="16200000">
              <a:off x="9654045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https://visitmalopolska.pl/pl_PL/-/malopolska-trasa-unesco-28</a:t>
              </a:r>
              <a:r>
                <a:rPr lang="pl-PL" sz="700" dirty="0">
                  <a:latin typeface="HK Grotesk Light" pitchFamily="2" charset="77"/>
                </a:rPr>
                <a:t>, , fot. Kamil Bańkowski </a:t>
              </a:r>
            </a:p>
          </p:txBody>
        </p:sp>
      </p:grpSp>
      <p:grpSp>
        <p:nvGrpSpPr>
          <p:cNvPr id="32" name="Grafika Start">
            <a:extLst>
              <a:ext uri="{FF2B5EF4-FFF2-40B4-BE49-F238E27FC236}">
                <a16:creationId xmlns:a16="http://schemas.microsoft.com/office/drawing/2014/main" id="{5BFFFEC0-7465-8141-8BB3-3FD8524A7F32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F534A5E5-8E99-C146-AA79-3318BF05A672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B23A9846-F5BA-7C4E-A393-B4C63296EC33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4984084D-F5E9-6149-AE5E-5986887B0A18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C95607DD-FAD2-4949-9E29-3AF38213E849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B6D26F44-B639-534F-9596-BEA20A5EE06A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B2263C7F-83A2-2B47-95F2-46578C2CCFE5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DF493E79-5BCB-5342-BA0A-95BECB0BB6FF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8B5EE9F4-55D9-9045-9237-3071932FE077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9B0EFA86-1AA2-6D46-86E3-74F076D78CC1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530108B4-B229-9043-9956-3014A5B518E0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C37C25BE-9C8F-7140-8C6F-CB12DD2AFEC6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5C0F9882-01F9-D744-9533-7197239D8BCE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6D29BEB8-1D92-6C43-995D-6C5936763E18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92780DAD-8655-E74B-AB6C-DF7A56CD83B6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6846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F04E69F-16B7-5A49-B1C7-5C858CDE0CF0}"/>
              </a:ext>
            </a:extLst>
          </p:cNvPr>
          <p:cNvGrpSpPr/>
          <p:nvPr/>
        </p:nvGrpSpPr>
        <p:grpSpPr>
          <a:xfrm>
            <a:off x="844754" y="2137352"/>
            <a:ext cx="7717177" cy="1494430"/>
            <a:chOff x="3594778" y="934872"/>
            <a:chExt cx="7717177" cy="14944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73B291-88BB-434B-88FF-E11FCD43CE3C}"/>
                </a:ext>
              </a:extLst>
            </p:cNvPr>
            <p:cNvSpPr txBox="1"/>
            <p:nvPr/>
          </p:nvSpPr>
          <p:spPr>
            <a:xfrm>
              <a:off x="3674929" y="1074630"/>
              <a:ext cx="7479933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8400"/>
              <a:r>
                <a:rPr lang="en-PL" sz="2000" dirty="0">
                  <a:solidFill>
                    <a:srgbClr val="005B7F"/>
                  </a:solidFill>
                  <a:latin typeface="HK Grotesk" pitchFamily="2" charset="77"/>
                </a:rPr>
                <a:t>→	</a:t>
              </a:r>
              <a:r>
                <a:rPr lang="pl-PL" sz="2000" dirty="0">
                  <a:solidFill>
                    <a:srgbClr val="005B7F"/>
                  </a:solidFill>
                  <a:latin typeface="HK Grotesk" pitchFamily="2" charset="77"/>
                </a:rPr>
                <a:t>Poznajmy nasz region</a:t>
              </a:r>
            </a:p>
            <a:p>
              <a:pPr defTabSz="540000"/>
              <a:r>
                <a:rPr lang="en-PL" sz="2000" dirty="0">
                  <a:solidFill>
                    <a:schemeClr val="accent5">
                      <a:lumMod val="50000"/>
                    </a:schemeClr>
                  </a:solidFill>
                  <a:latin typeface="HK Grotesk" pitchFamily="2" charset="77"/>
                </a:rPr>
                <a:t>→	</a:t>
              </a:r>
              <a:r>
                <a:rPr lang="pl-PL" sz="2000" dirty="0">
                  <a:solidFill>
                    <a:schemeClr val="accent5">
                      <a:lumMod val="50000"/>
                    </a:schemeClr>
                  </a:solidFill>
                  <a:latin typeface="HK Grotesk" pitchFamily="2" charset="77"/>
                </a:rPr>
                <a:t>Zdefiniujmy, co to znaczy być „Małopolaninem” i „Wielkim”</a:t>
              </a:r>
            </a:p>
            <a:p>
              <a:pPr defTabSz="540000"/>
              <a:r>
                <a:rPr lang="en-PL" sz="2000" dirty="0">
                  <a:solidFill>
                    <a:schemeClr val="accent5">
                      <a:lumMod val="50000"/>
                    </a:schemeClr>
                  </a:solidFill>
                  <a:latin typeface="HK Grotesk" pitchFamily="2" charset="77"/>
                </a:rPr>
                <a:t>→	</a:t>
              </a:r>
              <a:r>
                <a:rPr lang="pl-PL" sz="2000" dirty="0">
                  <a:solidFill>
                    <a:schemeClr val="accent5">
                      <a:lumMod val="50000"/>
                    </a:schemeClr>
                  </a:solidFill>
                  <a:latin typeface="HK Grotesk" pitchFamily="2" charset="77"/>
                </a:rPr>
                <a:t>Zagłosujmy na naszych wybrańców </a:t>
              </a:r>
            </a:p>
            <a:p>
              <a:endParaRPr lang="en-PL" dirty="0">
                <a:latin typeface="HK Grotesk" pitchFamily="2" charset="77"/>
              </a:endParaRPr>
            </a:p>
          </p:txBody>
        </p:sp>
        <p:sp>
          <p:nvSpPr>
            <p:cNvPr id="5" name="Rectangular Callout 4">
              <a:extLst>
                <a:ext uri="{FF2B5EF4-FFF2-40B4-BE49-F238E27FC236}">
                  <a16:creationId xmlns:a16="http://schemas.microsoft.com/office/drawing/2014/main" id="{A1FC927D-7878-3347-BBB4-5A649B16842B}"/>
                </a:ext>
              </a:extLst>
            </p:cNvPr>
            <p:cNvSpPr/>
            <p:nvPr/>
          </p:nvSpPr>
          <p:spPr>
            <a:xfrm>
              <a:off x="3594778" y="934872"/>
              <a:ext cx="7717177" cy="1494430"/>
            </a:xfrm>
            <a:custGeom>
              <a:avLst/>
              <a:gdLst>
                <a:gd name="connsiteX0" fmla="*/ 0 w 7747969"/>
                <a:gd name="connsiteY0" fmla="*/ 0 h 2345331"/>
                <a:gd name="connsiteX1" fmla="*/ 1291328 w 7747969"/>
                <a:gd name="connsiteY1" fmla="*/ 0 h 2345331"/>
                <a:gd name="connsiteX2" fmla="*/ 1291328 w 7747969"/>
                <a:gd name="connsiteY2" fmla="*/ 0 h 2345331"/>
                <a:gd name="connsiteX3" fmla="*/ 3228320 w 7747969"/>
                <a:gd name="connsiteY3" fmla="*/ 0 h 2345331"/>
                <a:gd name="connsiteX4" fmla="*/ 7747969 w 7747969"/>
                <a:gd name="connsiteY4" fmla="*/ 0 h 2345331"/>
                <a:gd name="connsiteX5" fmla="*/ 7747969 w 7747969"/>
                <a:gd name="connsiteY5" fmla="*/ 1368110 h 2345331"/>
                <a:gd name="connsiteX6" fmla="*/ 7747969 w 7747969"/>
                <a:gd name="connsiteY6" fmla="*/ 1368110 h 2345331"/>
                <a:gd name="connsiteX7" fmla="*/ 7747969 w 7747969"/>
                <a:gd name="connsiteY7" fmla="*/ 1954443 h 2345331"/>
                <a:gd name="connsiteX8" fmla="*/ 7747969 w 7747969"/>
                <a:gd name="connsiteY8" fmla="*/ 2345331 h 2345331"/>
                <a:gd name="connsiteX9" fmla="*/ 3228320 w 7747969"/>
                <a:gd name="connsiteY9" fmla="*/ 2345331 h 2345331"/>
                <a:gd name="connsiteX10" fmla="*/ 1282599 w 7747969"/>
                <a:gd name="connsiteY10" fmla="*/ 2687726 h 2345331"/>
                <a:gd name="connsiteX11" fmla="*/ 1291328 w 7747969"/>
                <a:gd name="connsiteY11" fmla="*/ 2345331 h 2345331"/>
                <a:gd name="connsiteX12" fmla="*/ 0 w 7747969"/>
                <a:gd name="connsiteY12" fmla="*/ 2345331 h 2345331"/>
                <a:gd name="connsiteX13" fmla="*/ 0 w 7747969"/>
                <a:gd name="connsiteY13" fmla="*/ 1954443 h 2345331"/>
                <a:gd name="connsiteX14" fmla="*/ 0 w 7747969"/>
                <a:gd name="connsiteY14" fmla="*/ 1368110 h 2345331"/>
                <a:gd name="connsiteX15" fmla="*/ 0 w 7747969"/>
                <a:gd name="connsiteY15" fmla="*/ 1368110 h 2345331"/>
                <a:gd name="connsiteX16" fmla="*/ 0 w 7747969"/>
                <a:gd name="connsiteY16" fmla="*/ 0 h 2345331"/>
                <a:gd name="connsiteX0" fmla="*/ 0 w 7747969"/>
                <a:gd name="connsiteY0" fmla="*/ 0 h 2687726"/>
                <a:gd name="connsiteX1" fmla="*/ 1291328 w 7747969"/>
                <a:gd name="connsiteY1" fmla="*/ 0 h 2687726"/>
                <a:gd name="connsiteX2" fmla="*/ 1291328 w 7747969"/>
                <a:gd name="connsiteY2" fmla="*/ 0 h 2687726"/>
                <a:gd name="connsiteX3" fmla="*/ 3228320 w 7747969"/>
                <a:gd name="connsiteY3" fmla="*/ 0 h 2687726"/>
                <a:gd name="connsiteX4" fmla="*/ 7747969 w 7747969"/>
                <a:gd name="connsiteY4" fmla="*/ 0 h 2687726"/>
                <a:gd name="connsiteX5" fmla="*/ 7747969 w 7747969"/>
                <a:gd name="connsiteY5" fmla="*/ 1368110 h 2687726"/>
                <a:gd name="connsiteX6" fmla="*/ 7747969 w 7747969"/>
                <a:gd name="connsiteY6" fmla="*/ 1368110 h 2687726"/>
                <a:gd name="connsiteX7" fmla="*/ 7747969 w 7747969"/>
                <a:gd name="connsiteY7" fmla="*/ 1954443 h 2687726"/>
                <a:gd name="connsiteX8" fmla="*/ 7747969 w 7747969"/>
                <a:gd name="connsiteY8" fmla="*/ 2345331 h 2687726"/>
                <a:gd name="connsiteX9" fmla="*/ 1776449 w 7747969"/>
                <a:gd name="connsiteY9" fmla="*/ 2366271 h 2687726"/>
                <a:gd name="connsiteX10" fmla="*/ 1282599 w 7747969"/>
                <a:gd name="connsiteY10" fmla="*/ 2687726 h 2687726"/>
                <a:gd name="connsiteX11" fmla="*/ 1291328 w 7747969"/>
                <a:gd name="connsiteY11" fmla="*/ 2345331 h 2687726"/>
                <a:gd name="connsiteX12" fmla="*/ 0 w 7747969"/>
                <a:gd name="connsiteY12" fmla="*/ 2345331 h 2687726"/>
                <a:gd name="connsiteX13" fmla="*/ 0 w 7747969"/>
                <a:gd name="connsiteY13" fmla="*/ 1954443 h 2687726"/>
                <a:gd name="connsiteX14" fmla="*/ 0 w 7747969"/>
                <a:gd name="connsiteY14" fmla="*/ 1368110 h 2687726"/>
                <a:gd name="connsiteX15" fmla="*/ 0 w 7747969"/>
                <a:gd name="connsiteY15" fmla="*/ 1368110 h 2687726"/>
                <a:gd name="connsiteX16" fmla="*/ 0 w 7747969"/>
                <a:gd name="connsiteY16" fmla="*/ 0 h 268772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76449 w 7747969"/>
                <a:gd name="connsiteY9" fmla="*/ 236627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83429 w 7747969"/>
                <a:gd name="connsiteY9" fmla="*/ 232439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54949"/>
                <a:gd name="connsiteY0" fmla="*/ 0 h 2701686"/>
                <a:gd name="connsiteX1" fmla="*/ 1291328 w 7754949"/>
                <a:gd name="connsiteY1" fmla="*/ 0 h 2701686"/>
                <a:gd name="connsiteX2" fmla="*/ 1291328 w 7754949"/>
                <a:gd name="connsiteY2" fmla="*/ 0 h 2701686"/>
                <a:gd name="connsiteX3" fmla="*/ 3228320 w 7754949"/>
                <a:gd name="connsiteY3" fmla="*/ 0 h 2701686"/>
                <a:gd name="connsiteX4" fmla="*/ 7747969 w 7754949"/>
                <a:gd name="connsiteY4" fmla="*/ 0 h 2701686"/>
                <a:gd name="connsiteX5" fmla="*/ 7747969 w 7754949"/>
                <a:gd name="connsiteY5" fmla="*/ 1368110 h 2701686"/>
                <a:gd name="connsiteX6" fmla="*/ 7747969 w 7754949"/>
                <a:gd name="connsiteY6" fmla="*/ 1368110 h 2701686"/>
                <a:gd name="connsiteX7" fmla="*/ 7747969 w 7754949"/>
                <a:gd name="connsiteY7" fmla="*/ 1954443 h 2701686"/>
                <a:gd name="connsiteX8" fmla="*/ 7754949 w 7754949"/>
                <a:gd name="connsiteY8" fmla="*/ 2310430 h 2701686"/>
                <a:gd name="connsiteX9" fmla="*/ 1783429 w 7754949"/>
                <a:gd name="connsiteY9" fmla="*/ 2324391 h 2701686"/>
                <a:gd name="connsiteX10" fmla="*/ 1526904 w 7754949"/>
                <a:gd name="connsiteY10" fmla="*/ 2701686 h 2701686"/>
                <a:gd name="connsiteX11" fmla="*/ 1291328 w 7754949"/>
                <a:gd name="connsiteY11" fmla="*/ 2345331 h 2701686"/>
                <a:gd name="connsiteX12" fmla="*/ 0 w 7754949"/>
                <a:gd name="connsiteY12" fmla="*/ 2345331 h 2701686"/>
                <a:gd name="connsiteX13" fmla="*/ 0 w 7754949"/>
                <a:gd name="connsiteY13" fmla="*/ 1954443 h 2701686"/>
                <a:gd name="connsiteX14" fmla="*/ 0 w 7754949"/>
                <a:gd name="connsiteY14" fmla="*/ 1368110 h 2701686"/>
                <a:gd name="connsiteX15" fmla="*/ 0 w 7754949"/>
                <a:gd name="connsiteY15" fmla="*/ 1368110 h 2701686"/>
                <a:gd name="connsiteX16" fmla="*/ 0 w 7754949"/>
                <a:gd name="connsiteY16" fmla="*/ 0 h 2701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54949" h="2701686">
                  <a:moveTo>
                    <a:pt x="0" y="0"/>
                  </a:moveTo>
                  <a:lnTo>
                    <a:pt x="1291328" y="0"/>
                  </a:lnTo>
                  <a:lnTo>
                    <a:pt x="1291328" y="0"/>
                  </a:lnTo>
                  <a:lnTo>
                    <a:pt x="3228320" y="0"/>
                  </a:lnTo>
                  <a:lnTo>
                    <a:pt x="7747969" y="0"/>
                  </a:lnTo>
                  <a:lnTo>
                    <a:pt x="7747969" y="1368110"/>
                  </a:lnTo>
                  <a:lnTo>
                    <a:pt x="7747969" y="1368110"/>
                  </a:lnTo>
                  <a:lnTo>
                    <a:pt x="7747969" y="1954443"/>
                  </a:lnTo>
                  <a:lnTo>
                    <a:pt x="7754949" y="2310430"/>
                  </a:lnTo>
                  <a:lnTo>
                    <a:pt x="1783429" y="2324391"/>
                  </a:lnTo>
                  <a:lnTo>
                    <a:pt x="1526904" y="2701686"/>
                  </a:lnTo>
                  <a:lnTo>
                    <a:pt x="1291328" y="2345331"/>
                  </a:lnTo>
                  <a:lnTo>
                    <a:pt x="0" y="2345331"/>
                  </a:lnTo>
                  <a:lnTo>
                    <a:pt x="0" y="1954443"/>
                  </a:lnTo>
                  <a:lnTo>
                    <a:pt x="0" y="1368110"/>
                  </a:lnTo>
                  <a:lnTo>
                    <a:pt x="0" y="136811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005B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844754" y="3793159"/>
            <a:ext cx="7717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Być sędzią historii to brzmi ambitnie, ale trzeba dołożyć starań, </a:t>
            </a:r>
            <a:br>
              <a:rPr lang="pl-PL" dirty="0">
                <a:solidFill>
                  <a:srgbClr val="005B7F"/>
                </a:solidFill>
                <a:latin typeface="HK Grotesk Medium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by wydać słuszny werdykt.</a:t>
            </a:r>
          </a:p>
          <a:p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Pomóżcie stworzyć właściwe kryteria doboru. Głosujcie poważnie </a:t>
            </a:r>
            <a:br>
              <a:rPr lang="pl-PL" dirty="0">
                <a:solidFill>
                  <a:srgbClr val="005B7F"/>
                </a:solidFill>
                <a:latin typeface="HK Grotesk Medium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i obiektywnie.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1286731" y="5580823"/>
            <a:ext cx="7335091" cy="26464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F3192B-3275-4D4D-91D7-C9EC7B7672DF}"/>
              </a:ext>
            </a:extLst>
          </p:cNvPr>
          <p:cNvGrpSpPr/>
          <p:nvPr/>
        </p:nvGrpSpPr>
        <p:grpSpPr>
          <a:xfrm>
            <a:off x="9102010" y="75268"/>
            <a:ext cx="2293052" cy="3080059"/>
            <a:chOff x="9102010" y="75268"/>
            <a:chExt cx="2293052" cy="3080059"/>
          </a:xfrm>
        </p:grpSpPr>
        <p:pic>
          <p:nvPicPr>
            <p:cNvPr id="31" name="Obraz 5">
              <a:extLst>
                <a:ext uri="{FF2B5EF4-FFF2-40B4-BE49-F238E27FC236}">
                  <a16:creationId xmlns:a16="http://schemas.microsoft.com/office/drawing/2014/main" id="{88B85B33-1D8B-8E43-B775-754074B7D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70329" y="75268"/>
              <a:ext cx="2096766" cy="295114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898CB6-E22C-1647-81CA-DA557845722E}"/>
                </a:ext>
              </a:extLst>
            </p:cNvPr>
            <p:cNvSpPr txBox="1"/>
            <p:nvPr/>
          </p:nvSpPr>
          <p:spPr>
            <a:xfrm>
              <a:off x="9102010" y="2847550"/>
              <a:ext cx="22930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>
                  <a:latin typeface="HK Grotesk Light" pitchFamily="2" charset="77"/>
                </a:rPr>
                <a:t>Obecne godło Małopolski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3F6838-9E60-2B4D-A795-C7C582809CEB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10ECBA44-0094-6348-8C4B-0D2BAE133A38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D632A0F0-A42C-8A40-A49F-EED01267458A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88693120-6F19-1349-BBA3-8B14D0669E7D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B480EFDB-9C0B-6946-BB8E-5D98F28A01FB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5D254F35-198F-B54E-B06B-4D3428E80742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D0B1673B-60D4-F148-9B79-F8094238EA14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EB4131BF-1E74-3A4C-92DE-1EDBA1A21FC2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D616D324-0B96-434A-9B04-412299C0ACAF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11AB2AE9-1DE5-CE42-83F0-CD388F57BBD8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7B69DA6C-B5CF-DC41-A185-9883E74A5C24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89FE3777-DF16-B640-8740-6CD7BF5B9C78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02C8A22E-1764-5F42-9B6B-89C6F66424A5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C352E484-73F2-0A4B-874F-FD0A1DA9B792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FFD947A1-8078-334C-9020-AE218377EF6C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CB315F2-E1D7-6848-9E94-77F4B992D25F}"/>
              </a:ext>
            </a:extLst>
          </p:cNvPr>
          <p:cNvGrpSpPr/>
          <p:nvPr/>
        </p:nvGrpSpPr>
        <p:grpSpPr>
          <a:xfrm rot="5400000">
            <a:off x="8725194" y="3710160"/>
            <a:ext cx="395151" cy="5219744"/>
            <a:chOff x="11581035" y="336581"/>
            <a:chExt cx="395926" cy="63678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CC3392C-716D-F64A-86CB-83F3635301B6}"/>
                </a:ext>
              </a:extLst>
            </p:cNvPr>
            <p:cNvGrpSpPr/>
            <p:nvPr/>
          </p:nvGrpSpPr>
          <p:grpSpPr>
            <a:xfrm>
              <a:off x="11581035" y="336581"/>
              <a:ext cx="395926" cy="6367130"/>
              <a:chOff x="11581035" y="336581"/>
              <a:chExt cx="395926" cy="636713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ACFD744-A0B3-EA4E-A60F-146CA7EC1564}"/>
                  </a:ext>
                </a:extLst>
              </p:cNvPr>
              <p:cNvSpPr/>
              <p:nvPr/>
            </p:nvSpPr>
            <p:spPr>
              <a:xfrm>
                <a:off x="11688759" y="336581"/>
                <a:ext cx="288202" cy="636713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B627278-DDE8-3A4A-810D-AC1C1EC82EB1}"/>
                  </a:ext>
                </a:extLst>
              </p:cNvPr>
              <p:cNvSpPr txBox="1"/>
              <p:nvPr/>
            </p:nvSpPr>
            <p:spPr>
              <a:xfrm rot="16200000">
                <a:off x="11269492" y="6103687"/>
                <a:ext cx="83853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5141A3B-3BC8-B840-B0F9-B4D90BB47B3C}"/>
                </a:ext>
              </a:extLst>
            </p:cNvPr>
            <p:cNvSpPr txBox="1"/>
            <p:nvPr/>
          </p:nvSpPr>
          <p:spPr>
            <a:xfrm rot="16200000">
              <a:off x="8809726" y="3566146"/>
              <a:ext cx="60766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</a:rPr>
                <a:t>https://www.malopolska.pl/samorzad/o-samorzadzie/symbole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F910034-9426-524E-9C0F-EEFB36E35F2B}"/>
              </a:ext>
            </a:extLst>
          </p:cNvPr>
          <p:cNvGrpSpPr/>
          <p:nvPr/>
        </p:nvGrpSpPr>
        <p:grpSpPr>
          <a:xfrm>
            <a:off x="8728708" y="3333960"/>
            <a:ext cx="3205417" cy="2468126"/>
            <a:chOff x="7253033" y="27245"/>
            <a:chExt cx="3613750" cy="2782537"/>
          </a:xfrm>
        </p:grpSpPr>
        <p:pic>
          <p:nvPicPr>
            <p:cNvPr id="60" name="Obraz 4">
              <a:extLst>
                <a:ext uri="{FF2B5EF4-FFF2-40B4-BE49-F238E27FC236}">
                  <a16:creationId xmlns:a16="http://schemas.microsoft.com/office/drawing/2014/main" id="{148A5FC7-B9BB-0F47-9A28-B2E7FFB4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3033" y="27245"/>
              <a:ext cx="3613750" cy="24862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AE582A-CE46-FB47-9F4E-4BB4CB794FFC}"/>
                </a:ext>
              </a:extLst>
            </p:cNvPr>
            <p:cNvSpPr txBox="1"/>
            <p:nvPr/>
          </p:nvSpPr>
          <p:spPr>
            <a:xfrm>
              <a:off x="7705662" y="2477125"/>
              <a:ext cx="2708493" cy="33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>
                  <a:latin typeface="HK Grotesk Light" pitchFamily="2" charset="77"/>
                </a:rPr>
                <a:t>Obecna flaga Małopolski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517039" y="113625"/>
            <a:ext cx="348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20446" y="525150"/>
            <a:ext cx="8787858" cy="513798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CE95662-7935-F44F-A26F-E7634739F29A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E79CDB-2401-9A4D-8CCF-CF17E5B3BD97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930FFD-CC85-E145-A83B-27169B9E14FC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041B74-FDDF-A940-9EC8-E06B3477566A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7EA226-B2DE-F642-92D8-4C528BE3E561}"/>
                </a:ext>
              </a:extLst>
            </p:cNvPr>
            <p:cNvSpPr txBox="1"/>
            <p:nvPr/>
          </p:nvSpPr>
          <p:spPr>
            <a:xfrm rot="16200000">
              <a:off x="9654045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https://visitmalopolska.pl/pl_PL/-/malopolska-trasa-unesco-28</a:t>
              </a:r>
              <a:r>
                <a:rPr lang="pl-PL" sz="700" dirty="0">
                  <a:latin typeface="HK Grotesk Light" pitchFamily="2" charset="77"/>
                </a:rPr>
                <a:t>, , fot. Kamil Bańkowski 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2922294-E56D-C342-AE7C-964BF73E6033}"/>
              </a:ext>
            </a:extLst>
          </p:cNvPr>
          <p:cNvSpPr/>
          <p:nvPr/>
        </p:nvSpPr>
        <p:spPr>
          <a:xfrm>
            <a:off x="4634312" y="5747517"/>
            <a:ext cx="3368679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b="1" dirty="0" err="1">
                <a:solidFill>
                  <a:srgbClr val="005B7F"/>
                </a:solidFill>
                <a:latin typeface="HK Grotesk"/>
              </a:rPr>
              <a:t>Opactwo</a:t>
            </a:r>
            <a:r>
              <a:rPr lang="en-GB" b="1" dirty="0">
                <a:solidFill>
                  <a:srgbClr val="005B7F"/>
                </a:solidFill>
                <a:latin typeface="HK Grotesk"/>
              </a:rPr>
              <a:t> </a:t>
            </a:r>
            <a:r>
              <a:rPr lang="en-GB" b="1" dirty="0" err="1">
                <a:solidFill>
                  <a:srgbClr val="005B7F"/>
                </a:solidFill>
                <a:latin typeface="HK Grotesk"/>
              </a:rPr>
              <a:t>Benedyktynów</a:t>
            </a:r>
            <a:r>
              <a:rPr lang="en-GB" b="1" dirty="0">
                <a:solidFill>
                  <a:srgbClr val="005B7F"/>
                </a:solidFill>
                <a:latin typeface="HK Grotesk"/>
              </a:rPr>
              <a:t> w </a:t>
            </a:r>
            <a:r>
              <a:rPr lang="en-GB" b="1" dirty="0" err="1">
                <a:solidFill>
                  <a:srgbClr val="005B7F"/>
                </a:solidFill>
                <a:latin typeface="HK Grotesk"/>
              </a:rPr>
              <a:t>Tyńcu</a:t>
            </a:r>
            <a:endParaRPr lang="en-GB" b="1" dirty="0">
              <a:solidFill>
                <a:srgbClr val="005B7F"/>
              </a:solidFill>
              <a:latin typeface="HK Grotesk"/>
            </a:endParaRPr>
          </a:p>
        </p:txBody>
      </p:sp>
      <p:grpSp>
        <p:nvGrpSpPr>
          <p:cNvPr id="32" name="Grafika Start">
            <a:extLst>
              <a:ext uri="{FF2B5EF4-FFF2-40B4-BE49-F238E27FC236}">
                <a16:creationId xmlns:a16="http://schemas.microsoft.com/office/drawing/2014/main" id="{5BFFFEC0-7465-8141-8BB3-3FD8524A7F32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F534A5E5-8E99-C146-AA79-3318BF05A672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B23A9846-F5BA-7C4E-A393-B4C63296EC33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4984084D-F5E9-6149-AE5E-5986887B0A18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C95607DD-FAD2-4949-9E29-3AF38213E849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B6D26F44-B639-534F-9596-BEA20A5EE06A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B2263C7F-83A2-2B47-95F2-46578C2CCFE5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DF493E79-5BCB-5342-BA0A-95BECB0BB6FF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8B5EE9F4-55D9-9045-9237-3071932FE077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9B0EFA86-1AA2-6D46-86E3-74F076D78CC1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530108B4-B229-9043-9956-3014A5B518E0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C37C25BE-9C8F-7140-8C6F-CB12DD2AFEC6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5C0F9882-01F9-D744-9533-7197239D8BCE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6D29BEB8-1D92-6C43-995D-6C5936763E18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92780DAD-8655-E74B-AB6C-DF7A56CD83B6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24329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5134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82" b="6482"/>
          <a:stretch/>
        </p:blipFill>
        <p:spPr>
          <a:xfrm>
            <a:off x="2306896" y="543036"/>
            <a:ext cx="8714527" cy="511571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564B1-3914-FF45-9AD8-940C0D0A44FD}"/>
              </a:ext>
            </a:extLst>
          </p:cNvPr>
          <p:cNvGrpSpPr/>
          <p:nvPr/>
        </p:nvGrpSpPr>
        <p:grpSpPr>
          <a:xfrm rot="5400000">
            <a:off x="8497401" y="4152155"/>
            <a:ext cx="490135" cy="4528354"/>
            <a:chOff x="11565648" y="2315737"/>
            <a:chExt cx="490135" cy="43887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893565-12F6-C649-A8D0-20F629AF361B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B95746-90DC-424B-BD3E-A4CFA49CAE82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41BA3-BF5E-DD40-867B-DACE5877817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64172-0C3E-7040-BC63-5C480689E5F4}"/>
                </a:ext>
              </a:extLst>
            </p:cNvPr>
            <p:cNvSpPr txBox="1"/>
            <p:nvPr/>
          </p:nvSpPr>
          <p:spPr>
            <a:xfrm rot="16200000">
              <a:off x="9707908" y="4356600"/>
              <a:ext cx="4387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https://pl.wikipedia.org/wiki/Zamek_Dunajec#/media/Plik:Niedzica_zamek.jpg</a:t>
              </a:r>
              <a:r>
                <a:rPr lang="pl-PL" sz="700" dirty="0">
                  <a:latin typeface="HK Grotesk Light" pitchFamily="2" charset="77"/>
                </a:rPr>
                <a:t> fot. Łukasz Śmigasiewicz </a:t>
              </a:r>
            </a:p>
          </p:txBody>
        </p:sp>
      </p:grpSp>
      <p:grpSp>
        <p:nvGrpSpPr>
          <p:cNvPr id="32" name="Grafika Start">
            <a:extLst>
              <a:ext uri="{FF2B5EF4-FFF2-40B4-BE49-F238E27FC236}">
                <a16:creationId xmlns:a16="http://schemas.microsoft.com/office/drawing/2014/main" id="{3784A944-3780-6A47-A904-838182E07D43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38963309-E667-E54C-8525-45C5D4F6F1BD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84F2B18B-9AE8-2E45-9FE5-A69BE1C55344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15C36A0D-6885-0648-8FA0-C2FB9A3400B1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10BA8F6F-857B-EB4D-BE14-6E1E92506D9C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953CBF99-0E91-C64A-ACE0-448761CAAAEC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CA817BD1-1591-E143-885F-41222C7030C6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2A455B0E-FD6D-E94C-8449-140D2C9B0A69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56586950-0731-FB45-A5B5-687A64965D38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D8395A53-D23D-9C40-A1F8-F177159C94DF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81DA5FCC-DEC6-9941-B1B8-36161D71F8EC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2FBC17B0-C3FC-D64D-9D85-19C36FAB2701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F8071249-711A-EB41-9A59-1027E9FCE35D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B761CED9-5444-0B42-BC84-38E33B1C8A6F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ED653972-6CD6-6545-ACEE-0B38BC000D3C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27764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5134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82" b="6482"/>
          <a:stretch/>
        </p:blipFill>
        <p:spPr>
          <a:xfrm>
            <a:off x="2306896" y="543036"/>
            <a:ext cx="8714527" cy="511571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564B1-3914-FF45-9AD8-940C0D0A44FD}"/>
              </a:ext>
            </a:extLst>
          </p:cNvPr>
          <p:cNvGrpSpPr/>
          <p:nvPr/>
        </p:nvGrpSpPr>
        <p:grpSpPr>
          <a:xfrm rot="5400000">
            <a:off x="8497401" y="4152155"/>
            <a:ext cx="490135" cy="4528354"/>
            <a:chOff x="11565648" y="2315737"/>
            <a:chExt cx="490135" cy="43887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893565-12F6-C649-A8D0-20F629AF361B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B95746-90DC-424B-BD3E-A4CFA49CAE82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41BA3-BF5E-DD40-867B-DACE5877817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64172-0C3E-7040-BC63-5C480689E5F4}"/>
                </a:ext>
              </a:extLst>
            </p:cNvPr>
            <p:cNvSpPr txBox="1"/>
            <p:nvPr/>
          </p:nvSpPr>
          <p:spPr>
            <a:xfrm rot="16200000">
              <a:off x="9707908" y="4356600"/>
              <a:ext cx="4387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https://pl.wikipedia.org/wiki/Zamek_Dunajec#/media/Plik:Niedzica_zamek.jpg</a:t>
              </a:r>
              <a:r>
                <a:rPr lang="pl-PL" sz="700" dirty="0">
                  <a:latin typeface="HK Grotesk Light" pitchFamily="2" charset="77"/>
                </a:rPr>
                <a:t> fot. Łukasz Śmigasiewicz 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0050344-4DE8-A34E-B67E-70DB8B7B17B8}"/>
              </a:ext>
            </a:extLst>
          </p:cNvPr>
          <p:cNvSpPr/>
          <p:nvPr/>
        </p:nvSpPr>
        <p:spPr>
          <a:xfrm>
            <a:off x="5559893" y="5747517"/>
            <a:ext cx="1898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Zamek w Niedzicy</a:t>
            </a:r>
            <a:endParaRPr lang="en-GB" b="1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32" name="Grafika Start">
            <a:extLst>
              <a:ext uri="{FF2B5EF4-FFF2-40B4-BE49-F238E27FC236}">
                <a16:creationId xmlns:a16="http://schemas.microsoft.com/office/drawing/2014/main" id="{3784A944-3780-6A47-A904-838182E07D43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38963309-E667-E54C-8525-45C5D4F6F1BD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84F2B18B-9AE8-2E45-9FE5-A69BE1C55344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15C36A0D-6885-0648-8FA0-C2FB9A3400B1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10BA8F6F-857B-EB4D-BE14-6E1E92506D9C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953CBF99-0E91-C64A-ACE0-448761CAAAEC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CA817BD1-1591-E143-885F-41222C7030C6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2A455B0E-FD6D-E94C-8449-140D2C9B0A69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56586950-0731-FB45-A5B5-687A64965D38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D8395A53-D23D-9C40-A1F8-F177159C94DF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81DA5FCC-DEC6-9941-B1B8-36161D71F8EC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2FBC17B0-C3FC-D64D-9D85-19C36FAB2701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F8071249-711A-EB41-9A59-1027E9FCE35D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B761CED9-5444-0B42-BC84-38E33B1C8A6F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ED653972-6CD6-6545-ACEE-0B38BC000D3C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42706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8561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/>
          </p:cNvPicPr>
          <p:nvPr/>
        </p:nvPicPr>
        <p:blipFill>
          <a:blip r:embed="rId2"/>
          <a:srcRect t="8837" b="8837"/>
          <a:stretch/>
        </p:blipFill>
        <p:spPr>
          <a:xfrm>
            <a:off x="2905932" y="521329"/>
            <a:ext cx="8129184" cy="5015871"/>
          </a:xfrm>
          <a:prstGeom prst="rect">
            <a:avLst/>
          </a:prstGeom>
        </p:spPr>
      </p:pic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8ED7320D-4C23-FF45-9FC3-E1EE957C849F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5489B6C2-0F2B-554D-B419-D9D70F7131B8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A308387B-AB26-E840-B19A-11456120D95A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C37B7264-907B-2E40-8C1D-1E9F2AED354E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EE485EA-A80C-CC4D-A32D-73C508FAE797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EE02409E-ECE7-E248-8A16-241616A1BFCA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1112BF53-2B2E-B642-BDD2-AC9F41F01BB8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B08CC3DA-1DFD-184B-87C8-315378790B88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7537159F-3E05-E041-9C98-67F2D765DD1E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3A12434B-8B27-C242-AF3D-72A3F0357DB0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34110B34-29CB-474B-BAC3-D3E8C17CE86F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C178ACCE-6788-BD4C-AEF3-951E74768ECC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414BE766-A102-5540-97C4-AF13107CD777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197A6D06-9D8A-BA4B-A6EC-2EC54DFA6FD8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F9B3DB09-84B1-7D4E-93C0-4540A39AEB9E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83CA5E-43F2-7A4A-8AD8-F15A80A5BF79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E8F60DD-E208-DB4A-AF40-49D21C6F264B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FC24A84-D11A-6E47-BC12-39C1A6D8A28C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568D2A-C1D1-B348-B597-999E7197E2C7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E9BE25-6E95-4F4D-BDD1-6401ABEFF4F3}"/>
                </a:ext>
              </a:extLst>
            </p:cNvPr>
            <p:cNvSpPr txBox="1"/>
            <p:nvPr/>
          </p:nvSpPr>
          <p:spPr>
            <a:xfrm rot="16200000">
              <a:off x="9654047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https://pl.wikipedia.org/wiki/Nowy_S%C4%85cz#/media/Plik:Nowy_sacz.jpg</a:t>
              </a:r>
              <a:r>
                <a:rPr lang="pl-PL" sz="700" dirty="0">
                  <a:latin typeface="HK Grotesk Light" pitchFamily="2" charset="77"/>
                </a:rPr>
                <a:t> fot. Jerzy </a:t>
              </a:r>
              <a:r>
                <a:rPr lang="pl-PL" sz="700" dirty="0" err="1">
                  <a:latin typeface="HK Grotesk Light" pitchFamily="2" charset="77"/>
                </a:rPr>
                <a:t>lacek</a:t>
              </a:r>
              <a:endParaRPr lang="pl-PL" sz="700" dirty="0">
                <a:latin typeface="HK Grotesk Ligh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2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8561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/>
          </p:cNvPicPr>
          <p:nvPr/>
        </p:nvPicPr>
        <p:blipFill>
          <a:blip r:embed="rId2"/>
          <a:srcRect t="8837" b="8837"/>
          <a:stretch/>
        </p:blipFill>
        <p:spPr>
          <a:xfrm>
            <a:off x="2905932" y="521329"/>
            <a:ext cx="8129184" cy="5015871"/>
          </a:xfrm>
          <a:prstGeom prst="rect">
            <a:avLst/>
          </a:prstGeom>
        </p:spPr>
      </p:pic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8ED7320D-4C23-FF45-9FC3-E1EE957C849F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5489B6C2-0F2B-554D-B419-D9D70F7131B8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A308387B-AB26-E840-B19A-11456120D95A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C37B7264-907B-2E40-8C1D-1E9F2AED354E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EE485EA-A80C-CC4D-A32D-73C508FAE797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EE02409E-ECE7-E248-8A16-241616A1BFCA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1112BF53-2B2E-B642-BDD2-AC9F41F01BB8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B08CC3DA-1DFD-184B-87C8-315378790B88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7537159F-3E05-E041-9C98-67F2D765DD1E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3A12434B-8B27-C242-AF3D-72A3F0357DB0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34110B34-29CB-474B-BAC3-D3E8C17CE86F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C178ACCE-6788-BD4C-AEF3-951E74768ECC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414BE766-A102-5540-97C4-AF13107CD777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197A6D06-9D8A-BA4B-A6EC-2EC54DFA6FD8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F9B3DB09-84B1-7D4E-93C0-4540A39AEB9E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83CA5E-43F2-7A4A-8AD8-F15A80A5BF79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E8F60DD-E208-DB4A-AF40-49D21C6F264B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FC24A84-D11A-6E47-BC12-39C1A6D8A28C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568D2A-C1D1-B348-B597-999E7197E2C7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E9BE25-6E95-4F4D-BDD1-6401ABEFF4F3}"/>
                </a:ext>
              </a:extLst>
            </p:cNvPr>
            <p:cNvSpPr txBox="1"/>
            <p:nvPr/>
          </p:nvSpPr>
          <p:spPr>
            <a:xfrm rot="16200000">
              <a:off x="9654047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/>
                </a:rPr>
                <a:t>https://pl.wikipedia.org/wiki/Nowy_S%C4%85cz#/media/Plik:Nowy_sacz.jpg</a:t>
              </a:r>
              <a:r>
                <a:rPr lang="pl-PL" sz="700" dirty="0">
                  <a:latin typeface="HK Grotesk Light" pitchFamily="2" charset="77"/>
                </a:rPr>
                <a:t> fot. Jerzy </a:t>
              </a:r>
              <a:r>
                <a:rPr lang="pl-PL" sz="700" dirty="0" err="1">
                  <a:latin typeface="HK Grotesk Light" pitchFamily="2" charset="77"/>
                </a:rPr>
                <a:t>lacek</a:t>
              </a:r>
              <a:endParaRPr lang="pl-PL" sz="700" dirty="0">
                <a:latin typeface="HK Grotesk Light" pitchFamily="2" charset="77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CE4CE29-50D4-0C47-A2E6-5C88B3CED124}"/>
              </a:ext>
            </a:extLst>
          </p:cNvPr>
          <p:cNvSpPr/>
          <p:nvPr/>
        </p:nvSpPr>
        <p:spPr>
          <a:xfrm>
            <a:off x="4976034" y="5616437"/>
            <a:ext cx="3393750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Zamek Królewski w Nowym Sączu</a:t>
            </a:r>
            <a:endParaRPr lang="en-GB" b="1" dirty="0">
              <a:solidFill>
                <a:srgbClr val="005B7F"/>
              </a:solidFill>
              <a:latin typeface="HK Grotesk"/>
            </a:endParaRPr>
          </a:p>
        </p:txBody>
      </p:sp>
    </p:spTree>
    <p:extLst>
      <p:ext uri="{BB962C8B-B14F-4D97-AF65-F5344CB8AC3E}">
        <p14:creationId xmlns:p14="http://schemas.microsoft.com/office/powerpoint/2010/main" val="3433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30614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"/>
          <a:stretch/>
        </p:blipFill>
        <p:spPr>
          <a:xfrm>
            <a:off x="596685" y="571524"/>
            <a:ext cx="10424737" cy="4248387"/>
          </a:xfrm>
          <a:prstGeom prst="rect">
            <a:avLst/>
          </a:prstGeom>
        </p:spPr>
      </p:pic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8AEC7C6C-1505-0345-92BD-563A03E79F1C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B703F2B0-8601-9747-99F3-E41A0C669B7A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F8BDF2EC-B088-0945-B8CF-075127E738C5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2A66E16D-3216-6E49-95DC-B87BEDB18668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91D6016-C441-1640-B79C-A60593D9AC0F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A19F67A1-FEEA-C74E-9FFE-76C213B47126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BDB3DC91-C26D-5848-91A5-3F62CF52E183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69A2D8DF-C886-D346-8134-3380F86BD3DA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7DF8DEEF-E650-BA4E-B00E-DCCB94771052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F6595407-C6E0-934A-8603-1449DEBF409B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54E98AC2-7A20-C14E-B5D2-2A2BFADC4C2B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6B647FF0-B65A-8B44-AFE6-E6ECDC958060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7DE7DE1C-15C5-2C4D-AA2B-FA7C353058FB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77B0C1BC-4F46-694E-8FF3-32A757294C84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8DABAC23-8C64-AA4D-9C4D-9D93051E7700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6CCB9E-2640-8047-A44A-62CA5BE1AA70}"/>
              </a:ext>
            </a:extLst>
          </p:cNvPr>
          <p:cNvGrpSpPr/>
          <p:nvPr/>
        </p:nvGrpSpPr>
        <p:grpSpPr>
          <a:xfrm rot="5400000">
            <a:off x="9971104" y="5086836"/>
            <a:ext cx="434854" cy="2603714"/>
            <a:chOff x="11565648" y="4181036"/>
            <a:chExt cx="434854" cy="252343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F674151-3003-104E-A219-E16C59DB3361}"/>
                </a:ext>
              </a:extLst>
            </p:cNvPr>
            <p:cNvGrpSpPr/>
            <p:nvPr/>
          </p:nvGrpSpPr>
          <p:grpSpPr>
            <a:xfrm>
              <a:off x="11565648" y="4579079"/>
              <a:ext cx="434854" cy="2124632"/>
              <a:chOff x="11565648" y="4579079"/>
              <a:chExt cx="434854" cy="212463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3CAC73-15DC-8743-8110-E38D75CDD044}"/>
                  </a:ext>
                </a:extLst>
              </p:cNvPr>
              <p:cNvSpPr/>
              <p:nvPr/>
            </p:nvSpPr>
            <p:spPr>
              <a:xfrm>
                <a:off x="11688760" y="4579079"/>
                <a:ext cx="311742" cy="2124632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7FBA5B2-4087-0F40-9291-68F71035CDC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51D016-497B-AD4C-8077-DB0CD632AF83}"/>
                </a:ext>
              </a:extLst>
            </p:cNvPr>
            <p:cNvSpPr txBox="1"/>
            <p:nvPr/>
          </p:nvSpPr>
          <p:spPr>
            <a:xfrm rot="16200000">
              <a:off x="10586316" y="5342727"/>
              <a:ext cx="25234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/>
                <a:t>https</a:t>
              </a:r>
              <a:r>
                <a:rPr lang="pl-PL" sz="700" dirty="0"/>
                <a:t>://kopalnia-</a:t>
              </a:r>
              <a:r>
                <a:rPr lang="pl-PL" sz="700" dirty="0" err="1"/>
                <a:t>bochnia.pl</a:t>
              </a:r>
              <a:r>
                <a:rPr lang="pl-PL" sz="700" dirty="0"/>
                <a:t>/zwiedzanie/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2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30614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"/>
          <a:stretch/>
        </p:blipFill>
        <p:spPr>
          <a:xfrm>
            <a:off x="596685" y="571524"/>
            <a:ext cx="10424737" cy="4248387"/>
          </a:xfrm>
          <a:prstGeom prst="rect">
            <a:avLst/>
          </a:prstGeom>
        </p:spPr>
      </p:pic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8AEC7C6C-1505-0345-92BD-563A03E79F1C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B703F2B0-8601-9747-99F3-E41A0C669B7A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F8BDF2EC-B088-0945-B8CF-075127E738C5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2A66E16D-3216-6E49-95DC-B87BEDB18668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91D6016-C441-1640-B79C-A60593D9AC0F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A19F67A1-FEEA-C74E-9FFE-76C213B47126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BDB3DC91-C26D-5848-91A5-3F62CF52E183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69A2D8DF-C886-D346-8134-3380F86BD3DA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7DF8DEEF-E650-BA4E-B00E-DCCB94771052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F6595407-C6E0-934A-8603-1449DEBF409B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54E98AC2-7A20-C14E-B5D2-2A2BFADC4C2B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6B647FF0-B65A-8B44-AFE6-E6ECDC958060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7DE7DE1C-15C5-2C4D-AA2B-FA7C353058FB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77B0C1BC-4F46-694E-8FF3-32A757294C84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8DABAC23-8C64-AA4D-9C4D-9D93051E7700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6CCB9E-2640-8047-A44A-62CA5BE1AA70}"/>
              </a:ext>
            </a:extLst>
          </p:cNvPr>
          <p:cNvGrpSpPr/>
          <p:nvPr/>
        </p:nvGrpSpPr>
        <p:grpSpPr>
          <a:xfrm rot="5400000">
            <a:off x="9971104" y="5086836"/>
            <a:ext cx="434854" cy="2603714"/>
            <a:chOff x="11565648" y="4181036"/>
            <a:chExt cx="434854" cy="252343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F674151-3003-104E-A219-E16C59DB3361}"/>
                </a:ext>
              </a:extLst>
            </p:cNvPr>
            <p:cNvGrpSpPr/>
            <p:nvPr/>
          </p:nvGrpSpPr>
          <p:grpSpPr>
            <a:xfrm>
              <a:off x="11565648" y="4579079"/>
              <a:ext cx="434854" cy="2124632"/>
              <a:chOff x="11565648" y="4579079"/>
              <a:chExt cx="434854" cy="212463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3CAC73-15DC-8743-8110-E38D75CDD044}"/>
                  </a:ext>
                </a:extLst>
              </p:cNvPr>
              <p:cNvSpPr/>
              <p:nvPr/>
            </p:nvSpPr>
            <p:spPr>
              <a:xfrm>
                <a:off x="11688760" y="4579079"/>
                <a:ext cx="311742" cy="2124632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7FBA5B2-4087-0F40-9291-68F71035CDC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51D016-497B-AD4C-8077-DB0CD632AF83}"/>
                </a:ext>
              </a:extLst>
            </p:cNvPr>
            <p:cNvSpPr txBox="1"/>
            <p:nvPr/>
          </p:nvSpPr>
          <p:spPr>
            <a:xfrm rot="16200000">
              <a:off x="10586316" y="5342727"/>
              <a:ext cx="25234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/>
                <a:t>https</a:t>
              </a:r>
              <a:r>
                <a:rPr lang="pl-PL" sz="700" dirty="0"/>
                <a:t>://kopalnia-</a:t>
              </a:r>
              <a:r>
                <a:rPr lang="pl-PL" sz="700" dirty="0" err="1"/>
                <a:t>bochnia.pl</a:t>
              </a:r>
              <a:r>
                <a:rPr lang="pl-PL" sz="700" dirty="0"/>
                <a:t>/zwiedzanie/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739AD5C3-BE32-C744-A88F-C40B4566F5DD}"/>
              </a:ext>
            </a:extLst>
          </p:cNvPr>
          <p:cNvSpPr/>
          <p:nvPr/>
        </p:nvSpPr>
        <p:spPr>
          <a:xfrm>
            <a:off x="4636552" y="5227358"/>
            <a:ext cx="2345002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Kopalnia Soli w Bochni</a:t>
            </a:r>
            <a:endParaRPr lang="en-GB" b="1" dirty="0">
              <a:solidFill>
                <a:srgbClr val="005B7F"/>
              </a:solidFill>
              <a:latin typeface="HK Grotesk"/>
            </a:endParaRPr>
          </a:p>
        </p:txBody>
      </p:sp>
    </p:spTree>
    <p:extLst>
      <p:ext uri="{BB962C8B-B14F-4D97-AF65-F5344CB8AC3E}">
        <p14:creationId xmlns:p14="http://schemas.microsoft.com/office/powerpoint/2010/main" val="280577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90375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87864" y="552703"/>
            <a:ext cx="9853508" cy="45983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E78993F-079E-0C44-ABE2-BA70B8E2CE35}"/>
              </a:ext>
            </a:extLst>
          </p:cNvPr>
          <p:cNvGrpSpPr/>
          <p:nvPr/>
        </p:nvGrpSpPr>
        <p:grpSpPr>
          <a:xfrm rot="5400000">
            <a:off x="8525042" y="4124516"/>
            <a:ext cx="434854" cy="4528353"/>
            <a:chOff x="11565648" y="2315737"/>
            <a:chExt cx="434854" cy="438873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71695C-2676-B043-B269-84AC50DD0DA0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6A6E95-D33C-EC4A-989D-4D5239B132DC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F06923-4B0B-234A-9DBD-AB3C4F5F1FE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D2C96B-2A91-4D49-81B2-E71CBD212DFC}"/>
                </a:ext>
              </a:extLst>
            </p:cNvPr>
            <p:cNvSpPr txBox="1"/>
            <p:nvPr/>
          </p:nvSpPr>
          <p:spPr>
            <a:xfrm rot="16200000">
              <a:off x="9654048" y="4410460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https://pl.wikipedia.org/wiki/Wadowice#/media/Plik:Wadowicki_rynek.jpg</a:t>
              </a:r>
              <a:r>
                <a:rPr lang="pl-PL" sz="700" dirty="0">
                  <a:latin typeface="HK Grotesk Light" pitchFamily="2" charset="77"/>
                </a:rPr>
                <a:t> fot. Krzysztof </a:t>
              </a:r>
              <a:r>
                <a:rPr lang="pl-PL" sz="700" dirty="0" err="1">
                  <a:latin typeface="HK Grotesk Light" pitchFamily="2" charset="77"/>
                </a:rPr>
                <a:t>Cabak</a:t>
              </a:r>
              <a:endParaRPr lang="pl-PL" sz="700" dirty="0">
                <a:latin typeface="HK Grotesk Light" pitchFamily="2" charset="77"/>
              </a:endParaRPr>
            </a:p>
          </p:txBody>
        </p:sp>
      </p:grpSp>
      <p:grpSp>
        <p:nvGrpSpPr>
          <p:cNvPr id="32" name="Grafika Start">
            <a:extLst>
              <a:ext uri="{FF2B5EF4-FFF2-40B4-BE49-F238E27FC236}">
                <a16:creationId xmlns:a16="http://schemas.microsoft.com/office/drawing/2014/main" id="{B62B6D6E-FF79-F544-B622-981861EECBE7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00354740-894D-F443-8300-43466DFABB60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E4FF583D-DCED-2B48-B071-E5B081891420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0F0F6294-B4B8-C84B-BBD2-F704BC9AA72B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627A0057-2E9C-8349-98EE-24C0836A9151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979CA129-E1EB-9C4F-8E3A-307F6B4C61FB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5348DDD6-30AB-3F47-87A9-F0CCA973C6FE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7502804E-CA9C-3E4D-82B9-8BDC2E1C591A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52D7C1B5-0143-DE47-AB09-6DED32C5D1CD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5BFC11DE-30EB-5047-A857-7507E0747C38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68F4E84D-7173-2A4C-9A31-65BDB5F35373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4107B329-E2F0-6E4B-8DDC-8EA454436EA0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E0939674-C916-EB49-8242-902F90D7D005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815B5BFE-3F7D-AF44-9869-F29940D69273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CBB144C9-7E15-0D49-862E-6C84C0E38EA3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35208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90375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87864" y="552703"/>
            <a:ext cx="9853508" cy="45983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E78993F-079E-0C44-ABE2-BA70B8E2CE35}"/>
              </a:ext>
            </a:extLst>
          </p:cNvPr>
          <p:cNvGrpSpPr/>
          <p:nvPr/>
        </p:nvGrpSpPr>
        <p:grpSpPr>
          <a:xfrm rot="5400000">
            <a:off x="8525042" y="4124516"/>
            <a:ext cx="434854" cy="4528353"/>
            <a:chOff x="11565648" y="2315737"/>
            <a:chExt cx="434854" cy="438873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71695C-2676-B043-B269-84AC50DD0DA0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6A6E95-D33C-EC4A-989D-4D5239B132DC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F06923-4B0B-234A-9DBD-AB3C4F5F1FE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D2C96B-2A91-4D49-81B2-E71CBD212DFC}"/>
                </a:ext>
              </a:extLst>
            </p:cNvPr>
            <p:cNvSpPr txBox="1"/>
            <p:nvPr/>
          </p:nvSpPr>
          <p:spPr>
            <a:xfrm rot="16200000">
              <a:off x="9654048" y="4410460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https://pl.wikipedia.org/wiki/Wadowice#/media/Plik:Wadowicki_rynek.jpg</a:t>
              </a:r>
              <a:r>
                <a:rPr lang="pl-PL" sz="700" dirty="0">
                  <a:latin typeface="HK Grotesk Light" pitchFamily="2" charset="77"/>
                </a:rPr>
                <a:t> fot. Krzysztof </a:t>
              </a:r>
              <a:r>
                <a:rPr lang="pl-PL" sz="700" dirty="0" err="1">
                  <a:latin typeface="HK Grotesk Light" pitchFamily="2" charset="77"/>
                </a:rPr>
                <a:t>Cabak</a:t>
              </a:r>
              <a:endParaRPr lang="pl-PL" sz="700" dirty="0">
                <a:latin typeface="HK Grotesk Light" pitchFamily="2" charset="77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9C0FEA1-F394-474A-812D-9F333C1E1786}"/>
              </a:ext>
            </a:extLst>
          </p:cNvPr>
          <p:cNvSpPr/>
          <p:nvPr/>
        </p:nvSpPr>
        <p:spPr>
          <a:xfrm>
            <a:off x="4437108" y="5511755"/>
            <a:ext cx="335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Plac Jana Pawła II w Wadowicach</a:t>
            </a:r>
            <a:endParaRPr lang="en-GB" b="1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32" name="Grafika Start">
            <a:extLst>
              <a:ext uri="{FF2B5EF4-FFF2-40B4-BE49-F238E27FC236}">
                <a16:creationId xmlns:a16="http://schemas.microsoft.com/office/drawing/2014/main" id="{B62B6D6E-FF79-F544-B622-981861EECBE7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00354740-894D-F443-8300-43466DFABB60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E4FF583D-DCED-2B48-B071-E5B081891420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0F0F6294-B4B8-C84B-BBD2-F704BC9AA72B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627A0057-2E9C-8349-98EE-24C0836A9151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979CA129-E1EB-9C4F-8E3A-307F6B4C61FB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5348DDD6-30AB-3F47-87A9-F0CCA973C6FE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7502804E-CA9C-3E4D-82B9-8BDC2E1C591A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52D7C1B5-0143-DE47-AB09-6DED32C5D1CD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5BFC11DE-30EB-5047-A857-7507E0747C38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68F4E84D-7173-2A4C-9A31-65BDB5F35373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4107B329-E2F0-6E4B-8DDC-8EA454436EA0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E0939674-C916-EB49-8242-902F90D7D005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815B5BFE-3F7D-AF44-9869-F29940D69273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CBB144C9-7E15-0D49-862E-6C84C0E38EA3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6785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392057" y="72836"/>
            <a:ext cx="3062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dirty="0">
                <a:solidFill>
                  <a:srgbClr val="005B7F"/>
                </a:solidFill>
                <a:latin typeface="HK Grotesk Medium" pitchFamily="2" charset="77"/>
              </a:rPr>
              <a:t>Granice Małopolski</a:t>
            </a:r>
          </a:p>
        </p:txBody>
      </p:sp>
      <p:pic>
        <p:nvPicPr>
          <p:cNvPr id="25" name="Obraz 2">
            <a:extLst>
              <a:ext uri="{FF2B5EF4-FFF2-40B4-BE49-F238E27FC236}">
                <a16:creationId xmlns:a16="http://schemas.microsoft.com/office/drawing/2014/main" id="{1CC3F814-2576-1C49-9B8C-C98EAADB5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46" y="546415"/>
            <a:ext cx="5395978" cy="5715530"/>
          </a:xfrm>
          <a:prstGeom prst="rect">
            <a:avLst/>
          </a:prstGeom>
        </p:spPr>
      </p:pic>
      <p:pic>
        <p:nvPicPr>
          <p:cNvPr id="26" name="Obraz 9">
            <a:extLst>
              <a:ext uri="{FF2B5EF4-FFF2-40B4-BE49-F238E27FC236}">
                <a16:creationId xmlns:a16="http://schemas.microsoft.com/office/drawing/2014/main" id="{B044E400-1843-A04A-98C1-E0F888A9F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32" y="555725"/>
            <a:ext cx="6092980" cy="570621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9461558" y="4432675"/>
            <a:ext cx="506283" cy="4158180"/>
            <a:chOff x="11581037" y="2225604"/>
            <a:chExt cx="506283" cy="447887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2225604"/>
              <a:ext cx="506283" cy="4478106"/>
              <a:chOff x="11581037" y="2225604"/>
              <a:chExt cx="506283" cy="447810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59" y="2225604"/>
                <a:ext cx="398561" cy="4478106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662834" y="4311532"/>
              <a:ext cx="44781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https://pl.wikipedia.org/wiki/Podzia%C5%82_administracyjny_wojew%C3%B3dztwa_ma%C5%82opolskiego</a:t>
              </a:r>
              <a:endParaRPr lang="pl-PL" sz="700" dirty="0"/>
            </a:p>
            <a:p>
              <a:r>
                <a:rPr lang="pl-PL" sz="700" dirty="0"/>
                <a:t>http://</a:t>
              </a:r>
              <a:r>
                <a:rPr lang="pl-PL" sz="700" dirty="0" err="1"/>
                <a:t>www.odkryjmalopolske.pl</a:t>
              </a:r>
              <a:r>
                <a:rPr lang="pl-PL" sz="700" dirty="0"/>
                <a:t>/</a:t>
              </a:r>
              <a:r>
                <a:rPr lang="pl-PL" sz="700" dirty="0" err="1"/>
                <a:t>podzial-administracyjny.html</a:t>
              </a:r>
              <a:endParaRPr lang="pl-PL" sz="700" dirty="0"/>
            </a:p>
          </p:txBody>
        </p:sp>
      </p:grpSp>
      <p:grpSp>
        <p:nvGrpSpPr>
          <p:cNvPr id="27" name="Grafika Start">
            <a:extLst>
              <a:ext uri="{FF2B5EF4-FFF2-40B4-BE49-F238E27FC236}">
                <a16:creationId xmlns:a16="http://schemas.microsoft.com/office/drawing/2014/main" id="{AA8874C8-F6C4-F145-B524-E6758AA26E6C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DE488098-961F-4047-BF72-B52F04F4E4B2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394A9E77-7FBB-1545-985A-6DD887555425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E50029E3-066B-1449-B978-AE4AC8FAEA33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A417B34F-1CD8-E04C-99C0-AC08026218C6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6B373B2B-124C-1047-9E9B-8FC4162889D8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EAA50654-1EEB-7041-9AA8-39D11173AFFE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3224A9C6-136D-304B-B20C-4BD48E4DF3BC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8EC878D7-8092-0840-AE77-8A4078C5AFAF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A847FCF6-F3A0-EB4B-8B4C-293EDA37E533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0" name="Graphic 9">
              <a:extLst>
                <a:ext uri="{FF2B5EF4-FFF2-40B4-BE49-F238E27FC236}">
                  <a16:creationId xmlns:a16="http://schemas.microsoft.com/office/drawing/2014/main" id="{33851C38-2244-204E-964F-9E2BD4FE64D8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DAF379F3-D041-5A4E-8D52-12357B10570B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2B7A5298-6B7D-8C45-85BD-4CDB77D1D883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5D169405-A672-F347-A347-077E14D6301F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7ADEC17E-F605-7A42-B4CC-12C16E6D706E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A73EC-E19F-A64B-9794-C2102856155E}"/>
              </a:ext>
            </a:extLst>
          </p:cNvPr>
          <p:cNvSpPr/>
          <p:nvPr/>
        </p:nvSpPr>
        <p:spPr>
          <a:xfrm>
            <a:off x="351932" y="555725"/>
            <a:ext cx="11441858" cy="5705510"/>
          </a:xfrm>
          <a:prstGeom prst="rect">
            <a:avLst/>
          </a:prstGeom>
          <a:noFill/>
          <a:ln w="19050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703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6792004" y="662500"/>
            <a:ext cx="434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Polska to nasza wielka Ojczyzna, </a:t>
            </a:r>
            <a:br>
              <a:rPr lang="pl-PL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ale mamy też nasze małe i średnie </a:t>
            </a:r>
            <a:br>
              <a:rPr lang="pl-PL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Ojczyzny, do których uczucia nazywamy </a:t>
            </a: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patriotyzmem lokalnym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6971532" y="2252423"/>
            <a:ext cx="4009006" cy="26464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32" name="Obraz 5">
            <a:extLst>
              <a:ext uri="{FF2B5EF4-FFF2-40B4-BE49-F238E27FC236}">
                <a16:creationId xmlns:a16="http://schemas.microsoft.com/office/drawing/2014/main" id="{F2DB6AA0-FA2A-334B-A10F-6A3975B3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7" y="221647"/>
            <a:ext cx="6903274" cy="644004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C288CB6-6885-734C-8F14-85D03DD3A8B7}"/>
              </a:ext>
            </a:extLst>
          </p:cNvPr>
          <p:cNvGrpSpPr/>
          <p:nvPr/>
        </p:nvGrpSpPr>
        <p:grpSpPr>
          <a:xfrm>
            <a:off x="7016852" y="2813792"/>
            <a:ext cx="4350562" cy="639263"/>
            <a:chOff x="6907988" y="3835724"/>
            <a:chExt cx="4350562" cy="6392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34C273-DE12-A444-A096-76C8823B74A1}"/>
                </a:ext>
              </a:extLst>
            </p:cNvPr>
            <p:cNvSpPr txBox="1"/>
            <p:nvPr/>
          </p:nvSpPr>
          <p:spPr>
            <a:xfrm>
              <a:off x="7258050" y="3837214"/>
              <a:ext cx="4000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Obecny podział RP na województwa obowiązuje od 1 stycznia 1999 r.</a:t>
              </a:r>
            </a:p>
          </p:txBody>
        </p:sp>
        <p:sp>
          <p:nvSpPr>
            <p:cNvPr id="52" name="Rectangular Callout 4">
              <a:extLst>
                <a:ext uri="{FF2B5EF4-FFF2-40B4-BE49-F238E27FC236}">
                  <a16:creationId xmlns:a16="http://schemas.microsoft.com/office/drawing/2014/main" id="{FA1A4167-487D-3240-9DA4-A55DE0BF2154}"/>
                </a:ext>
              </a:extLst>
            </p:cNvPr>
            <p:cNvSpPr/>
            <p:nvPr/>
          </p:nvSpPr>
          <p:spPr>
            <a:xfrm>
              <a:off x="6907988" y="3835724"/>
              <a:ext cx="4072549" cy="639263"/>
            </a:xfrm>
            <a:custGeom>
              <a:avLst/>
              <a:gdLst>
                <a:gd name="connsiteX0" fmla="*/ 0 w 7747969"/>
                <a:gd name="connsiteY0" fmla="*/ 0 h 2345331"/>
                <a:gd name="connsiteX1" fmla="*/ 1291328 w 7747969"/>
                <a:gd name="connsiteY1" fmla="*/ 0 h 2345331"/>
                <a:gd name="connsiteX2" fmla="*/ 1291328 w 7747969"/>
                <a:gd name="connsiteY2" fmla="*/ 0 h 2345331"/>
                <a:gd name="connsiteX3" fmla="*/ 3228320 w 7747969"/>
                <a:gd name="connsiteY3" fmla="*/ 0 h 2345331"/>
                <a:gd name="connsiteX4" fmla="*/ 7747969 w 7747969"/>
                <a:gd name="connsiteY4" fmla="*/ 0 h 2345331"/>
                <a:gd name="connsiteX5" fmla="*/ 7747969 w 7747969"/>
                <a:gd name="connsiteY5" fmla="*/ 1368110 h 2345331"/>
                <a:gd name="connsiteX6" fmla="*/ 7747969 w 7747969"/>
                <a:gd name="connsiteY6" fmla="*/ 1368110 h 2345331"/>
                <a:gd name="connsiteX7" fmla="*/ 7747969 w 7747969"/>
                <a:gd name="connsiteY7" fmla="*/ 1954443 h 2345331"/>
                <a:gd name="connsiteX8" fmla="*/ 7747969 w 7747969"/>
                <a:gd name="connsiteY8" fmla="*/ 2345331 h 2345331"/>
                <a:gd name="connsiteX9" fmla="*/ 3228320 w 7747969"/>
                <a:gd name="connsiteY9" fmla="*/ 2345331 h 2345331"/>
                <a:gd name="connsiteX10" fmla="*/ 1282599 w 7747969"/>
                <a:gd name="connsiteY10" fmla="*/ 2687726 h 2345331"/>
                <a:gd name="connsiteX11" fmla="*/ 1291328 w 7747969"/>
                <a:gd name="connsiteY11" fmla="*/ 2345331 h 2345331"/>
                <a:gd name="connsiteX12" fmla="*/ 0 w 7747969"/>
                <a:gd name="connsiteY12" fmla="*/ 2345331 h 2345331"/>
                <a:gd name="connsiteX13" fmla="*/ 0 w 7747969"/>
                <a:gd name="connsiteY13" fmla="*/ 1954443 h 2345331"/>
                <a:gd name="connsiteX14" fmla="*/ 0 w 7747969"/>
                <a:gd name="connsiteY14" fmla="*/ 1368110 h 2345331"/>
                <a:gd name="connsiteX15" fmla="*/ 0 w 7747969"/>
                <a:gd name="connsiteY15" fmla="*/ 1368110 h 2345331"/>
                <a:gd name="connsiteX16" fmla="*/ 0 w 7747969"/>
                <a:gd name="connsiteY16" fmla="*/ 0 h 2345331"/>
                <a:gd name="connsiteX0" fmla="*/ 0 w 7747969"/>
                <a:gd name="connsiteY0" fmla="*/ 0 h 2687726"/>
                <a:gd name="connsiteX1" fmla="*/ 1291328 w 7747969"/>
                <a:gd name="connsiteY1" fmla="*/ 0 h 2687726"/>
                <a:gd name="connsiteX2" fmla="*/ 1291328 w 7747969"/>
                <a:gd name="connsiteY2" fmla="*/ 0 h 2687726"/>
                <a:gd name="connsiteX3" fmla="*/ 3228320 w 7747969"/>
                <a:gd name="connsiteY3" fmla="*/ 0 h 2687726"/>
                <a:gd name="connsiteX4" fmla="*/ 7747969 w 7747969"/>
                <a:gd name="connsiteY4" fmla="*/ 0 h 2687726"/>
                <a:gd name="connsiteX5" fmla="*/ 7747969 w 7747969"/>
                <a:gd name="connsiteY5" fmla="*/ 1368110 h 2687726"/>
                <a:gd name="connsiteX6" fmla="*/ 7747969 w 7747969"/>
                <a:gd name="connsiteY6" fmla="*/ 1368110 h 2687726"/>
                <a:gd name="connsiteX7" fmla="*/ 7747969 w 7747969"/>
                <a:gd name="connsiteY7" fmla="*/ 1954443 h 2687726"/>
                <a:gd name="connsiteX8" fmla="*/ 7747969 w 7747969"/>
                <a:gd name="connsiteY8" fmla="*/ 2345331 h 2687726"/>
                <a:gd name="connsiteX9" fmla="*/ 1776449 w 7747969"/>
                <a:gd name="connsiteY9" fmla="*/ 2366271 h 2687726"/>
                <a:gd name="connsiteX10" fmla="*/ 1282599 w 7747969"/>
                <a:gd name="connsiteY10" fmla="*/ 2687726 h 2687726"/>
                <a:gd name="connsiteX11" fmla="*/ 1291328 w 7747969"/>
                <a:gd name="connsiteY11" fmla="*/ 2345331 h 2687726"/>
                <a:gd name="connsiteX12" fmla="*/ 0 w 7747969"/>
                <a:gd name="connsiteY12" fmla="*/ 2345331 h 2687726"/>
                <a:gd name="connsiteX13" fmla="*/ 0 w 7747969"/>
                <a:gd name="connsiteY13" fmla="*/ 1954443 h 2687726"/>
                <a:gd name="connsiteX14" fmla="*/ 0 w 7747969"/>
                <a:gd name="connsiteY14" fmla="*/ 1368110 h 2687726"/>
                <a:gd name="connsiteX15" fmla="*/ 0 w 7747969"/>
                <a:gd name="connsiteY15" fmla="*/ 1368110 h 2687726"/>
                <a:gd name="connsiteX16" fmla="*/ 0 w 7747969"/>
                <a:gd name="connsiteY16" fmla="*/ 0 h 268772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76449 w 7747969"/>
                <a:gd name="connsiteY9" fmla="*/ 236627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83429 w 7747969"/>
                <a:gd name="connsiteY9" fmla="*/ 232439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54949"/>
                <a:gd name="connsiteY0" fmla="*/ 0 h 2701686"/>
                <a:gd name="connsiteX1" fmla="*/ 1291328 w 7754949"/>
                <a:gd name="connsiteY1" fmla="*/ 0 h 2701686"/>
                <a:gd name="connsiteX2" fmla="*/ 1291328 w 7754949"/>
                <a:gd name="connsiteY2" fmla="*/ 0 h 2701686"/>
                <a:gd name="connsiteX3" fmla="*/ 3228320 w 7754949"/>
                <a:gd name="connsiteY3" fmla="*/ 0 h 2701686"/>
                <a:gd name="connsiteX4" fmla="*/ 7747969 w 7754949"/>
                <a:gd name="connsiteY4" fmla="*/ 0 h 2701686"/>
                <a:gd name="connsiteX5" fmla="*/ 7747969 w 7754949"/>
                <a:gd name="connsiteY5" fmla="*/ 1368110 h 2701686"/>
                <a:gd name="connsiteX6" fmla="*/ 7747969 w 7754949"/>
                <a:gd name="connsiteY6" fmla="*/ 1368110 h 2701686"/>
                <a:gd name="connsiteX7" fmla="*/ 7747969 w 7754949"/>
                <a:gd name="connsiteY7" fmla="*/ 1954443 h 2701686"/>
                <a:gd name="connsiteX8" fmla="*/ 7754949 w 7754949"/>
                <a:gd name="connsiteY8" fmla="*/ 2310430 h 2701686"/>
                <a:gd name="connsiteX9" fmla="*/ 1783429 w 7754949"/>
                <a:gd name="connsiteY9" fmla="*/ 2324391 h 2701686"/>
                <a:gd name="connsiteX10" fmla="*/ 1526904 w 7754949"/>
                <a:gd name="connsiteY10" fmla="*/ 2701686 h 2701686"/>
                <a:gd name="connsiteX11" fmla="*/ 1291328 w 7754949"/>
                <a:gd name="connsiteY11" fmla="*/ 2345331 h 2701686"/>
                <a:gd name="connsiteX12" fmla="*/ 0 w 7754949"/>
                <a:gd name="connsiteY12" fmla="*/ 2345331 h 2701686"/>
                <a:gd name="connsiteX13" fmla="*/ 0 w 7754949"/>
                <a:gd name="connsiteY13" fmla="*/ 1954443 h 2701686"/>
                <a:gd name="connsiteX14" fmla="*/ 0 w 7754949"/>
                <a:gd name="connsiteY14" fmla="*/ 1368110 h 2701686"/>
                <a:gd name="connsiteX15" fmla="*/ 0 w 7754949"/>
                <a:gd name="connsiteY15" fmla="*/ 1368110 h 2701686"/>
                <a:gd name="connsiteX16" fmla="*/ 0 w 7754949"/>
                <a:gd name="connsiteY16" fmla="*/ 0 h 2701686"/>
                <a:gd name="connsiteX0" fmla="*/ 489085 w 8244034"/>
                <a:gd name="connsiteY0" fmla="*/ 0 h 2701686"/>
                <a:gd name="connsiteX1" fmla="*/ 1780413 w 8244034"/>
                <a:gd name="connsiteY1" fmla="*/ 0 h 2701686"/>
                <a:gd name="connsiteX2" fmla="*/ 1780413 w 8244034"/>
                <a:gd name="connsiteY2" fmla="*/ 0 h 2701686"/>
                <a:gd name="connsiteX3" fmla="*/ 3717405 w 8244034"/>
                <a:gd name="connsiteY3" fmla="*/ 0 h 2701686"/>
                <a:gd name="connsiteX4" fmla="*/ 8237054 w 8244034"/>
                <a:gd name="connsiteY4" fmla="*/ 0 h 2701686"/>
                <a:gd name="connsiteX5" fmla="*/ 8237054 w 8244034"/>
                <a:gd name="connsiteY5" fmla="*/ 1368110 h 2701686"/>
                <a:gd name="connsiteX6" fmla="*/ 8237054 w 8244034"/>
                <a:gd name="connsiteY6" fmla="*/ 1368110 h 2701686"/>
                <a:gd name="connsiteX7" fmla="*/ 8237054 w 8244034"/>
                <a:gd name="connsiteY7" fmla="*/ 1954443 h 2701686"/>
                <a:gd name="connsiteX8" fmla="*/ 8244034 w 8244034"/>
                <a:gd name="connsiteY8" fmla="*/ 2310430 h 2701686"/>
                <a:gd name="connsiteX9" fmla="*/ 2272514 w 8244034"/>
                <a:gd name="connsiteY9" fmla="*/ 2324391 h 2701686"/>
                <a:gd name="connsiteX10" fmla="*/ 2015989 w 8244034"/>
                <a:gd name="connsiteY10" fmla="*/ 2701686 h 2701686"/>
                <a:gd name="connsiteX11" fmla="*/ 1780413 w 8244034"/>
                <a:gd name="connsiteY11" fmla="*/ 2345331 h 2701686"/>
                <a:gd name="connsiteX12" fmla="*/ 489085 w 8244034"/>
                <a:gd name="connsiteY12" fmla="*/ 2345331 h 2701686"/>
                <a:gd name="connsiteX13" fmla="*/ 0 w 8244034"/>
                <a:gd name="connsiteY13" fmla="*/ 1863422 h 2701686"/>
                <a:gd name="connsiteX14" fmla="*/ 489085 w 8244034"/>
                <a:gd name="connsiteY14" fmla="*/ 1368110 h 2701686"/>
                <a:gd name="connsiteX15" fmla="*/ 489085 w 8244034"/>
                <a:gd name="connsiteY15" fmla="*/ 1368110 h 2701686"/>
                <a:gd name="connsiteX16" fmla="*/ 489085 w 8244034"/>
                <a:gd name="connsiteY16" fmla="*/ 0 h 2701686"/>
                <a:gd name="connsiteX0" fmla="*/ 489085 w 8244034"/>
                <a:gd name="connsiteY0" fmla="*/ 0 h 2701686"/>
                <a:gd name="connsiteX1" fmla="*/ 1780413 w 8244034"/>
                <a:gd name="connsiteY1" fmla="*/ 0 h 2701686"/>
                <a:gd name="connsiteX2" fmla="*/ 1780413 w 8244034"/>
                <a:gd name="connsiteY2" fmla="*/ 0 h 2701686"/>
                <a:gd name="connsiteX3" fmla="*/ 3717405 w 8244034"/>
                <a:gd name="connsiteY3" fmla="*/ 0 h 2701686"/>
                <a:gd name="connsiteX4" fmla="*/ 8237054 w 8244034"/>
                <a:gd name="connsiteY4" fmla="*/ 0 h 2701686"/>
                <a:gd name="connsiteX5" fmla="*/ 8237054 w 8244034"/>
                <a:gd name="connsiteY5" fmla="*/ 1368110 h 2701686"/>
                <a:gd name="connsiteX6" fmla="*/ 8237054 w 8244034"/>
                <a:gd name="connsiteY6" fmla="*/ 1368110 h 2701686"/>
                <a:gd name="connsiteX7" fmla="*/ 8237054 w 8244034"/>
                <a:gd name="connsiteY7" fmla="*/ 1954443 h 2701686"/>
                <a:gd name="connsiteX8" fmla="*/ 8244034 w 8244034"/>
                <a:gd name="connsiteY8" fmla="*/ 2310430 h 2701686"/>
                <a:gd name="connsiteX9" fmla="*/ 2272514 w 8244034"/>
                <a:gd name="connsiteY9" fmla="*/ 2324391 h 2701686"/>
                <a:gd name="connsiteX10" fmla="*/ 2015989 w 8244034"/>
                <a:gd name="connsiteY10" fmla="*/ 2701686 h 2701686"/>
                <a:gd name="connsiteX11" fmla="*/ 1780413 w 8244034"/>
                <a:gd name="connsiteY11" fmla="*/ 2345331 h 2701686"/>
                <a:gd name="connsiteX12" fmla="*/ 489085 w 8244034"/>
                <a:gd name="connsiteY12" fmla="*/ 2345331 h 2701686"/>
                <a:gd name="connsiteX13" fmla="*/ 301498 w 8244034"/>
                <a:gd name="connsiteY13" fmla="*/ 2185957 h 2701686"/>
                <a:gd name="connsiteX14" fmla="*/ 0 w 8244034"/>
                <a:gd name="connsiteY14" fmla="*/ 1863422 h 2701686"/>
                <a:gd name="connsiteX15" fmla="*/ 489085 w 8244034"/>
                <a:gd name="connsiteY15" fmla="*/ 1368110 h 2701686"/>
                <a:gd name="connsiteX16" fmla="*/ 489085 w 8244034"/>
                <a:gd name="connsiteY16" fmla="*/ 1368110 h 2701686"/>
                <a:gd name="connsiteX17" fmla="*/ 489085 w 8244034"/>
                <a:gd name="connsiteY17" fmla="*/ 0 h 2701686"/>
                <a:gd name="connsiteX0" fmla="*/ 489085 w 8244034"/>
                <a:gd name="connsiteY0" fmla="*/ 0 h 2701686"/>
                <a:gd name="connsiteX1" fmla="*/ 1780413 w 8244034"/>
                <a:gd name="connsiteY1" fmla="*/ 0 h 2701686"/>
                <a:gd name="connsiteX2" fmla="*/ 1780413 w 8244034"/>
                <a:gd name="connsiteY2" fmla="*/ 0 h 2701686"/>
                <a:gd name="connsiteX3" fmla="*/ 3717405 w 8244034"/>
                <a:gd name="connsiteY3" fmla="*/ 0 h 2701686"/>
                <a:gd name="connsiteX4" fmla="*/ 8237054 w 8244034"/>
                <a:gd name="connsiteY4" fmla="*/ 0 h 2701686"/>
                <a:gd name="connsiteX5" fmla="*/ 8237054 w 8244034"/>
                <a:gd name="connsiteY5" fmla="*/ 1368110 h 2701686"/>
                <a:gd name="connsiteX6" fmla="*/ 8237054 w 8244034"/>
                <a:gd name="connsiteY6" fmla="*/ 1368110 h 2701686"/>
                <a:gd name="connsiteX7" fmla="*/ 8237054 w 8244034"/>
                <a:gd name="connsiteY7" fmla="*/ 1954443 h 2701686"/>
                <a:gd name="connsiteX8" fmla="*/ 8244034 w 8244034"/>
                <a:gd name="connsiteY8" fmla="*/ 2310430 h 2701686"/>
                <a:gd name="connsiteX9" fmla="*/ 2272514 w 8244034"/>
                <a:gd name="connsiteY9" fmla="*/ 2324391 h 2701686"/>
                <a:gd name="connsiteX10" fmla="*/ 2015989 w 8244034"/>
                <a:gd name="connsiteY10" fmla="*/ 2701686 h 2701686"/>
                <a:gd name="connsiteX11" fmla="*/ 1780413 w 8244034"/>
                <a:gd name="connsiteY11" fmla="*/ 2345331 h 2701686"/>
                <a:gd name="connsiteX12" fmla="*/ 489085 w 8244034"/>
                <a:gd name="connsiteY12" fmla="*/ 2345331 h 2701686"/>
                <a:gd name="connsiteX13" fmla="*/ 520741 w 8244034"/>
                <a:gd name="connsiteY13" fmla="*/ 1852207 h 2701686"/>
                <a:gd name="connsiteX14" fmla="*/ 0 w 8244034"/>
                <a:gd name="connsiteY14" fmla="*/ 1863422 h 2701686"/>
                <a:gd name="connsiteX15" fmla="*/ 489085 w 8244034"/>
                <a:gd name="connsiteY15" fmla="*/ 1368110 h 2701686"/>
                <a:gd name="connsiteX16" fmla="*/ 489085 w 8244034"/>
                <a:gd name="connsiteY16" fmla="*/ 1368110 h 2701686"/>
                <a:gd name="connsiteX17" fmla="*/ 489085 w 8244034"/>
                <a:gd name="connsiteY17" fmla="*/ 0 h 2701686"/>
                <a:gd name="connsiteX0" fmla="*/ 657735 w 8412684"/>
                <a:gd name="connsiteY0" fmla="*/ 0 h 2701686"/>
                <a:gd name="connsiteX1" fmla="*/ 1949063 w 8412684"/>
                <a:gd name="connsiteY1" fmla="*/ 0 h 2701686"/>
                <a:gd name="connsiteX2" fmla="*/ 1949063 w 8412684"/>
                <a:gd name="connsiteY2" fmla="*/ 0 h 2701686"/>
                <a:gd name="connsiteX3" fmla="*/ 3886055 w 8412684"/>
                <a:gd name="connsiteY3" fmla="*/ 0 h 2701686"/>
                <a:gd name="connsiteX4" fmla="*/ 8405704 w 8412684"/>
                <a:gd name="connsiteY4" fmla="*/ 0 h 2701686"/>
                <a:gd name="connsiteX5" fmla="*/ 8405704 w 8412684"/>
                <a:gd name="connsiteY5" fmla="*/ 1368110 h 2701686"/>
                <a:gd name="connsiteX6" fmla="*/ 8405704 w 8412684"/>
                <a:gd name="connsiteY6" fmla="*/ 1368110 h 2701686"/>
                <a:gd name="connsiteX7" fmla="*/ 8405704 w 8412684"/>
                <a:gd name="connsiteY7" fmla="*/ 1954443 h 2701686"/>
                <a:gd name="connsiteX8" fmla="*/ 8412684 w 8412684"/>
                <a:gd name="connsiteY8" fmla="*/ 2310430 h 2701686"/>
                <a:gd name="connsiteX9" fmla="*/ 2441164 w 8412684"/>
                <a:gd name="connsiteY9" fmla="*/ 2324391 h 2701686"/>
                <a:gd name="connsiteX10" fmla="*/ 2184639 w 8412684"/>
                <a:gd name="connsiteY10" fmla="*/ 2701686 h 2701686"/>
                <a:gd name="connsiteX11" fmla="*/ 1949063 w 8412684"/>
                <a:gd name="connsiteY11" fmla="*/ 2345331 h 2701686"/>
                <a:gd name="connsiteX12" fmla="*/ 657735 w 8412684"/>
                <a:gd name="connsiteY12" fmla="*/ 2345331 h 2701686"/>
                <a:gd name="connsiteX13" fmla="*/ 689391 w 8412684"/>
                <a:gd name="connsiteY13" fmla="*/ 1852207 h 2701686"/>
                <a:gd name="connsiteX14" fmla="*/ 0 w 8412684"/>
                <a:gd name="connsiteY14" fmla="*/ 1347634 h 2701686"/>
                <a:gd name="connsiteX15" fmla="*/ 657735 w 8412684"/>
                <a:gd name="connsiteY15" fmla="*/ 1368110 h 2701686"/>
                <a:gd name="connsiteX16" fmla="*/ 657735 w 8412684"/>
                <a:gd name="connsiteY16" fmla="*/ 1368110 h 2701686"/>
                <a:gd name="connsiteX17" fmla="*/ 657735 w 8412684"/>
                <a:gd name="connsiteY17" fmla="*/ 0 h 2701686"/>
                <a:gd name="connsiteX0" fmla="*/ 657735 w 8412684"/>
                <a:gd name="connsiteY0" fmla="*/ 0 h 2345329"/>
                <a:gd name="connsiteX1" fmla="*/ 1949063 w 8412684"/>
                <a:gd name="connsiteY1" fmla="*/ 0 h 2345329"/>
                <a:gd name="connsiteX2" fmla="*/ 1949063 w 8412684"/>
                <a:gd name="connsiteY2" fmla="*/ 0 h 2345329"/>
                <a:gd name="connsiteX3" fmla="*/ 3886055 w 8412684"/>
                <a:gd name="connsiteY3" fmla="*/ 0 h 2345329"/>
                <a:gd name="connsiteX4" fmla="*/ 8405704 w 8412684"/>
                <a:gd name="connsiteY4" fmla="*/ 0 h 2345329"/>
                <a:gd name="connsiteX5" fmla="*/ 8405704 w 8412684"/>
                <a:gd name="connsiteY5" fmla="*/ 1368110 h 2345329"/>
                <a:gd name="connsiteX6" fmla="*/ 8405704 w 8412684"/>
                <a:gd name="connsiteY6" fmla="*/ 1368110 h 2345329"/>
                <a:gd name="connsiteX7" fmla="*/ 8405704 w 8412684"/>
                <a:gd name="connsiteY7" fmla="*/ 1954443 h 2345329"/>
                <a:gd name="connsiteX8" fmla="*/ 8412684 w 8412684"/>
                <a:gd name="connsiteY8" fmla="*/ 2310430 h 2345329"/>
                <a:gd name="connsiteX9" fmla="*/ 2441164 w 8412684"/>
                <a:gd name="connsiteY9" fmla="*/ 2324391 h 2345329"/>
                <a:gd name="connsiteX10" fmla="*/ 1949063 w 8412684"/>
                <a:gd name="connsiteY10" fmla="*/ 2345331 h 2345329"/>
                <a:gd name="connsiteX11" fmla="*/ 657735 w 8412684"/>
                <a:gd name="connsiteY11" fmla="*/ 2345331 h 2345329"/>
                <a:gd name="connsiteX12" fmla="*/ 689391 w 8412684"/>
                <a:gd name="connsiteY12" fmla="*/ 1852207 h 2345329"/>
                <a:gd name="connsiteX13" fmla="*/ 0 w 8412684"/>
                <a:gd name="connsiteY13" fmla="*/ 1347634 h 2345329"/>
                <a:gd name="connsiteX14" fmla="*/ 657735 w 8412684"/>
                <a:gd name="connsiteY14" fmla="*/ 1368110 h 2345329"/>
                <a:gd name="connsiteX15" fmla="*/ 657735 w 8412684"/>
                <a:gd name="connsiteY15" fmla="*/ 1368110 h 2345329"/>
                <a:gd name="connsiteX16" fmla="*/ 657735 w 8412684"/>
                <a:gd name="connsiteY16" fmla="*/ 0 h 2345329"/>
                <a:gd name="connsiteX0" fmla="*/ 657735 w 8412684"/>
                <a:gd name="connsiteY0" fmla="*/ 0 h 2382648"/>
                <a:gd name="connsiteX1" fmla="*/ 1949063 w 8412684"/>
                <a:gd name="connsiteY1" fmla="*/ 0 h 2382648"/>
                <a:gd name="connsiteX2" fmla="*/ 1949063 w 8412684"/>
                <a:gd name="connsiteY2" fmla="*/ 0 h 2382648"/>
                <a:gd name="connsiteX3" fmla="*/ 3886055 w 8412684"/>
                <a:gd name="connsiteY3" fmla="*/ 0 h 2382648"/>
                <a:gd name="connsiteX4" fmla="*/ 8405704 w 8412684"/>
                <a:gd name="connsiteY4" fmla="*/ 0 h 2382648"/>
                <a:gd name="connsiteX5" fmla="*/ 8405704 w 8412684"/>
                <a:gd name="connsiteY5" fmla="*/ 1368110 h 2382648"/>
                <a:gd name="connsiteX6" fmla="*/ 8405704 w 8412684"/>
                <a:gd name="connsiteY6" fmla="*/ 1368110 h 2382648"/>
                <a:gd name="connsiteX7" fmla="*/ 8405704 w 8412684"/>
                <a:gd name="connsiteY7" fmla="*/ 1954443 h 2382648"/>
                <a:gd name="connsiteX8" fmla="*/ 8412684 w 8412684"/>
                <a:gd name="connsiteY8" fmla="*/ 2310430 h 2382648"/>
                <a:gd name="connsiteX9" fmla="*/ 2441164 w 8412684"/>
                <a:gd name="connsiteY9" fmla="*/ 2324391 h 2382648"/>
                <a:gd name="connsiteX10" fmla="*/ 1949063 w 8412684"/>
                <a:gd name="connsiteY10" fmla="*/ 2345331 h 2382648"/>
                <a:gd name="connsiteX11" fmla="*/ 657735 w 8412684"/>
                <a:gd name="connsiteY11" fmla="*/ 2345331 h 2382648"/>
                <a:gd name="connsiteX12" fmla="*/ 689391 w 8412684"/>
                <a:gd name="connsiteY12" fmla="*/ 1852207 h 2382648"/>
                <a:gd name="connsiteX13" fmla="*/ 0 w 8412684"/>
                <a:gd name="connsiteY13" fmla="*/ 1347634 h 2382648"/>
                <a:gd name="connsiteX14" fmla="*/ 657735 w 8412684"/>
                <a:gd name="connsiteY14" fmla="*/ 1368110 h 2382648"/>
                <a:gd name="connsiteX15" fmla="*/ 657735 w 8412684"/>
                <a:gd name="connsiteY15" fmla="*/ 1368110 h 2382648"/>
                <a:gd name="connsiteX16" fmla="*/ 657735 w 8412684"/>
                <a:gd name="connsiteY16" fmla="*/ 0 h 2382648"/>
                <a:gd name="connsiteX0" fmla="*/ 657735 w 8412684"/>
                <a:gd name="connsiteY0" fmla="*/ 0 h 2376628"/>
                <a:gd name="connsiteX1" fmla="*/ 1949063 w 8412684"/>
                <a:gd name="connsiteY1" fmla="*/ 0 h 2376628"/>
                <a:gd name="connsiteX2" fmla="*/ 1949063 w 8412684"/>
                <a:gd name="connsiteY2" fmla="*/ 0 h 2376628"/>
                <a:gd name="connsiteX3" fmla="*/ 3886055 w 8412684"/>
                <a:gd name="connsiteY3" fmla="*/ 0 h 2376628"/>
                <a:gd name="connsiteX4" fmla="*/ 8405704 w 8412684"/>
                <a:gd name="connsiteY4" fmla="*/ 0 h 2376628"/>
                <a:gd name="connsiteX5" fmla="*/ 8405704 w 8412684"/>
                <a:gd name="connsiteY5" fmla="*/ 1368110 h 2376628"/>
                <a:gd name="connsiteX6" fmla="*/ 8405704 w 8412684"/>
                <a:gd name="connsiteY6" fmla="*/ 1368110 h 2376628"/>
                <a:gd name="connsiteX7" fmla="*/ 8405704 w 8412684"/>
                <a:gd name="connsiteY7" fmla="*/ 1954443 h 2376628"/>
                <a:gd name="connsiteX8" fmla="*/ 8412684 w 8412684"/>
                <a:gd name="connsiteY8" fmla="*/ 2310430 h 2376628"/>
                <a:gd name="connsiteX9" fmla="*/ 2441164 w 8412684"/>
                <a:gd name="connsiteY9" fmla="*/ 2324391 h 2376628"/>
                <a:gd name="connsiteX10" fmla="*/ 657735 w 8412684"/>
                <a:gd name="connsiteY10" fmla="*/ 2345331 h 2376628"/>
                <a:gd name="connsiteX11" fmla="*/ 689391 w 8412684"/>
                <a:gd name="connsiteY11" fmla="*/ 1852207 h 2376628"/>
                <a:gd name="connsiteX12" fmla="*/ 0 w 8412684"/>
                <a:gd name="connsiteY12" fmla="*/ 1347634 h 2376628"/>
                <a:gd name="connsiteX13" fmla="*/ 657735 w 8412684"/>
                <a:gd name="connsiteY13" fmla="*/ 1368110 h 2376628"/>
                <a:gd name="connsiteX14" fmla="*/ 657735 w 8412684"/>
                <a:gd name="connsiteY14" fmla="*/ 1368110 h 2376628"/>
                <a:gd name="connsiteX15" fmla="*/ 657735 w 8412684"/>
                <a:gd name="connsiteY15" fmla="*/ 0 h 2376628"/>
                <a:gd name="connsiteX0" fmla="*/ 657735 w 8412684"/>
                <a:gd name="connsiteY0" fmla="*/ 0 h 2345330"/>
                <a:gd name="connsiteX1" fmla="*/ 1949063 w 8412684"/>
                <a:gd name="connsiteY1" fmla="*/ 0 h 2345330"/>
                <a:gd name="connsiteX2" fmla="*/ 1949063 w 8412684"/>
                <a:gd name="connsiteY2" fmla="*/ 0 h 2345330"/>
                <a:gd name="connsiteX3" fmla="*/ 3886055 w 8412684"/>
                <a:gd name="connsiteY3" fmla="*/ 0 h 2345330"/>
                <a:gd name="connsiteX4" fmla="*/ 8405704 w 8412684"/>
                <a:gd name="connsiteY4" fmla="*/ 0 h 2345330"/>
                <a:gd name="connsiteX5" fmla="*/ 8405704 w 8412684"/>
                <a:gd name="connsiteY5" fmla="*/ 1368110 h 2345330"/>
                <a:gd name="connsiteX6" fmla="*/ 8405704 w 8412684"/>
                <a:gd name="connsiteY6" fmla="*/ 1368110 h 2345330"/>
                <a:gd name="connsiteX7" fmla="*/ 8405704 w 8412684"/>
                <a:gd name="connsiteY7" fmla="*/ 1954443 h 2345330"/>
                <a:gd name="connsiteX8" fmla="*/ 8412684 w 8412684"/>
                <a:gd name="connsiteY8" fmla="*/ 2310430 h 2345330"/>
                <a:gd name="connsiteX9" fmla="*/ 657735 w 8412684"/>
                <a:gd name="connsiteY9" fmla="*/ 2345331 h 2345330"/>
                <a:gd name="connsiteX10" fmla="*/ 689391 w 8412684"/>
                <a:gd name="connsiteY10" fmla="*/ 1852207 h 2345330"/>
                <a:gd name="connsiteX11" fmla="*/ 0 w 8412684"/>
                <a:gd name="connsiteY11" fmla="*/ 1347634 h 2345330"/>
                <a:gd name="connsiteX12" fmla="*/ 657735 w 8412684"/>
                <a:gd name="connsiteY12" fmla="*/ 1368110 h 2345330"/>
                <a:gd name="connsiteX13" fmla="*/ 657735 w 8412684"/>
                <a:gd name="connsiteY13" fmla="*/ 1368110 h 2345330"/>
                <a:gd name="connsiteX14" fmla="*/ 657735 w 8412684"/>
                <a:gd name="connsiteY14" fmla="*/ 0 h 2345330"/>
                <a:gd name="connsiteX0" fmla="*/ 657735 w 8412684"/>
                <a:gd name="connsiteY0" fmla="*/ 0 h 2375673"/>
                <a:gd name="connsiteX1" fmla="*/ 1949063 w 8412684"/>
                <a:gd name="connsiteY1" fmla="*/ 0 h 2375673"/>
                <a:gd name="connsiteX2" fmla="*/ 1949063 w 8412684"/>
                <a:gd name="connsiteY2" fmla="*/ 0 h 2375673"/>
                <a:gd name="connsiteX3" fmla="*/ 3886055 w 8412684"/>
                <a:gd name="connsiteY3" fmla="*/ 0 h 2375673"/>
                <a:gd name="connsiteX4" fmla="*/ 8405704 w 8412684"/>
                <a:gd name="connsiteY4" fmla="*/ 0 h 2375673"/>
                <a:gd name="connsiteX5" fmla="*/ 8405704 w 8412684"/>
                <a:gd name="connsiteY5" fmla="*/ 1368110 h 2375673"/>
                <a:gd name="connsiteX6" fmla="*/ 8405704 w 8412684"/>
                <a:gd name="connsiteY6" fmla="*/ 1368110 h 2375673"/>
                <a:gd name="connsiteX7" fmla="*/ 8405704 w 8412684"/>
                <a:gd name="connsiteY7" fmla="*/ 1954443 h 2375673"/>
                <a:gd name="connsiteX8" fmla="*/ 8412684 w 8412684"/>
                <a:gd name="connsiteY8" fmla="*/ 2310430 h 2375673"/>
                <a:gd name="connsiteX9" fmla="*/ 708330 w 8412684"/>
                <a:gd name="connsiteY9" fmla="*/ 2375673 h 2375673"/>
                <a:gd name="connsiteX10" fmla="*/ 689391 w 8412684"/>
                <a:gd name="connsiteY10" fmla="*/ 1852207 h 2375673"/>
                <a:gd name="connsiteX11" fmla="*/ 0 w 8412684"/>
                <a:gd name="connsiteY11" fmla="*/ 1347634 h 2375673"/>
                <a:gd name="connsiteX12" fmla="*/ 657735 w 8412684"/>
                <a:gd name="connsiteY12" fmla="*/ 1368110 h 2375673"/>
                <a:gd name="connsiteX13" fmla="*/ 657735 w 8412684"/>
                <a:gd name="connsiteY13" fmla="*/ 1368110 h 2375673"/>
                <a:gd name="connsiteX14" fmla="*/ 657735 w 8412684"/>
                <a:gd name="connsiteY14" fmla="*/ 0 h 237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412684" h="2375673">
                  <a:moveTo>
                    <a:pt x="657735" y="0"/>
                  </a:moveTo>
                  <a:lnTo>
                    <a:pt x="1949063" y="0"/>
                  </a:lnTo>
                  <a:lnTo>
                    <a:pt x="1949063" y="0"/>
                  </a:lnTo>
                  <a:lnTo>
                    <a:pt x="3886055" y="0"/>
                  </a:lnTo>
                  <a:lnTo>
                    <a:pt x="8405704" y="0"/>
                  </a:lnTo>
                  <a:lnTo>
                    <a:pt x="8405704" y="1368110"/>
                  </a:lnTo>
                  <a:lnTo>
                    <a:pt x="8405704" y="1368110"/>
                  </a:lnTo>
                  <a:lnTo>
                    <a:pt x="8405704" y="1954443"/>
                  </a:lnTo>
                  <a:lnTo>
                    <a:pt x="8412684" y="2310430"/>
                  </a:lnTo>
                  <a:lnTo>
                    <a:pt x="708330" y="2375673"/>
                  </a:lnTo>
                  <a:lnTo>
                    <a:pt x="689391" y="1852207"/>
                  </a:lnTo>
                  <a:lnTo>
                    <a:pt x="0" y="1347634"/>
                  </a:lnTo>
                  <a:lnTo>
                    <a:pt x="657735" y="1368110"/>
                  </a:lnTo>
                  <a:lnTo>
                    <a:pt x="657735" y="1368110"/>
                  </a:lnTo>
                  <a:lnTo>
                    <a:pt x="657735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197E54-C6C1-B843-BAD9-FDFC29AFB425}"/>
              </a:ext>
            </a:extLst>
          </p:cNvPr>
          <p:cNvGrpSpPr/>
          <p:nvPr/>
        </p:nvGrpSpPr>
        <p:grpSpPr>
          <a:xfrm>
            <a:off x="6971532" y="3835952"/>
            <a:ext cx="4431198" cy="836443"/>
            <a:chOff x="6841670" y="4808379"/>
            <a:chExt cx="4431198" cy="83644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A1390E-9106-6744-8496-5D0374107DD2}"/>
                </a:ext>
              </a:extLst>
            </p:cNvPr>
            <p:cNvSpPr txBox="1"/>
            <p:nvPr/>
          </p:nvSpPr>
          <p:spPr>
            <a:xfrm>
              <a:off x="7272368" y="4835900"/>
              <a:ext cx="4000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Małopolska  to współcześnie jedno </a:t>
              </a:r>
              <a:b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</a:b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z 16 województw Rzeczpospolitej Polskiej.</a:t>
              </a:r>
            </a:p>
          </p:txBody>
        </p:sp>
        <p:sp>
          <p:nvSpPr>
            <p:cNvPr id="53" name="Rectangular Callout 4">
              <a:extLst>
                <a:ext uri="{FF2B5EF4-FFF2-40B4-BE49-F238E27FC236}">
                  <a16:creationId xmlns:a16="http://schemas.microsoft.com/office/drawing/2014/main" id="{567512F9-09D7-E442-AAB6-6A91C848EBEA}"/>
                </a:ext>
              </a:extLst>
            </p:cNvPr>
            <p:cNvSpPr/>
            <p:nvPr/>
          </p:nvSpPr>
          <p:spPr>
            <a:xfrm>
              <a:off x="6841670" y="4808379"/>
              <a:ext cx="4138867" cy="836443"/>
            </a:xfrm>
            <a:custGeom>
              <a:avLst/>
              <a:gdLst>
                <a:gd name="connsiteX0" fmla="*/ 0 w 7747969"/>
                <a:gd name="connsiteY0" fmla="*/ 0 h 2345331"/>
                <a:gd name="connsiteX1" fmla="*/ 1291328 w 7747969"/>
                <a:gd name="connsiteY1" fmla="*/ 0 h 2345331"/>
                <a:gd name="connsiteX2" fmla="*/ 1291328 w 7747969"/>
                <a:gd name="connsiteY2" fmla="*/ 0 h 2345331"/>
                <a:gd name="connsiteX3" fmla="*/ 3228320 w 7747969"/>
                <a:gd name="connsiteY3" fmla="*/ 0 h 2345331"/>
                <a:gd name="connsiteX4" fmla="*/ 7747969 w 7747969"/>
                <a:gd name="connsiteY4" fmla="*/ 0 h 2345331"/>
                <a:gd name="connsiteX5" fmla="*/ 7747969 w 7747969"/>
                <a:gd name="connsiteY5" fmla="*/ 1368110 h 2345331"/>
                <a:gd name="connsiteX6" fmla="*/ 7747969 w 7747969"/>
                <a:gd name="connsiteY6" fmla="*/ 1368110 h 2345331"/>
                <a:gd name="connsiteX7" fmla="*/ 7747969 w 7747969"/>
                <a:gd name="connsiteY7" fmla="*/ 1954443 h 2345331"/>
                <a:gd name="connsiteX8" fmla="*/ 7747969 w 7747969"/>
                <a:gd name="connsiteY8" fmla="*/ 2345331 h 2345331"/>
                <a:gd name="connsiteX9" fmla="*/ 3228320 w 7747969"/>
                <a:gd name="connsiteY9" fmla="*/ 2345331 h 2345331"/>
                <a:gd name="connsiteX10" fmla="*/ 1282599 w 7747969"/>
                <a:gd name="connsiteY10" fmla="*/ 2687726 h 2345331"/>
                <a:gd name="connsiteX11" fmla="*/ 1291328 w 7747969"/>
                <a:gd name="connsiteY11" fmla="*/ 2345331 h 2345331"/>
                <a:gd name="connsiteX12" fmla="*/ 0 w 7747969"/>
                <a:gd name="connsiteY12" fmla="*/ 2345331 h 2345331"/>
                <a:gd name="connsiteX13" fmla="*/ 0 w 7747969"/>
                <a:gd name="connsiteY13" fmla="*/ 1954443 h 2345331"/>
                <a:gd name="connsiteX14" fmla="*/ 0 w 7747969"/>
                <a:gd name="connsiteY14" fmla="*/ 1368110 h 2345331"/>
                <a:gd name="connsiteX15" fmla="*/ 0 w 7747969"/>
                <a:gd name="connsiteY15" fmla="*/ 1368110 h 2345331"/>
                <a:gd name="connsiteX16" fmla="*/ 0 w 7747969"/>
                <a:gd name="connsiteY16" fmla="*/ 0 h 2345331"/>
                <a:gd name="connsiteX0" fmla="*/ 0 w 7747969"/>
                <a:gd name="connsiteY0" fmla="*/ 0 h 2687726"/>
                <a:gd name="connsiteX1" fmla="*/ 1291328 w 7747969"/>
                <a:gd name="connsiteY1" fmla="*/ 0 h 2687726"/>
                <a:gd name="connsiteX2" fmla="*/ 1291328 w 7747969"/>
                <a:gd name="connsiteY2" fmla="*/ 0 h 2687726"/>
                <a:gd name="connsiteX3" fmla="*/ 3228320 w 7747969"/>
                <a:gd name="connsiteY3" fmla="*/ 0 h 2687726"/>
                <a:gd name="connsiteX4" fmla="*/ 7747969 w 7747969"/>
                <a:gd name="connsiteY4" fmla="*/ 0 h 2687726"/>
                <a:gd name="connsiteX5" fmla="*/ 7747969 w 7747969"/>
                <a:gd name="connsiteY5" fmla="*/ 1368110 h 2687726"/>
                <a:gd name="connsiteX6" fmla="*/ 7747969 w 7747969"/>
                <a:gd name="connsiteY6" fmla="*/ 1368110 h 2687726"/>
                <a:gd name="connsiteX7" fmla="*/ 7747969 w 7747969"/>
                <a:gd name="connsiteY7" fmla="*/ 1954443 h 2687726"/>
                <a:gd name="connsiteX8" fmla="*/ 7747969 w 7747969"/>
                <a:gd name="connsiteY8" fmla="*/ 2345331 h 2687726"/>
                <a:gd name="connsiteX9" fmla="*/ 1776449 w 7747969"/>
                <a:gd name="connsiteY9" fmla="*/ 2366271 h 2687726"/>
                <a:gd name="connsiteX10" fmla="*/ 1282599 w 7747969"/>
                <a:gd name="connsiteY10" fmla="*/ 2687726 h 2687726"/>
                <a:gd name="connsiteX11" fmla="*/ 1291328 w 7747969"/>
                <a:gd name="connsiteY11" fmla="*/ 2345331 h 2687726"/>
                <a:gd name="connsiteX12" fmla="*/ 0 w 7747969"/>
                <a:gd name="connsiteY12" fmla="*/ 2345331 h 2687726"/>
                <a:gd name="connsiteX13" fmla="*/ 0 w 7747969"/>
                <a:gd name="connsiteY13" fmla="*/ 1954443 h 2687726"/>
                <a:gd name="connsiteX14" fmla="*/ 0 w 7747969"/>
                <a:gd name="connsiteY14" fmla="*/ 1368110 h 2687726"/>
                <a:gd name="connsiteX15" fmla="*/ 0 w 7747969"/>
                <a:gd name="connsiteY15" fmla="*/ 1368110 h 2687726"/>
                <a:gd name="connsiteX16" fmla="*/ 0 w 7747969"/>
                <a:gd name="connsiteY16" fmla="*/ 0 h 268772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76449 w 7747969"/>
                <a:gd name="connsiteY9" fmla="*/ 236627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83429 w 7747969"/>
                <a:gd name="connsiteY9" fmla="*/ 232439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54949"/>
                <a:gd name="connsiteY0" fmla="*/ 0 h 2701686"/>
                <a:gd name="connsiteX1" fmla="*/ 1291328 w 7754949"/>
                <a:gd name="connsiteY1" fmla="*/ 0 h 2701686"/>
                <a:gd name="connsiteX2" fmla="*/ 1291328 w 7754949"/>
                <a:gd name="connsiteY2" fmla="*/ 0 h 2701686"/>
                <a:gd name="connsiteX3" fmla="*/ 3228320 w 7754949"/>
                <a:gd name="connsiteY3" fmla="*/ 0 h 2701686"/>
                <a:gd name="connsiteX4" fmla="*/ 7747969 w 7754949"/>
                <a:gd name="connsiteY4" fmla="*/ 0 h 2701686"/>
                <a:gd name="connsiteX5" fmla="*/ 7747969 w 7754949"/>
                <a:gd name="connsiteY5" fmla="*/ 1368110 h 2701686"/>
                <a:gd name="connsiteX6" fmla="*/ 7747969 w 7754949"/>
                <a:gd name="connsiteY6" fmla="*/ 1368110 h 2701686"/>
                <a:gd name="connsiteX7" fmla="*/ 7747969 w 7754949"/>
                <a:gd name="connsiteY7" fmla="*/ 1954443 h 2701686"/>
                <a:gd name="connsiteX8" fmla="*/ 7754949 w 7754949"/>
                <a:gd name="connsiteY8" fmla="*/ 2310430 h 2701686"/>
                <a:gd name="connsiteX9" fmla="*/ 1783429 w 7754949"/>
                <a:gd name="connsiteY9" fmla="*/ 2324391 h 2701686"/>
                <a:gd name="connsiteX10" fmla="*/ 1526904 w 7754949"/>
                <a:gd name="connsiteY10" fmla="*/ 2701686 h 2701686"/>
                <a:gd name="connsiteX11" fmla="*/ 1291328 w 7754949"/>
                <a:gd name="connsiteY11" fmla="*/ 2345331 h 2701686"/>
                <a:gd name="connsiteX12" fmla="*/ 0 w 7754949"/>
                <a:gd name="connsiteY12" fmla="*/ 2345331 h 2701686"/>
                <a:gd name="connsiteX13" fmla="*/ 0 w 7754949"/>
                <a:gd name="connsiteY13" fmla="*/ 1954443 h 2701686"/>
                <a:gd name="connsiteX14" fmla="*/ 0 w 7754949"/>
                <a:gd name="connsiteY14" fmla="*/ 1368110 h 2701686"/>
                <a:gd name="connsiteX15" fmla="*/ 0 w 7754949"/>
                <a:gd name="connsiteY15" fmla="*/ 1368110 h 2701686"/>
                <a:gd name="connsiteX16" fmla="*/ 0 w 7754949"/>
                <a:gd name="connsiteY16" fmla="*/ 0 h 2701686"/>
                <a:gd name="connsiteX0" fmla="*/ 0 w 7754949"/>
                <a:gd name="connsiteY0" fmla="*/ 0 h 2345331"/>
                <a:gd name="connsiteX1" fmla="*/ 1291328 w 7754949"/>
                <a:gd name="connsiteY1" fmla="*/ 0 h 2345331"/>
                <a:gd name="connsiteX2" fmla="*/ 1291328 w 7754949"/>
                <a:gd name="connsiteY2" fmla="*/ 0 h 2345331"/>
                <a:gd name="connsiteX3" fmla="*/ 3228320 w 7754949"/>
                <a:gd name="connsiteY3" fmla="*/ 0 h 2345331"/>
                <a:gd name="connsiteX4" fmla="*/ 7747969 w 7754949"/>
                <a:gd name="connsiteY4" fmla="*/ 0 h 2345331"/>
                <a:gd name="connsiteX5" fmla="*/ 7747969 w 7754949"/>
                <a:gd name="connsiteY5" fmla="*/ 1368110 h 2345331"/>
                <a:gd name="connsiteX6" fmla="*/ 7747969 w 7754949"/>
                <a:gd name="connsiteY6" fmla="*/ 1368110 h 2345331"/>
                <a:gd name="connsiteX7" fmla="*/ 7747969 w 7754949"/>
                <a:gd name="connsiteY7" fmla="*/ 1954443 h 2345331"/>
                <a:gd name="connsiteX8" fmla="*/ 7754949 w 7754949"/>
                <a:gd name="connsiteY8" fmla="*/ 2310430 h 2345331"/>
                <a:gd name="connsiteX9" fmla="*/ 1783429 w 7754949"/>
                <a:gd name="connsiteY9" fmla="*/ 2324391 h 2345331"/>
                <a:gd name="connsiteX10" fmla="*/ 1291328 w 7754949"/>
                <a:gd name="connsiteY10" fmla="*/ 2345331 h 2345331"/>
                <a:gd name="connsiteX11" fmla="*/ 0 w 7754949"/>
                <a:gd name="connsiteY11" fmla="*/ 2345331 h 2345331"/>
                <a:gd name="connsiteX12" fmla="*/ 0 w 7754949"/>
                <a:gd name="connsiteY12" fmla="*/ 1954443 h 2345331"/>
                <a:gd name="connsiteX13" fmla="*/ 0 w 7754949"/>
                <a:gd name="connsiteY13" fmla="*/ 1368110 h 2345331"/>
                <a:gd name="connsiteX14" fmla="*/ 0 w 7754949"/>
                <a:gd name="connsiteY14" fmla="*/ 1368110 h 2345331"/>
                <a:gd name="connsiteX15" fmla="*/ 0 w 7754949"/>
                <a:gd name="connsiteY15" fmla="*/ 0 h 2345331"/>
                <a:gd name="connsiteX0" fmla="*/ 0 w 7754949"/>
                <a:gd name="connsiteY0" fmla="*/ 0 h 2345331"/>
                <a:gd name="connsiteX1" fmla="*/ 1291328 w 7754949"/>
                <a:gd name="connsiteY1" fmla="*/ 0 h 2345331"/>
                <a:gd name="connsiteX2" fmla="*/ 1291328 w 7754949"/>
                <a:gd name="connsiteY2" fmla="*/ 0 h 2345331"/>
                <a:gd name="connsiteX3" fmla="*/ 3228320 w 7754949"/>
                <a:gd name="connsiteY3" fmla="*/ 0 h 2345331"/>
                <a:gd name="connsiteX4" fmla="*/ 7747969 w 7754949"/>
                <a:gd name="connsiteY4" fmla="*/ 0 h 2345331"/>
                <a:gd name="connsiteX5" fmla="*/ 7747969 w 7754949"/>
                <a:gd name="connsiteY5" fmla="*/ 1368110 h 2345331"/>
                <a:gd name="connsiteX6" fmla="*/ 7747969 w 7754949"/>
                <a:gd name="connsiteY6" fmla="*/ 1368110 h 2345331"/>
                <a:gd name="connsiteX7" fmla="*/ 7747969 w 7754949"/>
                <a:gd name="connsiteY7" fmla="*/ 1954443 h 2345331"/>
                <a:gd name="connsiteX8" fmla="*/ 7754949 w 7754949"/>
                <a:gd name="connsiteY8" fmla="*/ 2310430 h 2345331"/>
                <a:gd name="connsiteX9" fmla="*/ 1291328 w 7754949"/>
                <a:gd name="connsiteY9" fmla="*/ 2345331 h 2345331"/>
                <a:gd name="connsiteX10" fmla="*/ 0 w 7754949"/>
                <a:gd name="connsiteY10" fmla="*/ 2345331 h 2345331"/>
                <a:gd name="connsiteX11" fmla="*/ 0 w 7754949"/>
                <a:gd name="connsiteY11" fmla="*/ 1954443 h 2345331"/>
                <a:gd name="connsiteX12" fmla="*/ 0 w 7754949"/>
                <a:gd name="connsiteY12" fmla="*/ 1368110 h 2345331"/>
                <a:gd name="connsiteX13" fmla="*/ 0 w 7754949"/>
                <a:gd name="connsiteY13" fmla="*/ 1368110 h 2345331"/>
                <a:gd name="connsiteX14" fmla="*/ 0 w 7754949"/>
                <a:gd name="connsiteY14" fmla="*/ 0 h 2345331"/>
                <a:gd name="connsiteX0" fmla="*/ 0 w 7754949"/>
                <a:gd name="connsiteY0" fmla="*/ 0 h 2345331"/>
                <a:gd name="connsiteX1" fmla="*/ 1291328 w 7754949"/>
                <a:gd name="connsiteY1" fmla="*/ 0 h 2345331"/>
                <a:gd name="connsiteX2" fmla="*/ 1291328 w 7754949"/>
                <a:gd name="connsiteY2" fmla="*/ 0 h 2345331"/>
                <a:gd name="connsiteX3" fmla="*/ 3228320 w 7754949"/>
                <a:gd name="connsiteY3" fmla="*/ 0 h 2345331"/>
                <a:gd name="connsiteX4" fmla="*/ 7747969 w 7754949"/>
                <a:gd name="connsiteY4" fmla="*/ 0 h 2345331"/>
                <a:gd name="connsiteX5" fmla="*/ 7747969 w 7754949"/>
                <a:gd name="connsiteY5" fmla="*/ 1368110 h 2345331"/>
                <a:gd name="connsiteX6" fmla="*/ 7747969 w 7754949"/>
                <a:gd name="connsiteY6" fmla="*/ 1368110 h 2345331"/>
                <a:gd name="connsiteX7" fmla="*/ 7747969 w 7754949"/>
                <a:gd name="connsiteY7" fmla="*/ 1954443 h 2345331"/>
                <a:gd name="connsiteX8" fmla="*/ 7754949 w 7754949"/>
                <a:gd name="connsiteY8" fmla="*/ 2310430 h 2345331"/>
                <a:gd name="connsiteX9" fmla="*/ 0 w 7754949"/>
                <a:gd name="connsiteY9" fmla="*/ 2345331 h 2345331"/>
                <a:gd name="connsiteX10" fmla="*/ 0 w 7754949"/>
                <a:gd name="connsiteY10" fmla="*/ 1954443 h 2345331"/>
                <a:gd name="connsiteX11" fmla="*/ 0 w 7754949"/>
                <a:gd name="connsiteY11" fmla="*/ 1368110 h 2345331"/>
                <a:gd name="connsiteX12" fmla="*/ 0 w 7754949"/>
                <a:gd name="connsiteY12" fmla="*/ 1368110 h 2345331"/>
                <a:gd name="connsiteX13" fmla="*/ 0 w 7754949"/>
                <a:gd name="connsiteY13" fmla="*/ 0 h 2345331"/>
                <a:gd name="connsiteX0" fmla="*/ 18936 w 7773885"/>
                <a:gd name="connsiteY0" fmla="*/ 0 h 2345331"/>
                <a:gd name="connsiteX1" fmla="*/ 1310264 w 7773885"/>
                <a:gd name="connsiteY1" fmla="*/ 0 h 2345331"/>
                <a:gd name="connsiteX2" fmla="*/ 1310264 w 7773885"/>
                <a:gd name="connsiteY2" fmla="*/ 0 h 2345331"/>
                <a:gd name="connsiteX3" fmla="*/ 3247256 w 7773885"/>
                <a:gd name="connsiteY3" fmla="*/ 0 h 2345331"/>
                <a:gd name="connsiteX4" fmla="*/ 7766905 w 7773885"/>
                <a:gd name="connsiteY4" fmla="*/ 0 h 2345331"/>
                <a:gd name="connsiteX5" fmla="*/ 7766905 w 7773885"/>
                <a:gd name="connsiteY5" fmla="*/ 1368110 h 2345331"/>
                <a:gd name="connsiteX6" fmla="*/ 7766905 w 7773885"/>
                <a:gd name="connsiteY6" fmla="*/ 1368110 h 2345331"/>
                <a:gd name="connsiteX7" fmla="*/ 7766905 w 7773885"/>
                <a:gd name="connsiteY7" fmla="*/ 1954443 h 2345331"/>
                <a:gd name="connsiteX8" fmla="*/ 7773885 w 7773885"/>
                <a:gd name="connsiteY8" fmla="*/ 2310430 h 2345331"/>
                <a:gd name="connsiteX9" fmla="*/ 18936 w 7773885"/>
                <a:gd name="connsiteY9" fmla="*/ 2345331 h 2345331"/>
                <a:gd name="connsiteX10" fmla="*/ 18936 w 7773885"/>
                <a:gd name="connsiteY10" fmla="*/ 1954443 h 2345331"/>
                <a:gd name="connsiteX11" fmla="*/ 0 w 7773885"/>
                <a:gd name="connsiteY11" fmla="*/ 1626422 h 2345331"/>
                <a:gd name="connsiteX12" fmla="*/ 18936 w 7773885"/>
                <a:gd name="connsiteY12" fmla="*/ 1368110 h 2345331"/>
                <a:gd name="connsiteX13" fmla="*/ 18936 w 7773885"/>
                <a:gd name="connsiteY13" fmla="*/ 1368110 h 2345331"/>
                <a:gd name="connsiteX14" fmla="*/ 18936 w 7773885"/>
                <a:gd name="connsiteY14" fmla="*/ 0 h 2345331"/>
                <a:gd name="connsiteX0" fmla="*/ 794728 w 8549677"/>
                <a:gd name="connsiteY0" fmla="*/ 0 h 2345331"/>
                <a:gd name="connsiteX1" fmla="*/ 2086056 w 8549677"/>
                <a:gd name="connsiteY1" fmla="*/ 0 h 2345331"/>
                <a:gd name="connsiteX2" fmla="*/ 2086056 w 8549677"/>
                <a:gd name="connsiteY2" fmla="*/ 0 h 2345331"/>
                <a:gd name="connsiteX3" fmla="*/ 4023048 w 8549677"/>
                <a:gd name="connsiteY3" fmla="*/ 0 h 2345331"/>
                <a:gd name="connsiteX4" fmla="*/ 8542697 w 8549677"/>
                <a:gd name="connsiteY4" fmla="*/ 0 h 2345331"/>
                <a:gd name="connsiteX5" fmla="*/ 8542697 w 8549677"/>
                <a:gd name="connsiteY5" fmla="*/ 1368110 h 2345331"/>
                <a:gd name="connsiteX6" fmla="*/ 8542697 w 8549677"/>
                <a:gd name="connsiteY6" fmla="*/ 1368110 h 2345331"/>
                <a:gd name="connsiteX7" fmla="*/ 8542697 w 8549677"/>
                <a:gd name="connsiteY7" fmla="*/ 1954443 h 2345331"/>
                <a:gd name="connsiteX8" fmla="*/ 8549677 w 8549677"/>
                <a:gd name="connsiteY8" fmla="*/ 2310430 h 2345331"/>
                <a:gd name="connsiteX9" fmla="*/ 794728 w 8549677"/>
                <a:gd name="connsiteY9" fmla="*/ 2345331 h 2345331"/>
                <a:gd name="connsiteX10" fmla="*/ 794728 w 8549677"/>
                <a:gd name="connsiteY10" fmla="*/ 1954443 h 2345331"/>
                <a:gd name="connsiteX11" fmla="*/ 0 w 8549677"/>
                <a:gd name="connsiteY11" fmla="*/ 1099902 h 2345331"/>
                <a:gd name="connsiteX12" fmla="*/ 794728 w 8549677"/>
                <a:gd name="connsiteY12" fmla="*/ 1368110 h 2345331"/>
                <a:gd name="connsiteX13" fmla="*/ 794728 w 8549677"/>
                <a:gd name="connsiteY13" fmla="*/ 1368110 h 2345331"/>
                <a:gd name="connsiteX14" fmla="*/ 794728 w 8549677"/>
                <a:gd name="connsiteY14" fmla="*/ 0 h 2345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9677" h="2345331">
                  <a:moveTo>
                    <a:pt x="794728" y="0"/>
                  </a:moveTo>
                  <a:lnTo>
                    <a:pt x="2086056" y="0"/>
                  </a:lnTo>
                  <a:lnTo>
                    <a:pt x="2086056" y="0"/>
                  </a:lnTo>
                  <a:lnTo>
                    <a:pt x="4023048" y="0"/>
                  </a:lnTo>
                  <a:lnTo>
                    <a:pt x="8542697" y="0"/>
                  </a:lnTo>
                  <a:lnTo>
                    <a:pt x="8542697" y="1368110"/>
                  </a:lnTo>
                  <a:lnTo>
                    <a:pt x="8542697" y="1368110"/>
                  </a:lnTo>
                  <a:lnTo>
                    <a:pt x="8542697" y="1954443"/>
                  </a:lnTo>
                  <a:lnTo>
                    <a:pt x="8549677" y="2310430"/>
                  </a:lnTo>
                  <a:lnTo>
                    <a:pt x="794728" y="2345331"/>
                  </a:lnTo>
                  <a:lnTo>
                    <a:pt x="794728" y="1954443"/>
                  </a:lnTo>
                  <a:lnTo>
                    <a:pt x="0" y="1099902"/>
                  </a:lnTo>
                  <a:lnTo>
                    <a:pt x="794728" y="1368110"/>
                  </a:lnTo>
                  <a:lnTo>
                    <a:pt x="794728" y="1368110"/>
                  </a:lnTo>
                  <a:lnTo>
                    <a:pt x="794728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C4B1E8-3857-5E4D-8734-743BB4464594}"/>
              </a:ext>
            </a:extLst>
          </p:cNvPr>
          <p:cNvGrpSpPr/>
          <p:nvPr/>
        </p:nvGrpSpPr>
        <p:grpSpPr>
          <a:xfrm>
            <a:off x="6778449" y="5055292"/>
            <a:ext cx="4619984" cy="638515"/>
            <a:chOff x="6638566" y="5911306"/>
            <a:chExt cx="4619984" cy="63851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74A21A-5EBC-B54E-B240-4FF71905B8B9}"/>
                </a:ext>
              </a:extLst>
            </p:cNvPr>
            <p:cNvSpPr txBox="1"/>
            <p:nvPr/>
          </p:nvSpPr>
          <p:spPr>
            <a:xfrm>
              <a:off x="7258050" y="6037430"/>
              <a:ext cx="400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Stolicą Małopolski jest Kraków.</a:t>
              </a:r>
            </a:p>
          </p:txBody>
        </p:sp>
        <p:sp>
          <p:nvSpPr>
            <p:cNvPr id="54" name="Rectangular Callout 4">
              <a:extLst>
                <a:ext uri="{FF2B5EF4-FFF2-40B4-BE49-F238E27FC236}">
                  <a16:creationId xmlns:a16="http://schemas.microsoft.com/office/drawing/2014/main" id="{75016CD9-B2F5-C149-BD75-006E1E8B1F3B}"/>
                </a:ext>
              </a:extLst>
            </p:cNvPr>
            <p:cNvSpPr/>
            <p:nvPr/>
          </p:nvSpPr>
          <p:spPr>
            <a:xfrm>
              <a:off x="6638566" y="5911306"/>
              <a:ext cx="4341971" cy="638515"/>
            </a:xfrm>
            <a:custGeom>
              <a:avLst/>
              <a:gdLst>
                <a:gd name="connsiteX0" fmla="*/ 0 w 7747969"/>
                <a:gd name="connsiteY0" fmla="*/ 0 h 2345331"/>
                <a:gd name="connsiteX1" fmla="*/ 1291328 w 7747969"/>
                <a:gd name="connsiteY1" fmla="*/ 0 h 2345331"/>
                <a:gd name="connsiteX2" fmla="*/ 1291328 w 7747969"/>
                <a:gd name="connsiteY2" fmla="*/ 0 h 2345331"/>
                <a:gd name="connsiteX3" fmla="*/ 3228320 w 7747969"/>
                <a:gd name="connsiteY3" fmla="*/ 0 h 2345331"/>
                <a:gd name="connsiteX4" fmla="*/ 7747969 w 7747969"/>
                <a:gd name="connsiteY4" fmla="*/ 0 h 2345331"/>
                <a:gd name="connsiteX5" fmla="*/ 7747969 w 7747969"/>
                <a:gd name="connsiteY5" fmla="*/ 1368110 h 2345331"/>
                <a:gd name="connsiteX6" fmla="*/ 7747969 w 7747969"/>
                <a:gd name="connsiteY6" fmla="*/ 1368110 h 2345331"/>
                <a:gd name="connsiteX7" fmla="*/ 7747969 w 7747969"/>
                <a:gd name="connsiteY7" fmla="*/ 1954443 h 2345331"/>
                <a:gd name="connsiteX8" fmla="*/ 7747969 w 7747969"/>
                <a:gd name="connsiteY8" fmla="*/ 2345331 h 2345331"/>
                <a:gd name="connsiteX9" fmla="*/ 3228320 w 7747969"/>
                <a:gd name="connsiteY9" fmla="*/ 2345331 h 2345331"/>
                <a:gd name="connsiteX10" fmla="*/ 1282599 w 7747969"/>
                <a:gd name="connsiteY10" fmla="*/ 2687726 h 2345331"/>
                <a:gd name="connsiteX11" fmla="*/ 1291328 w 7747969"/>
                <a:gd name="connsiteY11" fmla="*/ 2345331 h 2345331"/>
                <a:gd name="connsiteX12" fmla="*/ 0 w 7747969"/>
                <a:gd name="connsiteY12" fmla="*/ 2345331 h 2345331"/>
                <a:gd name="connsiteX13" fmla="*/ 0 w 7747969"/>
                <a:gd name="connsiteY13" fmla="*/ 1954443 h 2345331"/>
                <a:gd name="connsiteX14" fmla="*/ 0 w 7747969"/>
                <a:gd name="connsiteY14" fmla="*/ 1368110 h 2345331"/>
                <a:gd name="connsiteX15" fmla="*/ 0 w 7747969"/>
                <a:gd name="connsiteY15" fmla="*/ 1368110 h 2345331"/>
                <a:gd name="connsiteX16" fmla="*/ 0 w 7747969"/>
                <a:gd name="connsiteY16" fmla="*/ 0 h 2345331"/>
                <a:gd name="connsiteX0" fmla="*/ 0 w 7747969"/>
                <a:gd name="connsiteY0" fmla="*/ 0 h 2687726"/>
                <a:gd name="connsiteX1" fmla="*/ 1291328 w 7747969"/>
                <a:gd name="connsiteY1" fmla="*/ 0 h 2687726"/>
                <a:gd name="connsiteX2" fmla="*/ 1291328 w 7747969"/>
                <a:gd name="connsiteY2" fmla="*/ 0 h 2687726"/>
                <a:gd name="connsiteX3" fmla="*/ 3228320 w 7747969"/>
                <a:gd name="connsiteY3" fmla="*/ 0 h 2687726"/>
                <a:gd name="connsiteX4" fmla="*/ 7747969 w 7747969"/>
                <a:gd name="connsiteY4" fmla="*/ 0 h 2687726"/>
                <a:gd name="connsiteX5" fmla="*/ 7747969 w 7747969"/>
                <a:gd name="connsiteY5" fmla="*/ 1368110 h 2687726"/>
                <a:gd name="connsiteX6" fmla="*/ 7747969 w 7747969"/>
                <a:gd name="connsiteY6" fmla="*/ 1368110 h 2687726"/>
                <a:gd name="connsiteX7" fmla="*/ 7747969 w 7747969"/>
                <a:gd name="connsiteY7" fmla="*/ 1954443 h 2687726"/>
                <a:gd name="connsiteX8" fmla="*/ 7747969 w 7747969"/>
                <a:gd name="connsiteY8" fmla="*/ 2345331 h 2687726"/>
                <a:gd name="connsiteX9" fmla="*/ 1776449 w 7747969"/>
                <a:gd name="connsiteY9" fmla="*/ 2366271 h 2687726"/>
                <a:gd name="connsiteX10" fmla="*/ 1282599 w 7747969"/>
                <a:gd name="connsiteY10" fmla="*/ 2687726 h 2687726"/>
                <a:gd name="connsiteX11" fmla="*/ 1291328 w 7747969"/>
                <a:gd name="connsiteY11" fmla="*/ 2345331 h 2687726"/>
                <a:gd name="connsiteX12" fmla="*/ 0 w 7747969"/>
                <a:gd name="connsiteY12" fmla="*/ 2345331 h 2687726"/>
                <a:gd name="connsiteX13" fmla="*/ 0 w 7747969"/>
                <a:gd name="connsiteY13" fmla="*/ 1954443 h 2687726"/>
                <a:gd name="connsiteX14" fmla="*/ 0 w 7747969"/>
                <a:gd name="connsiteY14" fmla="*/ 1368110 h 2687726"/>
                <a:gd name="connsiteX15" fmla="*/ 0 w 7747969"/>
                <a:gd name="connsiteY15" fmla="*/ 1368110 h 2687726"/>
                <a:gd name="connsiteX16" fmla="*/ 0 w 7747969"/>
                <a:gd name="connsiteY16" fmla="*/ 0 h 268772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76449 w 7747969"/>
                <a:gd name="connsiteY9" fmla="*/ 236627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83429 w 7747969"/>
                <a:gd name="connsiteY9" fmla="*/ 232439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54949"/>
                <a:gd name="connsiteY0" fmla="*/ 0 h 2701686"/>
                <a:gd name="connsiteX1" fmla="*/ 1291328 w 7754949"/>
                <a:gd name="connsiteY1" fmla="*/ 0 h 2701686"/>
                <a:gd name="connsiteX2" fmla="*/ 1291328 w 7754949"/>
                <a:gd name="connsiteY2" fmla="*/ 0 h 2701686"/>
                <a:gd name="connsiteX3" fmla="*/ 3228320 w 7754949"/>
                <a:gd name="connsiteY3" fmla="*/ 0 h 2701686"/>
                <a:gd name="connsiteX4" fmla="*/ 7747969 w 7754949"/>
                <a:gd name="connsiteY4" fmla="*/ 0 h 2701686"/>
                <a:gd name="connsiteX5" fmla="*/ 7747969 w 7754949"/>
                <a:gd name="connsiteY5" fmla="*/ 1368110 h 2701686"/>
                <a:gd name="connsiteX6" fmla="*/ 7747969 w 7754949"/>
                <a:gd name="connsiteY6" fmla="*/ 1368110 h 2701686"/>
                <a:gd name="connsiteX7" fmla="*/ 7747969 w 7754949"/>
                <a:gd name="connsiteY7" fmla="*/ 1954443 h 2701686"/>
                <a:gd name="connsiteX8" fmla="*/ 7754949 w 7754949"/>
                <a:gd name="connsiteY8" fmla="*/ 2310430 h 2701686"/>
                <a:gd name="connsiteX9" fmla="*/ 1783429 w 7754949"/>
                <a:gd name="connsiteY9" fmla="*/ 2324391 h 2701686"/>
                <a:gd name="connsiteX10" fmla="*/ 1526904 w 7754949"/>
                <a:gd name="connsiteY10" fmla="*/ 2701686 h 2701686"/>
                <a:gd name="connsiteX11" fmla="*/ 1291328 w 7754949"/>
                <a:gd name="connsiteY11" fmla="*/ 2345331 h 2701686"/>
                <a:gd name="connsiteX12" fmla="*/ 0 w 7754949"/>
                <a:gd name="connsiteY12" fmla="*/ 2345331 h 2701686"/>
                <a:gd name="connsiteX13" fmla="*/ 0 w 7754949"/>
                <a:gd name="connsiteY13" fmla="*/ 1954443 h 2701686"/>
                <a:gd name="connsiteX14" fmla="*/ 0 w 7754949"/>
                <a:gd name="connsiteY14" fmla="*/ 1368110 h 2701686"/>
                <a:gd name="connsiteX15" fmla="*/ 0 w 7754949"/>
                <a:gd name="connsiteY15" fmla="*/ 1368110 h 2701686"/>
                <a:gd name="connsiteX16" fmla="*/ 0 w 7754949"/>
                <a:gd name="connsiteY16" fmla="*/ 0 h 2701686"/>
                <a:gd name="connsiteX0" fmla="*/ 0 w 7754949"/>
                <a:gd name="connsiteY0" fmla="*/ 0 h 2345329"/>
                <a:gd name="connsiteX1" fmla="*/ 1291328 w 7754949"/>
                <a:gd name="connsiteY1" fmla="*/ 0 h 2345329"/>
                <a:gd name="connsiteX2" fmla="*/ 1291328 w 7754949"/>
                <a:gd name="connsiteY2" fmla="*/ 0 h 2345329"/>
                <a:gd name="connsiteX3" fmla="*/ 3228320 w 7754949"/>
                <a:gd name="connsiteY3" fmla="*/ 0 h 2345329"/>
                <a:gd name="connsiteX4" fmla="*/ 7747969 w 7754949"/>
                <a:gd name="connsiteY4" fmla="*/ 0 h 2345329"/>
                <a:gd name="connsiteX5" fmla="*/ 7747969 w 7754949"/>
                <a:gd name="connsiteY5" fmla="*/ 1368110 h 2345329"/>
                <a:gd name="connsiteX6" fmla="*/ 7747969 w 7754949"/>
                <a:gd name="connsiteY6" fmla="*/ 1368110 h 2345329"/>
                <a:gd name="connsiteX7" fmla="*/ 7747969 w 7754949"/>
                <a:gd name="connsiteY7" fmla="*/ 1954443 h 2345329"/>
                <a:gd name="connsiteX8" fmla="*/ 7754949 w 7754949"/>
                <a:gd name="connsiteY8" fmla="*/ 2310430 h 2345329"/>
                <a:gd name="connsiteX9" fmla="*/ 1783429 w 7754949"/>
                <a:gd name="connsiteY9" fmla="*/ 2324391 h 2345329"/>
                <a:gd name="connsiteX10" fmla="*/ 1291328 w 7754949"/>
                <a:gd name="connsiteY10" fmla="*/ 2345331 h 2345329"/>
                <a:gd name="connsiteX11" fmla="*/ 0 w 7754949"/>
                <a:gd name="connsiteY11" fmla="*/ 2345331 h 2345329"/>
                <a:gd name="connsiteX12" fmla="*/ 0 w 7754949"/>
                <a:gd name="connsiteY12" fmla="*/ 1954443 h 2345329"/>
                <a:gd name="connsiteX13" fmla="*/ 0 w 7754949"/>
                <a:gd name="connsiteY13" fmla="*/ 1368110 h 2345329"/>
                <a:gd name="connsiteX14" fmla="*/ 0 w 7754949"/>
                <a:gd name="connsiteY14" fmla="*/ 1368110 h 2345329"/>
                <a:gd name="connsiteX15" fmla="*/ 0 w 7754949"/>
                <a:gd name="connsiteY15" fmla="*/ 0 h 2345329"/>
                <a:gd name="connsiteX0" fmla="*/ 0 w 7754949"/>
                <a:gd name="connsiteY0" fmla="*/ 0 h 2345333"/>
                <a:gd name="connsiteX1" fmla="*/ 1291328 w 7754949"/>
                <a:gd name="connsiteY1" fmla="*/ 0 h 2345333"/>
                <a:gd name="connsiteX2" fmla="*/ 1291328 w 7754949"/>
                <a:gd name="connsiteY2" fmla="*/ 0 h 2345333"/>
                <a:gd name="connsiteX3" fmla="*/ 3228320 w 7754949"/>
                <a:gd name="connsiteY3" fmla="*/ 0 h 2345333"/>
                <a:gd name="connsiteX4" fmla="*/ 7747969 w 7754949"/>
                <a:gd name="connsiteY4" fmla="*/ 0 h 2345333"/>
                <a:gd name="connsiteX5" fmla="*/ 7747969 w 7754949"/>
                <a:gd name="connsiteY5" fmla="*/ 1368110 h 2345333"/>
                <a:gd name="connsiteX6" fmla="*/ 7747969 w 7754949"/>
                <a:gd name="connsiteY6" fmla="*/ 1368110 h 2345333"/>
                <a:gd name="connsiteX7" fmla="*/ 7747969 w 7754949"/>
                <a:gd name="connsiteY7" fmla="*/ 1954443 h 2345333"/>
                <a:gd name="connsiteX8" fmla="*/ 7754949 w 7754949"/>
                <a:gd name="connsiteY8" fmla="*/ 2310430 h 2345333"/>
                <a:gd name="connsiteX9" fmla="*/ 1291328 w 7754949"/>
                <a:gd name="connsiteY9" fmla="*/ 2345331 h 2345333"/>
                <a:gd name="connsiteX10" fmla="*/ 0 w 7754949"/>
                <a:gd name="connsiteY10" fmla="*/ 2345331 h 2345333"/>
                <a:gd name="connsiteX11" fmla="*/ 0 w 7754949"/>
                <a:gd name="connsiteY11" fmla="*/ 1954443 h 2345333"/>
                <a:gd name="connsiteX12" fmla="*/ 0 w 7754949"/>
                <a:gd name="connsiteY12" fmla="*/ 1368110 h 2345333"/>
                <a:gd name="connsiteX13" fmla="*/ 0 w 7754949"/>
                <a:gd name="connsiteY13" fmla="*/ 1368110 h 2345333"/>
                <a:gd name="connsiteX14" fmla="*/ 0 w 7754949"/>
                <a:gd name="connsiteY14" fmla="*/ 0 h 2345333"/>
                <a:gd name="connsiteX0" fmla="*/ 0 w 7754949"/>
                <a:gd name="connsiteY0" fmla="*/ 0 h 2345329"/>
                <a:gd name="connsiteX1" fmla="*/ 1291328 w 7754949"/>
                <a:gd name="connsiteY1" fmla="*/ 0 h 2345329"/>
                <a:gd name="connsiteX2" fmla="*/ 1291328 w 7754949"/>
                <a:gd name="connsiteY2" fmla="*/ 0 h 2345329"/>
                <a:gd name="connsiteX3" fmla="*/ 3228320 w 7754949"/>
                <a:gd name="connsiteY3" fmla="*/ 0 h 2345329"/>
                <a:gd name="connsiteX4" fmla="*/ 7747969 w 7754949"/>
                <a:gd name="connsiteY4" fmla="*/ 0 h 2345329"/>
                <a:gd name="connsiteX5" fmla="*/ 7747969 w 7754949"/>
                <a:gd name="connsiteY5" fmla="*/ 1368110 h 2345329"/>
                <a:gd name="connsiteX6" fmla="*/ 7747969 w 7754949"/>
                <a:gd name="connsiteY6" fmla="*/ 1368110 h 2345329"/>
                <a:gd name="connsiteX7" fmla="*/ 7747969 w 7754949"/>
                <a:gd name="connsiteY7" fmla="*/ 1954443 h 2345329"/>
                <a:gd name="connsiteX8" fmla="*/ 7754949 w 7754949"/>
                <a:gd name="connsiteY8" fmla="*/ 2310430 h 2345329"/>
                <a:gd name="connsiteX9" fmla="*/ 0 w 7754949"/>
                <a:gd name="connsiteY9" fmla="*/ 2345331 h 2345329"/>
                <a:gd name="connsiteX10" fmla="*/ 0 w 7754949"/>
                <a:gd name="connsiteY10" fmla="*/ 1954443 h 2345329"/>
                <a:gd name="connsiteX11" fmla="*/ 0 w 7754949"/>
                <a:gd name="connsiteY11" fmla="*/ 1368110 h 2345329"/>
                <a:gd name="connsiteX12" fmla="*/ 0 w 7754949"/>
                <a:gd name="connsiteY12" fmla="*/ 1368110 h 2345329"/>
                <a:gd name="connsiteX13" fmla="*/ 0 w 7754949"/>
                <a:gd name="connsiteY13" fmla="*/ 0 h 2345329"/>
                <a:gd name="connsiteX0" fmla="*/ 35803 w 7790752"/>
                <a:gd name="connsiteY0" fmla="*/ 0 h 2345333"/>
                <a:gd name="connsiteX1" fmla="*/ 1327131 w 7790752"/>
                <a:gd name="connsiteY1" fmla="*/ 0 h 2345333"/>
                <a:gd name="connsiteX2" fmla="*/ 1327131 w 7790752"/>
                <a:gd name="connsiteY2" fmla="*/ 0 h 2345333"/>
                <a:gd name="connsiteX3" fmla="*/ 3264123 w 7790752"/>
                <a:gd name="connsiteY3" fmla="*/ 0 h 2345333"/>
                <a:gd name="connsiteX4" fmla="*/ 7783772 w 7790752"/>
                <a:gd name="connsiteY4" fmla="*/ 0 h 2345333"/>
                <a:gd name="connsiteX5" fmla="*/ 7783772 w 7790752"/>
                <a:gd name="connsiteY5" fmla="*/ 1368110 h 2345333"/>
                <a:gd name="connsiteX6" fmla="*/ 7783772 w 7790752"/>
                <a:gd name="connsiteY6" fmla="*/ 1368110 h 2345333"/>
                <a:gd name="connsiteX7" fmla="*/ 7783772 w 7790752"/>
                <a:gd name="connsiteY7" fmla="*/ 1954443 h 2345333"/>
                <a:gd name="connsiteX8" fmla="*/ 7790752 w 7790752"/>
                <a:gd name="connsiteY8" fmla="*/ 2310430 h 2345333"/>
                <a:gd name="connsiteX9" fmla="*/ 35803 w 7790752"/>
                <a:gd name="connsiteY9" fmla="*/ 2345331 h 2345333"/>
                <a:gd name="connsiteX10" fmla="*/ 35803 w 7790752"/>
                <a:gd name="connsiteY10" fmla="*/ 1954443 h 2345333"/>
                <a:gd name="connsiteX11" fmla="*/ 35803 w 7790752"/>
                <a:gd name="connsiteY11" fmla="*/ 1368110 h 2345333"/>
                <a:gd name="connsiteX12" fmla="*/ 35803 w 7790752"/>
                <a:gd name="connsiteY12" fmla="*/ 1368110 h 2345333"/>
                <a:gd name="connsiteX13" fmla="*/ 0 w 7790752"/>
                <a:gd name="connsiteY13" fmla="*/ 759947 h 2345333"/>
                <a:gd name="connsiteX14" fmla="*/ 35803 w 7790752"/>
                <a:gd name="connsiteY14" fmla="*/ 0 h 2345333"/>
                <a:gd name="connsiteX0" fmla="*/ 1214281 w 8969230"/>
                <a:gd name="connsiteY0" fmla="*/ 27560 h 2372889"/>
                <a:gd name="connsiteX1" fmla="*/ 2505609 w 8969230"/>
                <a:gd name="connsiteY1" fmla="*/ 27560 h 2372889"/>
                <a:gd name="connsiteX2" fmla="*/ 2505609 w 8969230"/>
                <a:gd name="connsiteY2" fmla="*/ 27560 h 2372889"/>
                <a:gd name="connsiteX3" fmla="*/ 4442601 w 8969230"/>
                <a:gd name="connsiteY3" fmla="*/ 27560 h 2372889"/>
                <a:gd name="connsiteX4" fmla="*/ 8962250 w 8969230"/>
                <a:gd name="connsiteY4" fmla="*/ 27560 h 2372889"/>
                <a:gd name="connsiteX5" fmla="*/ 8962250 w 8969230"/>
                <a:gd name="connsiteY5" fmla="*/ 1395670 h 2372889"/>
                <a:gd name="connsiteX6" fmla="*/ 8962250 w 8969230"/>
                <a:gd name="connsiteY6" fmla="*/ 1395670 h 2372889"/>
                <a:gd name="connsiteX7" fmla="*/ 8962250 w 8969230"/>
                <a:gd name="connsiteY7" fmla="*/ 1982003 h 2372889"/>
                <a:gd name="connsiteX8" fmla="*/ 8969230 w 8969230"/>
                <a:gd name="connsiteY8" fmla="*/ 2337990 h 2372889"/>
                <a:gd name="connsiteX9" fmla="*/ 1214281 w 8969230"/>
                <a:gd name="connsiteY9" fmla="*/ 2372891 h 2372889"/>
                <a:gd name="connsiteX10" fmla="*/ 1214281 w 8969230"/>
                <a:gd name="connsiteY10" fmla="*/ 1982003 h 2372889"/>
                <a:gd name="connsiteX11" fmla="*/ 1214281 w 8969230"/>
                <a:gd name="connsiteY11" fmla="*/ 1395670 h 2372889"/>
                <a:gd name="connsiteX12" fmla="*/ 0 w 8969230"/>
                <a:gd name="connsiteY12" fmla="*/ 0 h 2372889"/>
                <a:gd name="connsiteX13" fmla="*/ 1178478 w 8969230"/>
                <a:gd name="connsiteY13" fmla="*/ 787507 h 2372889"/>
                <a:gd name="connsiteX14" fmla="*/ 1214281 w 8969230"/>
                <a:gd name="connsiteY14" fmla="*/ 27560 h 2372889"/>
                <a:gd name="connsiteX0" fmla="*/ 1214281 w 8969230"/>
                <a:gd name="connsiteY0" fmla="*/ 27560 h 2372893"/>
                <a:gd name="connsiteX1" fmla="*/ 2505609 w 8969230"/>
                <a:gd name="connsiteY1" fmla="*/ 27560 h 2372893"/>
                <a:gd name="connsiteX2" fmla="*/ 2505609 w 8969230"/>
                <a:gd name="connsiteY2" fmla="*/ 27560 h 2372893"/>
                <a:gd name="connsiteX3" fmla="*/ 4442601 w 8969230"/>
                <a:gd name="connsiteY3" fmla="*/ 27560 h 2372893"/>
                <a:gd name="connsiteX4" fmla="*/ 8962250 w 8969230"/>
                <a:gd name="connsiteY4" fmla="*/ 27560 h 2372893"/>
                <a:gd name="connsiteX5" fmla="*/ 8962250 w 8969230"/>
                <a:gd name="connsiteY5" fmla="*/ 1395670 h 2372893"/>
                <a:gd name="connsiteX6" fmla="*/ 8962250 w 8969230"/>
                <a:gd name="connsiteY6" fmla="*/ 1395670 h 2372893"/>
                <a:gd name="connsiteX7" fmla="*/ 8962250 w 8969230"/>
                <a:gd name="connsiteY7" fmla="*/ 1982003 h 2372893"/>
                <a:gd name="connsiteX8" fmla="*/ 8969230 w 8969230"/>
                <a:gd name="connsiteY8" fmla="*/ 2337990 h 2372893"/>
                <a:gd name="connsiteX9" fmla="*/ 1214281 w 8969230"/>
                <a:gd name="connsiteY9" fmla="*/ 2372891 h 2372893"/>
                <a:gd name="connsiteX10" fmla="*/ 1214281 w 8969230"/>
                <a:gd name="connsiteY10" fmla="*/ 1982003 h 2372893"/>
                <a:gd name="connsiteX11" fmla="*/ 1214281 w 8969230"/>
                <a:gd name="connsiteY11" fmla="*/ 1395670 h 2372893"/>
                <a:gd name="connsiteX12" fmla="*/ 0 w 8969230"/>
                <a:gd name="connsiteY12" fmla="*/ 0 h 2372893"/>
                <a:gd name="connsiteX13" fmla="*/ 1245938 w 8969230"/>
                <a:gd name="connsiteY13" fmla="*/ 848186 h 2372893"/>
                <a:gd name="connsiteX14" fmla="*/ 1214281 w 8969230"/>
                <a:gd name="connsiteY14" fmla="*/ 27560 h 2372893"/>
                <a:gd name="connsiteX0" fmla="*/ 1214281 w 8969230"/>
                <a:gd name="connsiteY0" fmla="*/ 27560 h 2372889"/>
                <a:gd name="connsiteX1" fmla="*/ 2505609 w 8969230"/>
                <a:gd name="connsiteY1" fmla="*/ 27560 h 2372889"/>
                <a:gd name="connsiteX2" fmla="*/ 2505609 w 8969230"/>
                <a:gd name="connsiteY2" fmla="*/ 27560 h 2372889"/>
                <a:gd name="connsiteX3" fmla="*/ 4442601 w 8969230"/>
                <a:gd name="connsiteY3" fmla="*/ 27560 h 2372889"/>
                <a:gd name="connsiteX4" fmla="*/ 8962250 w 8969230"/>
                <a:gd name="connsiteY4" fmla="*/ 27560 h 2372889"/>
                <a:gd name="connsiteX5" fmla="*/ 8962250 w 8969230"/>
                <a:gd name="connsiteY5" fmla="*/ 1395670 h 2372889"/>
                <a:gd name="connsiteX6" fmla="*/ 8962250 w 8969230"/>
                <a:gd name="connsiteY6" fmla="*/ 1395670 h 2372889"/>
                <a:gd name="connsiteX7" fmla="*/ 8962250 w 8969230"/>
                <a:gd name="connsiteY7" fmla="*/ 1982003 h 2372889"/>
                <a:gd name="connsiteX8" fmla="*/ 8969230 w 8969230"/>
                <a:gd name="connsiteY8" fmla="*/ 2337990 h 2372889"/>
                <a:gd name="connsiteX9" fmla="*/ 1214281 w 8969230"/>
                <a:gd name="connsiteY9" fmla="*/ 2372891 h 2372889"/>
                <a:gd name="connsiteX10" fmla="*/ 1214281 w 8969230"/>
                <a:gd name="connsiteY10" fmla="*/ 1982003 h 2372889"/>
                <a:gd name="connsiteX11" fmla="*/ 1214281 w 8969230"/>
                <a:gd name="connsiteY11" fmla="*/ 1395670 h 2372889"/>
                <a:gd name="connsiteX12" fmla="*/ 0 w 8969230"/>
                <a:gd name="connsiteY12" fmla="*/ 0 h 2372889"/>
                <a:gd name="connsiteX13" fmla="*/ 1229074 w 8969230"/>
                <a:gd name="connsiteY13" fmla="*/ 908865 h 2372889"/>
                <a:gd name="connsiteX14" fmla="*/ 1214281 w 8969230"/>
                <a:gd name="connsiteY14" fmla="*/ 27560 h 2372889"/>
                <a:gd name="connsiteX0" fmla="*/ 1214281 w 8969230"/>
                <a:gd name="connsiteY0" fmla="*/ 27560 h 2372893"/>
                <a:gd name="connsiteX1" fmla="*/ 2505609 w 8969230"/>
                <a:gd name="connsiteY1" fmla="*/ 27560 h 2372893"/>
                <a:gd name="connsiteX2" fmla="*/ 2505609 w 8969230"/>
                <a:gd name="connsiteY2" fmla="*/ 27560 h 2372893"/>
                <a:gd name="connsiteX3" fmla="*/ 4442601 w 8969230"/>
                <a:gd name="connsiteY3" fmla="*/ 27560 h 2372893"/>
                <a:gd name="connsiteX4" fmla="*/ 8962250 w 8969230"/>
                <a:gd name="connsiteY4" fmla="*/ 27560 h 2372893"/>
                <a:gd name="connsiteX5" fmla="*/ 8962250 w 8969230"/>
                <a:gd name="connsiteY5" fmla="*/ 1395670 h 2372893"/>
                <a:gd name="connsiteX6" fmla="*/ 8962250 w 8969230"/>
                <a:gd name="connsiteY6" fmla="*/ 1395670 h 2372893"/>
                <a:gd name="connsiteX7" fmla="*/ 8962250 w 8969230"/>
                <a:gd name="connsiteY7" fmla="*/ 1982003 h 2372893"/>
                <a:gd name="connsiteX8" fmla="*/ 8969230 w 8969230"/>
                <a:gd name="connsiteY8" fmla="*/ 2337990 h 2372893"/>
                <a:gd name="connsiteX9" fmla="*/ 1214281 w 8969230"/>
                <a:gd name="connsiteY9" fmla="*/ 2372891 h 2372893"/>
                <a:gd name="connsiteX10" fmla="*/ 1214281 w 8969230"/>
                <a:gd name="connsiteY10" fmla="*/ 1982003 h 2372893"/>
                <a:gd name="connsiteX11" fmla="*/ 1214281 w 8969230"/>
                <a:gd name="connsiteY11" fmla="*/ 1547372 h 2372893"/>
                <a:gd name="connsiteX12" fmla="*/ 0 w 8969230"/>
                <a:gd name="connsiteY12" fmla="*/ 0 h 2372893"/>
                <a:gd name="connsiteX13" fmla="*/ 1229074 w 8969230"/>
                <a:gd name="connsiteY13" fmla="*/ 908865 h 2372893"/>
                <a:gd name="connsiteX14" fmla="*/ 1214281 w 8969230"/>
                <a:gd name="connsiteY14" fmla="*/ 27560 h 2372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69230" h="2372893">
                  <a:moveTo>
                    <a:pt x="1214281" y="27560"/>
                  </a:moveTo>
                  <a:lnTo>
                    <a:pt x="2505609" y="27560"/>
                  </a:lnTo>
                  <a:lnTo>
                    <a:pt x="2505609" y="27560"/>
                  </a:lnTo>
                  <a:lnTo>
                    <a:pt x="4442601" y="27560"/>
                  </a:lnTo>
                  <a:lnTo>
                    <a:pt x="8962250" y="27560"/>
                  </a:lnTo>
                  <a:lnTo>
                    <a:pt x="8962250" y="1395670"/>
                  </a:lnTo>
                  <a:lnTo>
                    <a:pt x="8962250" y="1395670"/>
                  </a:lnTo>
                  <a:lnTo>
                    <a:pt x="8962250" y="1982003"/>
                  </a:lnTo>
                  <a:lnTo>
                    <a:pt x="8969230" y="2337990"/>
                  </a:lnTo>
                  <a:lnTo>
                    <a:pt x="1214281" y="2372891"/>
                  </a:lnTo>
                  <a:lnTo>
                    <a:pt x="1214281" y="1982003"/>
                  </a:lnTo>
                  <a:lnTo>
                    <a:pt x="1214281" y="1547372"/>
                  </a:lnTo>
                  <a:lnTo>
                    <a:pt x="0" y="0"/>
                  </a:lnTo>
                  <a:lnTo>
                    <a:pt x="1229074" y="908865"/>
                  </a:lnTo>
                  <a:lnTo>
                    <a:pt x="1214281" y="2756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grpSp>
        <p:nvGrpSpPr>
          <p:cNvPr id="51" name="Grafika Start">
            <a:extLst>
              <a:ext uri="{FF2B5EF4-FFF2-40B4-BE49-F238E27FC236}">
                <a16:creationId xmlns:a16="http://schemas.microsoft.com/office/drawing/2014/main" id="{73962BFC-7D92-DC4E-88CC-1C44E5DA7C38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6D505D89-1CED-B64C-8D01-DB53B6593D58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D38D8B0D-2A00-6843-8642-4095DC819CD2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FCA24C68-FF5A-784B-860F-81C58B43F7D9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852F5F27-4DEA-1247-9005-3C7407869E91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8FD8FF79-502A-AA44-87DE-94448914A529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0" name="Graphic 9">
              <a:extLst>
                <a:ext uri="{FF2B5EF4-FFF2-40B4-BE49-F238E27FC236}">
                  <a16:creationId xmlns:a16="http://schemas.microsoft.com/office/drawing/2014/main" id="{B6C74D50-409B-0A48-8AA0-3720233E9F5D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1" name="Graphic 9">
              <a:extLst>
                <a:ext uri="{FF2B5EF4-FFF2-40B4-BE49-F238E27FC236}">
                  <a16:creationId xmlns:a16="http://schemas.microsoft.com/office/drawing/2014/main" id="{7CE22AB9-7D95-8A49-A775-5FC9F8D901AF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2" name="Graphic 9">
              <a:extLst>
                <a:ext uri="{FF2B5EF4-FFF2-40B4-BE49-F238E27FC236}">
                  <a16:creationId xmlns:a16="http://schemas.microsoft.com/office/drawing/2014/main" id="{FD00FE30-4ED2-944E-8B42-4C0687D4EC06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3" name="Graphic 9">
              <a:extLst>
                <a:ext uri="{FF2B5EF4-FFF2-40B4-BE49-F238E27FC236}">
                  <a16:creationId xmlns:a16="http://schemas.microsoft.com/office/drawing/2014/main" id="{94D7267B-1A58-F24B-958E-5F0FDA2DAB6F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4" name="Graphic 9">
              <a:extLst>
                <a:ext uri="{FF2B5EF4-FFF2-40B4-BE49-F238E27FC236}">
                  <a16:creationId xmlns:a16="http://schemas.microsoft.com/office/drawing/2014/main" id="{C29CD2AF-1C10-E64F-986D-DC350F8CDFEB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5" name="Graphic 9">
              <a:extLst>
                <a:ext uri="{FF2B5EF4-FFF2-40B4-BE49-F238E27FC236}">
                  <a16:creationId xmlns:a16="http://schemas.microsoft.com/office/drawing/2014/main" id="{73D90491-94D5-1347-8E3D-49682430577E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6" name="Graphic 9">
              <a:extLst>
                <a:ext uri="{FF2B5EF4-FFF2-40B4-BE49-F238E27FC236}">
                  <a16:creationId xmlns:a16="http://schemas.microsoft.com/office/drawing/2014/main" id="{7B17E757-54C5-D146-A87C-76A3A43D6544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7" name="Graphic 9">
              <a:extLst>
                <a:ext uri="{FF2B5EF4-FFF2-40B4-BE49-F238E27FC236}">
                  <a16:creationId xmlns:a16="http://schemas.microsoft.com/office/drawing/2014/main" id="{422CE34F-5F68-694A-83DA-CBB71523FCB4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8" name="Graphic 9">
              <a:extLst>
                <a:ext uri="{FF2B5EF4-FFF2-40B4-BE49-F238E27FC236}">
                  <a16:creationId xmlns:a16="http://schemas.microsoft.com/office/drawing/2014/main" id="{50BB0B1A-26BB-9745-924D-C0B6EFE713CA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32414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30039" y="3185984"/>
            <a:ext cx="905629" cy="2631905"/>
            <a:chOff x="11581037" y="3869586"/>
            <a:chExt cx="905629" cy="283488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3869588"/>
              <a:ext cx="905629" cy="2834124"/>
              <a:chOff x="11581037" y="3869588"/>
              <a:chExt cx="905629" cy="283412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1" y="3869588"/>
                <a:ext cx="797905" cy="283412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10646027" y="4971558"/>
              <a:ext cx="28348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https://pl.wikipedia.org/wiki/Prowincja_ma%C5%82opolska#/media/Plik:ProwincjaMalopolska.png</a:t>
              </a:r>
              <a:r>
                <a:rPr lang="pl-PL" sz="700" dirty="0">
                  <a:latin typeface="HK Grotesk Light" pitchFamily="2" charset="77"/>
                </a:rPr>
                <a:t> Autorstwa </a:t>
              </a:r>
              <a:r>
                <a:rPr lang="pl-PL" sz="700" dirty="0" err="1">
                  <a:latin typeface="HK Grotesk Light" pitchFamily="2" charset="77"/>
                </a:rPr>
                <a:t>Halibutt</a:t>
              </a:r>
              <a:r>
                <a:rPr lang="pl-PL" sz="700" dirty="0">
                  <a:latin typeface="HK Grotesk Light" pitchFamily="2" charset="77"/>
                </a:rPr>
                <a:t> and </a:t>
              </a:r>
              <a:r>
                <a:rPr lang="pl-PL" sz="700" dirty="0" err="1">
                  <a:latin typeface="HK Grotesk Light" pitchFamily="2" charset="77"/>
                </a:rPr>
                <a:t>Mathiasrex</a:t>
              </a:r>
              <a:r>
                <a:rPr lang="pl-PL" sz="700" dirty="0">
                  <a:latin typeface="HK Grotesk Light" pitchFamily="2" charset="77"/>
                </a:rPr>
                <a:t> with </a:t>
              </a:r>
              <a:r>
                <a:rPr lang="pl-PL" sz="700" dirty="0" err="1">
                  <a:latin typeface="HK Grotesk Light" pitchFamily="2" charset="77"/>
                </a:rPr>
                <a:t>compilation</a:t>
              </a:r>
              <a:r>
                <a:rPr lang="pl-PL" sz="700" dirty="0">
                  <a:latin typeface="HK Grotesk Light" pitchFamily="2" charset="77"/>
                </a:rPr>
                <a:t> by </a:t>
              </a:r>
              <a:r>
                <a:rPr lang="pl-PL" sz="700" dirty="0" err="1">
                  <a:latin typeface="HK Grotesk Light" pitchFamily="2" charset="77"/>
                </a:rPr>
                <a:t>Palkin</a:t>
              </a:r>
              <a:r>
                <a:rPr lang="pl-PL" sz="700" dirty="0">
                  <a:latin typeface="HK Grotesk Light" pitchFamily="2" charset="77"/>
                </a:rPr>
                <a:t> - Praca własna, CC BY-SA 3.0, </a:t>
              </a:r>
              <a:r>
                <a:rPr lang="pl-PL" sz="700" dirty="0" err="1">
                  <a:latin typeface="HK Grotesk Light" pitchFamily="2" charset="77"/>
                </a:rPr>
                <a:t>https</a:t>
              </a:r>
              <a:r>
                <a:rPr lang="pl-PL" sz="700" dirty="0">
                  <a:latin typeface="HK Grotesk Light" pitchFamily="2" charset="77"/>
                </a:rPr>
                <a:t>://</a:t>
              </a:r>
              <a:r>
                <a:rPr lang="pl-PL" sz="700" dirty="0" err="1">
                  <a:latin typeface="HK Grotesk Light" pitchFamily="2" charset="77"/>
                </a:rPr>
                <a:t>commons.wikimedia.org</a:t>
              </a:r>
              <a:r>
                <a:rPr lang="pl-PL" sz="700" dirty="0">
                  <a:latin typeface="HK Grotesk Light" pitchFamily="2" charset="77"/>
                </a:rPr>
                <a:t>/w/</a:t>
              </a:r>
              <a:r>
                <a:rPr lang="pl-PL" sz="700" dirty="0" err="1">
                  <a:latin typeface="HK Grotesk Light" pitchFamily="2" charset="77"/>
                </a:rPr>
                <a:t>index.php?curid</a:t>
              </a:r>
              <a:r>
                <a:rPr lang="pl-PL" sz="700" dirty="0">
                  <a:latin typeface="HK Grotesk Light" pitchFamily="2" charset="77"/>
                </a:rPr>
                <a:t>=1621492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4D90C-09BF-0C4A-8231-FBCE83B7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388" y="-41764"/>
            <a:ext cx="8916691" cy="69728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206782" y="148082"/>
            <a:ext cx="2586093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pl-PL" sz="2400" dirty="0">
                <a:solidFill>
                  <a:srgbClr val="005B7F"/>
                </a:solidFill>
                <a:latin typeface="HK Grotesk Medium" pitchFamily="2" charset="77"/>
              </a:rPr>
              <a:t>Granice</a:t>
            </a:r>
            <a:r>
              <a:rPr lang="pl-PL" sz="2400" b="1" dirty="0">
                <a:solidFill>
                  <a:srgbClr val="005B7F"/>
                </a:solidFill>
                <a:latin typeface="HK Grotesk Medium" pitchFamily="2" charset="77"/>
              </a:rPr>
              <a:t> </a:t>
            </a:r>
            <a:r>
              <a:rPr lang="pl-PL" sz="2400" dirty="0">
                <a:solidFill>
                  <a:srgbClr val="005B7F"/>
                </a:solidFill>
                <a:latin typeface="HK Grotesk Medium" pitchFamily="2" charset="77"/>
              </a:rPr>
              <a:t>Małopolski</a:t>
            </a:r>
          </a:p>
        </p:txBody>
      </p:sp>
      <p:grpSp>
        <p:nvGrpSpPr>
          <p:cNvPr id="11" name="Grafika Start">
            <a:extLst>
              <a:ext uri="{FF2B5EF4-FFF2-40B4-BE49-F238E27FC236}">
                <a16:creationId xmlns:a16="http://schemas.microsoft.com/office/drawing/2014/main" id="{EE2D86FE-236A-D44A-9305-964B38348079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12" name="Graphic 9">
              <a:extLst>
                <a:ext uri="{FF2B5EF4-FFF2-40B4-BE49-F238E27FC236}">
                  <a16:creationId xmlns:a16="http://schemas.microsoft.com/office/drawing/2014/main" id="{F376CBDD-2014-8347-BE80-FF667DB18056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7EBD8DBC-3961-6546-B0B9-EF9921245F4E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BC682245-FC7B-4549-9A28-0676D35CE275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5" name="Graphic 9">
              <a:extLst>
                <a:ext uri="{FF2B5EF4-FFF2-40B4-BE49-F238E27FC236}">
                  <a16:creationId xmlns:a16="http://schemas.microsoft.com/office/drawing/2014/main" id="{2D8B0C0A-F696-E542-B279-C1725787E17C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819F8EB0-F884-1A46-A45C-6CA8506593E0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688AC1C2-ED00-1E4D-B234-67F14D11D866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F8495752-C45B-2B47-9F44-55E09764F674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FE0BD91C-B775-594D-A7D1-0172F63383EF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F3CBE2B3-C4FC-2140-AF5A-D0E1D092B5E4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1F14127F-E650-B549-8A5F-78254694F63C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2" name="Graphic 9">
              <a:extLst>
                <a:ext uri="{FF2B5EF4-FFF2-40B4-BE49-F238E27FC236}">
                  <a16:creationId xmlns:a16="http://schemas.microsoft.com/office/drawing/2014/main" id="{7FF4EB69-C90B-E543-87F3-1617629FD6F3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3" name="Graphic 9">
              <a:extLst>
                <a:ext uri="{FF2B5EF4-FFF2-40B4-BE49-F238E27FC236}">
                  <a16:creationId xmlns:a16="http://schemas.microsoft.com/office/drawing/2014/main" id="{67BE6A5F-66FB-A341-9BA9-4D478C535AA9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4" name="Graphic 9">
              <a:extLst>
                <a:ext uri="{FF2B5EF4-FFF2-40B4-BE49-F238E27FC236}">
                  <a16:creationId xmlns:a16="http://schemas.microsoft.com/office/drawing/2014/main" id="{752D8481-770C-D44C-9E7F-8D0746645704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5" name="Graphic 9">
              <a:extLst>
                <a:ext uri="{FF2B5EF4-FFF2-40B4-BE49-F238E27FC236}">
                  <a16:creationId xmlns:a16="http://schemas.microsoft.com/office/drawing/2014/main" id="{78857A1E-8B3D-744A-B5FC-17655BFAA454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2052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4D90C-09BF-0C4A-8231-FBCE83B7B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0713" y="-170200"/>
            <a:ext cx="9966786" cy="7028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336301" y="29542"/>
            <a:ext cx="306218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l-PL" sz="2800" dirty="0">
                <a:solidFill>
                  <a:srgbClr val="005B7F"/>
                </a:solidFill>
                <a:latin typeface="HK Grotesk Medium" pitchFamily="2" charset="77"/>
              </a:rPr>
              <a:t>Granice Małopolski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9245559" y="3984976"/>
            <a:ext cx="379719" cy="5107076"/>
            <a:chOff x="11565648" y="548146"/>
            <a:chExt cx="379719" cy="615556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548146"/>
              <a:ext cx="379719" cy="6155563"/>
              <a:chOff x="11565648" y="548146"/>
              <a:chExt cx="379719" cy="615556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2" y="548146"/>
                <a:ext cx="256605" cy="615556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807037" y="3565379"/>
              <a:ext cx="607660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>
                  <a:latin typeface="+mj-lt"/>
                </a:rPr>
                <a:t>https</a:t>
              </a:r>
              <a:r>
                <a:rPr lang="pl-PL" sz="700" dirty="0">
                  <a:latin typeface="+mj-lt"/>
                </a:rPr>
                <a:t>://</a:t>
              </a:r>
              <a:r>
                <a:rPr lang="pl-PL" sz="700" dirty="0" err="1">
                  <a:latin typeface="+mj-lt"/>
                </a:rPr>
                <a:t>pl.wikipedia.org</a:t>
              </a:r>
              <a:r>
                <a:rPr lang="pl-PL" sz="700" dirty="0">
                  <a:latin typeface="+mj-lt"/>
                </a:rPr>
                <a:t>/</a:t>
              </a:r>
              <a:r>
                <a:rPr lang="pl-PL" sz="700" dirty="0" err="1">
                  <a:latin typeface="+mj-lt"/>
                </a:rPr>
                <a:t>wiki</a:t>
              </a:r>
              <a:r>
                <a:rPr lang="pl-PL" sz="700" dirty="0">
                  <a:latin typeface="+mj-lt"/>
                </a:rPr>
                <a:t>/Wojew%C3%B3dztwo_krakowskie_(</a:t>
              </a:r>
              <a:r>
                <a:rPr lang="pl-PL" sz="700" dirty="0" err="1">
                  <a:latin typeface="+mj-lt"/>
                </a:rPr>
                <a:t>I_Rzeczpospolita</a:t>
              </a:r>
              <a:r>
                <a:rPr lang="pl-PL" sz="700" dirty="0">
                  <a:latin typeface="+mj-lt"/>
                </a:rPr>
                <a:t>)#/media/</a:t>
              </a:r>
              <a:r>
                <a:rPr lang="pl-PL" sz="700" dirty="0" err="1">
                  <a:latin typeface="+mj-lt"/>
                </a:rPr>
                <a:t>Plik:RON_mapa_z_powiatami.png</a:t>
              </a:r>
              <a:endParaRPr lang="pl-PL" sz="700" dirty="0"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F6A4553-503F-F547-B9EF-443355A9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021" y="542575"/>
            <a:ext cx="2242751" cy="649433"/>
          </a:xfrm>
          <a:prstGeom prst="rect">
            <a:avLst/>
          </a:prstGeom>
        </p:spPr>
      </p:pic>
      <p:grpSp>
        <p:nvGrpSpPr>
          <p:cNvPr id="12" name="Grafika Start">
            <a:extLst>
              <a:ext uri="{FF2B5EF4-FFF2-40B4-BE49-F238E27FC236}">
                <a16:creationId xmlns:a16="http://schemas.microsoft.com/office/drawing/2014/main" id="{10B6EF1F-9F9F-4843-AF7A-07DA795A3174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9FC32B4B-5BBB-9945-BD81-D50029DA2871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C116D201-BDE5-3045-B891-72CDE3BF5958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5" name="Graphic 9">
              <a:extLst>
                <a:ext uri="{FF2B5EF4-FFF2-40B4-BE49-F238E27FC236}">
                  <a16:creationId xmlns:a16="http://schemas.microsoft.com/office/drawing/2014/main" id="{42F5F981-A635-6D4A-AA3D-E94C55C05CE0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DF54F6E7-FF5B-A049-959F-EEB6FD7CCCDE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79D03AB-892E-4547-990A-C314BF21BFFB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9490783E-3D14-C54A-B21F-E78BD32225AF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DCA380F5-6A1B-4445-9606-3DB2C5131C8C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8B992408-A3ED-7040-A596-69091FF8DABD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A0BCA67D-4055-A34E-B5E4-DDDDDB6D0B63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2" name="Graphic 9">
              <a:extLst>
                <a:ext uri="{FF2B5EF4-FFF2-40B4-BE49-F238E27FC236}">
                  <a16:creationId xmlns:a16="http://schemas.microsoft.com/office/drawing/2014/main" id="{DD2FCB3C-74D7-9648-B3F3-B48503319594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3" name="Graphic 9">
              <a:extLst>
                <a:ext uri="{FF2B5EF4-FFF2-40B4-BE49-F238E27FC236}">
                  <a16:creationId xmlns:a16="http://schemas.microsoft.com/office/drawing/2014/main" id="{AF8E1BE0-6994-6842-9578-6183FA2A42FD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4" name="Graphic 9">
              <a:extLst>
                <a:ext uri="{FF2B5EF4-FFF2-40B4-BE49-F238E27FC236}">
                  <a16:creationId xmlns:a16="http://schemas.microsoft.com/office/drawing/2014/main" id="{CE9E1041-7E50-614B-9032-8FC71F1A0C0F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5" name="Graphic 9">
              <a:extLst>
                <a:ext uri="{FF2B5EF4-FFF2-40B4-BE49-F238E27FC236}">
                  <a16:creationId xmlns:a16="http://schemas.microsoft.com/office/drawing/2014/main" id="{A91F0556-20A9-E940-8BEF-3BD34F4CF2B5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01E74B8C-9E2F-8144-B6C5-26D3754BAAF5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9360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445702" y="4693835"/>
            <a:ext cx="443963" cy="3729209"/>
            <a:chOff x="11565648" y="2686892"/>
            <a:chExt cx="443963" cy="40168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2695894"/>
              <a:ext cx="443963" cy="4007814"/>
              <a:chOff x="11565648" y="2695894"/>
              <a:chExt cx="443963" cy="40078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3" y="2695894"/>
                <a:ext cx="320848" cy="400781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841366" y="4591153"/>
              <a:ext cx="400857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>
                  <a:latin typeface="+mj-lt"/>
                </a:rPr>
                <a:t>https</a:t>
              </a:r>
              <a:r>
                <a:rPr lang="pl-PL" sz="700" dirty="0">
                  <a:latin typeface="+mj-lt"/>
                </a:rPr>
                <a:t>://</a:t>
              </a:r>
              <a:r>
                <a:rPr lang="pl-PL" sz="700" dirty="0" err="1">
                  <a:latin typeface="+mj-lt"/>
                </a:rPr>
                <a:t>pl.wikipedia.org</a:t>
              </a:r>
              <a:r>
                <a:rPr lang="pl-PL" sz="700" dirty="0">
                  <a:latin typeface="+mj-lt"/>
                </a:rPr>
                <a:t>/</a:t>
              </a:r>
              <a:r>
                <a:rPr lang="pl-PL" sz="700" dirty="0" err="1">
                  <a:latin typeface="+mj-lt"/>
                </a:rPr>
                <a:t>wiki</a:t>
              </a:r>
              <a:r>
                <a:rPr lang="pl-PL" sz="700" dirty="0">
                  <a:latin typeface="+mj-lt"/>
                </a:rPr>
                <a:t>/Galicja_(</a:t>
              </a:r>
              <a:r>
                <a:rPr lang="pl-PL" sz="700" dirty="0" err="1">
                  <a:latin typeface="+mj-lt"/>
                </a:rPr>
                <a:t>Europa_Środkowa</a:t>
              </a:r>
              <a:r>
                <a:rPr lang="pl-PL" sz="700" dirty="0">
                  <a:latin typeface="+mj-lt"/>
                </a:rPr>
                <a:t>)#/media/</a:t>
              </a:r>
              <a:r>
                <a:rPr lang="pl-PL" sz="700" dirty="0" err="1">
                  <a:latin typeface="+mj-lt"/>
                </a:rPr>
                <a:t>Plik:Galicja.png</a:t>
              </a:r>
              <a:endParaRPr lang="pl-PL" sz="700" dirty="0">
                <a:latin typeface="+mj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pic>
        <p:nvPicPr>
          <p:cNvPr id="27" name="Obraz 3">
            <a:extLst>
              <a:ext uri="{FF2B5EF4-FFF2-40B4-BE49-F238E27FC236}">
                <a16:creationId xmlns:a16="http://schemas.microsoft.com/office/drawing/2014/main" id="{AAFA25FC-1827-F64E-BC2A-11ECD5BF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31370" y="1013945"/>
            <a:ext cx="5928204" cy="3682672"/>
          </a:xfrm>
          <a:prstGeom prst="rect">
            <a:avLst/>
          </a:prstGeom>
        </p:spPr>
      </p:pic>
      <p:grpSp>
        <p:nvGrpSpPr>
          <p:cNvPr id="30" name="Grafika Start">
            <a:extLst>
              <a:ext uri="{FF2B5EF4-FFF2-40B4-BE49-F238E27FC236}">
                <a16:creationId xmlns:a16="http://schemas.microsoft.com/office/drawing/2014/main" id="{6A77D52E-6696-B945-A042-423353B71855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812ADEE2-DB9B-AE42-BC64-FB8121022CE9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C89EE8D6-B29A-A94C-B331-84F2DA1BDF7E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46EAB7FA-B27B-BB41-A752-C2203FB1B698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FC109D71-2847-3D4B-ACE2-670BFE785C3E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41271975-462F-AF4B-8F83-677355F2ED82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2A4E1B1E-3956-0245-BAE7-9B6AAC5A5A8E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0" name="Graphic 9">
              <a:extLst>
                <a:ext uri="{FF2B5EF4-FFF2-40B4-BE49-F238E27FC236}">
                  <a16:creationId xmlns:a16="http://schemas.microsoft.com/office/drawing/2014/main" id="{5EF43DA9-A2CF-1F45-9B6E-50068574AD2D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B53B784B-1271-1D48-9C29-4F16A2297D83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1C302B6C-5C93-6D41-BB1A-16B386DBD832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8BEF3D09-97C6-B346-9B63-AED1A64C090B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1D2AB5F6-D08B-6A4A-BABA-D5D17300B808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D2849921-790B-6148-BE8D-852545BDE8A3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37A34709-0D82-6F49-B410-11EA39E339B1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05014391-581E-064D-815D-4589B4CC21A4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52B58588-D90F-BB4C-B8E9-20E7E1631263}"/>
              </a:ext>
            </a:extLst>
          </p:cNvPr>
          <p:cNvSpPr/>
          <p:nvPr/>
        </p:nvSpPr>
        <p:spPr>
          <a:xfrm>
            <a:off x="630100" y="131762"/>
            <a:ext cx="25860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005B7F"/>
                </a:solidFill>
                <a:latin typeface="HK Grotesk Medium" pitchFamily="2" charset="77"/>
              </a:rPr>
              <a:t>Granice Małopolski</a:t>
            </a:r>
          </a:p>
        </p:txBody>
      </p:sp>
    </p:spTree>
    <p:extLst>
      <p:ext uri="{BB962C8B-B14F-4D97-AF65-F5344CB8AC3E}">
        <p14:creationId xmlns:p14="http://schemas.microsoft.com/office/powerpoint/2010/main" val="9067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3917245" y="4693832"/>
            <a:ext cx="443962" cy="3729210"/>
            <a:chOff x="11565648" y="2686892"/>
            <a:chExt cx="443962" cy="40168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2695895"/>
              <a:ext cx="443962" cy="4007814"/>
              <a:chOff x="11565648" y="2695895"/>
              <a:chExt cx="443962" cy="40078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2" y="2695895"/>
                <a:ext cx="320848" cy="400781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841367" y="4591153"/>
              <a:ext cx="400857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>
                  <a:latin typeface="+mj-lt"/>
                </a:rPr>
                <a:t>https</a:t>
              </a:r>
              <a:r>
                <a:rPr lang="pl-PL" sz="700" dirty="0">
                  <a:latin typeface="+mj-lt"/>
                </a:rPr>
                <a:t>://</a:t>
              </a:r>
              <a:r>
                <a:rPr lang="pl-PL" sz="700" dirty="0" err="1">
                  <a:latin typeface="+mj-lt"/>
                </a:rPr>
                <a:t>www.wikiwand.com</a:t>
              </a:r>
              <a:r>
                <a:rPr lang="pl-PL" sz="700" dirty="0">
                  <a:latin typeface="+mj-lt"/>
                </a:rPr>
                <a:t>/</a:t>
              </a:r>
              <a:r>
                <a:rPr lang="pl-PL" sz="700" dirty="0" err="1">
                  <a:latin typeface="+mj-lt"/>
                </a:rPr>
                <a:t>pl</a:t>
              </a:r>
              <a:r>
                <a:rPr lang="pl-PL" sz="700" dirty="0">
                  <a:latin typeface="+mj-lt"/>
                </a:rPr>
                <a:t>/Podzia%C5%82_administracyjny_I_Rzeczypospolitej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pic>
        <p:nvPicPr>
          <p:cNvPr id="27" name="Obraz 3">
            <a:extLst>
              <a:ext uri="{FF2B5EF4-FFF2-40B4-BE49-F238E27FC236}">
                <a16:creationId xmlns:a16="http://schemas.microsoft.com/office/drawing/2014/main" id="{AAFA25FC-1827-F64E-BC2A-11ECD5BF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1" y="74986"/>
            <a:ext cx="7308375" cy="6394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29CE5-BBE9-4944-806C-0AB00FFAC4E1}"/>
              </a:ext>
            </a:extLst>
          </p:cNvPr>
          <p:cNvSpPr txBox="1"/>
          <p:nvPr/>
        </p:nvSpPr>
        <p:spPr>
          <a:xfrm>
            <a:off x="6730999" y="431800"/>
            <a:ext cx="5031464" cy="35855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400" b="1" dirty="0">
                <a:solidFill>
                  <a:srgbClr val="005B7F"/>
                </a:solidFill>
                <a:latin typeface="Grotesque" panose="020B0604020202020204" pitchFamily="34" charset="0"/>
              </a:rPr>
              <a:t>Małopolanin – to właściwie kto?</a:t>
            </a:r>
          </a:p>
          <a:p>
            <a:pPr marL="342900" indent="-342900" algn="just">
              <a:buFont typeface="System Font Regular"/>
              <a:buChar char="→"/>
            </a:pPr>
            <a:endParaRPr lang="pl-PL" b="1" dirty="0">
              <a:solidFill>
                <a:srgbClr val="005B7F"/>
              </a:solidFill>
              <a:latin typeface="HK Grotesk" pitchFamily="2" charset="77"/>
            </a:endParaRPr>
          </a:p>
          <a:p>
            <a:pPr marL="342900" indent="-342900">
              <a:buFont typeface="System Font Regular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osoba urodzona na terytorium Małopolski </a:t>
            </a:r>
            <a:br>
              <a:rPr lang="pl-PL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z pewnością mieszkaniec Małopolski </a:t>
            </a:r>
            <a:br>
              <a:rPr lang="pl-PL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(przy założeniu, że terytorialny zasięg regionu zmieniał się na przestrzeni wieków) </a:t>
            </a:r>
          </a:p>
          <a:p>
            <a:endParaRPr lang="pl-PL" dirty="0">
              <a:solidFill>
                <a:srgbClr val="005B7F"/>
              </a:solidFill>
              <a:latin typeface="HK Grotesk" pitchFamily="2" charset="77"/>
            </a:endParaRPr>
          </a:p>
          <a:p>
            <a:pPr marL="342900" indent="-342900">
              <a:buFont typeface="System Font Regular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osoba zamieszkująca terytorium Małopolski</a:t>
            </a:r>
          </a:p>
          <a:p>
            <a:pPr marL="342900" indent="-342900">
              <a:buFont typeface="System Font Regular"/>
              <a:buChar char="→"/>
            </a:pPr>
            <a:endParaRPr lang="pl-PL" dirty="0">
              <a:solidFill>
                <a:srgbClr val="005B7F"/>
              </a:solidFill>
              <a:latin typeface="HK Grotesk" pitchFamily="2" charset="77"/>
            </a:endParaRPr>
          </a:p>
          <a:p>
            <a:pPr marL="342900" indent="-342900">
              <a:buFont typeface="System Font Regular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każdy, kto jest silniej związany z Małopolską (osoba tu pracującą, zasłużona poprzez dokonania na rzecz regionu itp.)</a:t>
            </a:r>
            <a:endParaRPr lang="pl-PL" dirty="0">
              <a:solidFill>
                <a:srgbClr val="005B7F"/>
              </a:solidFill>
              <a:cs typeface="Calibri" panose="020F0502020204030204"/>
            </a:endParaRPr>
          </a:p>
        </p:txBody>
      </p:sp>
      <p:grpSp>
        <p:nvGrpSpPr>
          <p:cNvPr id="30" name="Grafika Start">
            <a:extLst>
              <a:ext uri="{FF2B5EF4-FFF2-40B4-BE49-F238E27FC236}">
                <a16:creationId xmlns:a16="http://schemas.microsoft.com/office/drawing/2014/main" id="{6A77D52E-6696-B945-A042-423353B71855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812ADEE2-DB9B-AE42-BC64-FB8121022CE9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C89EE8D6-B29A-A94C-B331-84F2DA1BDF7E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46EAB7FA-B27B-BB41-A752-C2203FB1B698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FC109D71-2847-3D4B-ACE2-670BFE785C3E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41271975-462F-AF4B-8F83-677355F2ED82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2A4E1B1E-3956-0245-BAE7-9B6AAC5A5A8E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0" name="Graphic 9">
              <a:extLst>
                <a:ext uri="{FF2B5EF4-FFF2-40B4-BE49-F238E27FC236}">
                  <a16:creationId xmlns:a16="http://schemas.microsoft.com/office/drawing/2014/main" id="{5EF43DA9-A2CF-1F45-9B6E-50068574AD2D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B53B784B-1271-1D48-9C29-4F16A2297D83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1C302B6C-5C93-6D41-BB1A-16B386DBD832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8BEF3D09-97C6-B346-9B63-AED1A64C090B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1D2AB5F6-D08B-6A4A-BABA-D5D17300B808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D2849921-790B-6148-BE8D-852545BDE8A3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37A34709-0D82-6F49-B410-11EA39E339B1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05014391-581E-064D-815D-4589B4CC21A4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58760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9164200" y="4497297"/>
            <a:ext cx="491062" cy="3758123"/>
            <a:chOff x="11565649" y="1914464"/>
            <a:chExt cx="491062" cy="479000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9" y="2013036"/>
              <a:ext cx="491062" cy="4690672"/>
              <a:chOff x="11565649" y="2013036"/>
              <a:chExt cx="491062" cy="469067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1" y="2013036"/>
                <a:ext cx="367950" cy="4690672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12972" y="6131776"/>
                <a:ext cx="75157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499188" y="4209441"/>
              <a:ext cx="479000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>
                  <a:latin typeface="+mj-lt"/>
                </a:rPr>
                <a:t>https</a:t>
              </a:r>
              <a:r>
                <a:rPr lang="pl-PL" sz="700" dirty="0">
                  <a:latin typeface="+mj-lt"/>
                </a:rPr>
                <a:t>://</a:t>
              </a:r>
              <a:r>
                <a:rPr lang="pl-PL" sz="700" dirty="0" err="1">
                  <a:latin typeface="+mj-lt"/>
                </a:rPr>
                <a:t>diecezja.pl</a:t>
              </a:r>
              <a:r>
                <a:rPr lang="pl-PL" sz="700" dirty="0">
                  <a:latin typeface="+mj-lt"/>
                </a:rPr>
                <a:t>/</a:t>
              </a:r>
              <a:r>
                <a:rPr lang="pl-PL" sz="700" dirty="0" err="1">
                  <a:latin typeface="+mj-lt"/>
                </a:rPr>
                <a:t>aktualnosci</a:t>
              </a:r>
              <a:r>
                <a:rPr lang="pl-PL" sz="700" dirty="0">
                  <a:latin typeface="+mj-lt"/>
                </a:rPr>
                <a:t>/santo-subito-5-rocznica-kanonizacji-sw-jana-pawla-ii/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29CE5-BBE9-4944-806C-0AB00FFAC4E1}"/>
              </a:ext>
            </a:extLst>
          </p:cNvPr>
          <p:cNvSpPr txBox="1"/>
          <p:nvPr/>
        </p:nvSpPr>
        <p:spPr>
          <a:xfrm>
            <a:off x="387405" y="1517368"/>
            <a:ext cx="576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Czy „Wielki” musi być doceniony lub choćby znany przez wielu ludzi?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BD9222-F6C7-DB47-9E44-260B4AE4E11D}"/>
              </a:ext>
            </a:extLst>
          </p:cNvPr>
          <p:cNvSpPr/>
          <p:nvPr/>
        </p:nvSpPr>
        <p:spPr>
          <a:xfrm>
            <a:off x="309543" y="241361"/>
            <a:ext cx="7316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5B7F"/>
                </a:solidFill>
                <a:latin typeface="Grotesque" panose="020B0504020202020204" pitchFamily="34" charset="0"/>
              </a:rPr>
              <a:t>Co to znaczy być Wielkim?</a:t>
            </a:r>
          </a:p>
        </p:txBody>
      </p:sp>
      <p:grpSp>
        <p:nvGrpSpPr>
          <p:cNvPr id="30" name="Graphic 25">
            <a:extLst>
              <a:ext uri="{FF2B5EF4-FFF2-40B4-BE49-F238E27FC236}">
                <a16:creationId xmlns:a16="http://schemas.microsoft.com/office/drawing/2014/main" id="{BC260E91-1A21-F04F-AC2B-C0BDA25E5C1B}"/>
              </a:ext>
            </a:extLst>
          </p:cNvPr>
          <p:cNvGrpSpPr/>
          <p:nvPr/>
        </p:nvGrpSpPr>
        <p:grpSpPr>
          <a:xfrm>
            <a:off x="693292" y="937295"/>
            <a:ext cx="5474146" cy="344485"/>
            <a:chOff x="953016" y="4719122"/>
            <a:chExt cx="6241549" cy="264646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B3B4BC-B77A-E04A-B80D-01589EEB12C9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27054A0-6602-3E4C-A3AE-674C2C1A9A4A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8A16E6C-070B-5D40-B0BE-1520D5382A1B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0AD9423-6B76-FD4F-94C6-9853878260C4}"/>
              </a:ext>
            </a:extLst>
          </p:cNvPr>
          <p:cNvSpPr txBox="1"/>
          <p:nvPr/>
        </p:nvSpPr>
        <p:spPr>
          <a:xfrm>
            <a:off x="381223" y="2912516"/>
            <a:ext cx="578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Czy „Wielkim” może być ktoś, z kim się nie zgadzam lub kogo nie lubię?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89B0AE-B853-2C40-AF18-9511EB23E2FE}"/>
              </a:ext>
            </a:extLst>
          </p:cNvPr>
          <p:cNvSpPr txBox="1"/>
          <p:nvPr/>
        </p:nvSpPr>
        <p:spPr>
          <a:xfrm>
            <a:off x="381224" y="2226322"/>
            <a:ext cx="5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Czy „Wielki” to autor jakiegoś czynu czy też autorytet </a:t>
            </a:r>
            <a:br>
              <a:rPr lang="pl-PL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w ogóle?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2D80B8-7E68-294A-8753-358588BB81D1}"/>
              </a:ext>
            </a:extLst>
          </p:cNvPr>
          <p:cNvSpPr txBox="1"/>
          <p:nvPr/>
        </p:nvSpPr>
        <p:spPr>
          <a:xfrm>
            <a:off x="381224" y="3604533"/>
            <a:ext cx="5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Czy „Wielkim” może być bohater, który w innej sytuacji zawiódł?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FC4A49-E5AF-9944-B6B1-197DBD330325}"/>
              </a:ext>
            </a:extLst>
          </p:cNvPr>
          <p:cNvSpPr txBox="1"/>
          <p:nvPr/>
        </p:nvSpPr>
        <p:spPr>
          <a:xfrm>
            <a:off x="392188" y="4260752"/>
            <a:ext cx="578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Czy można porównać sportowca z naukowcem?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A19927-E984-2E4C-B8D2-1A9FB0952268}"/>
              </a:ext>
            </a:extLst>
          </p:cNvPr>
          <p:cNvGrpSpPr/>
          <p:nvPr/>
        </p:nvGrpSpPr>
        <p:grpSpPr>
          <a:xfrm>
            <a:off x="7530669" y="675315"/>
            <a:ext cx="3620653" cy="3312554"/>
            <a:chOff x="6601345" y="1522259"/>
            <a:chExt cx="4549977" cy="4162797"/>
          </a:xfrm>
        </p:grpSpPr>
        <p:pic>
          <p:nvPicPr>
            <p:cNvPr id="41" name="Obraz 9">
              <a:extLst>
                <a:ext uri="{FF2B5EF4-FFF2-40B4-BE49-F238E27FC236}">
                  <a16:creationId xmlns:a16="http://schemas.microsoft.com/office/drawing/2014/main" id="{6DE575B3-1B79-854C-A5DC-AA875C75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01345" y="1522259"/>
              <a:ext cx="4549977" cy="3447277"/>
            </a:xfrm>
            <a:prstGeom prst="rect">
              <a:avLst/>
            </a:prstGeom>
            <a:ln w="19050">
              <a:solidFill>
                <a:srgbClr val="005B7F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3FA95E-63E5-114B-842F-8FAED3A973EC}"/>
                </a:ext>
              </a:extLst>
            </p:cNvPr>
            <p:cNvSpPr/>
            <p:nvPr/>
          </p:nvSpPr>
          <p:spPr>
            <a:xfrm>
              <a:off x="7706558" y="5220926"/>
              <a:ext cx="2294862" cy="4641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>
                  <a:solidFill>
                    <a:srgbClr val="005B7F"/>
                  </a:solidFill>
                  <a:latin typeface="HK Grotesk" pitchFamily="2" charset="77"/>
                </a:rPr>
                <a:t>Św. Jan Paweł II</a:t>
              </a:r>
            </a:p>
          </p:txBody>
        </p:sp>
      </p:grpSp>
      <p:grpSp>
        <p:nvGrpSpPr>
          <p:cNvPr id="45" name="Grafika Start">
            <a:extLst>
              <a:ext uri="{FF2B5EF4-FFF2-40B4-BE49-F238E27FC236}">
                <a16:creationId xmlns:a16="http://schemas.microsoft.com/office/drawing/2014/main" id="{E6BB6691-F34D-F04E-966C-072E9D7B8972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178A1DFC-E58F-2148-AFF7-584C219CF1D4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AD71F72A-0099-E842-B3FB-21B0BB43A70D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3043362F-9770-FB4E-A12C-B078DEFD8859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49508E20-144B-DB4A-8F30-E7366CD8A63D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4C317DA1-C2F4-6742-B4EE-F75887521C2B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3B5D211E-2BF8-0741-969B-4E19436FA8A1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9CDF331A-8B7B-B44C-B858-DE4107024DDC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D960FBA1-E8C1-084F-B681-305ADFE78A2F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3463CBE4-14E6-CA4D-B1CB-3B342E830213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F14831DD-373F-2B48-A699-8C8123E413C8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489884BE-D710-AF4C-A8C1-0C96713AA2F2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DA7FE31F-6E04-CC44-A7CD-275B719FC1EC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CA4A8D63-ABCD-E74E-ABEF-A13330D012A7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646642DE-6261-EF43-9A4F-FCB7447B9046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280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5" grpId="0"/>
      <p:bldP spid="36" grpId="0"/>
      <p:bldP spid="37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az 5">
            <a:extLst>
              <a:ext uri="{FF2B5EF4-FFF2-40B4-BE49-F238E27FC236}">
                <a16:creationId xmlns:a16="http://schemas.microsoft.com/office/drawing/2014/main" id="{164B0A10-21FE-F442-8EB4-EB07B49EE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3" y="902525"/>
            <a:ext cx="12192000" cy="6853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BD9222-F6C7-DB47-9E44-260B4AE4E11D}"/>
              </a:ext>
            </a:extLst>
          </p:cNvPr>
          <p:cNvSpPr/>
          <p:nvPr/>
        </p:nvSpPr>
        <p:spPr>
          <a:xfrm>
            <a:off x="309543" y="241361"/>
            <a:ext cx="1084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  <a:latin typeface="HK Grotesk Black" pitchFamily="2" charset="77"/>
              </a:rPr>
              <a:t>Spójrzmy więc nieco inaczej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2D80B8-7E68-294A-8753-358588BB81D1}"/>
              </a:ext>
            </a:extLst>
          </p:cNvPr>
          <p:cNvSpPr txBox="1"/>
          <p:nvPr/>
        </p:nvSpPr>
        <p:spPr>
          <a:xfrm>
            <a:off x="1670652" y="5185018"/>
            <a:ext cx="1036537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O którym z „Wielkich” chcielibyście dowiedzieć się więcej, weźcie pod uwagę różne dziedziny np.:</a:t>
            </a:r>
          </a:p>
          <a:p>
            <a:pPr marL="285750" indent="-285750">
              <a:buFont typeface="System Font Regular"/>
              <a:buChar char="→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Kultura i sztuka</a:t>
            </a:r>
          </a:p>
          <a:p>
            <a:pPr marL="285750" indent="-285750">
              <a:buFont typeface="System Font Regular"/>
              <a:buChar char="→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Nauka</a:t>
            </a:r>
          </a:p>
          <a:p>
            <a:pPr marL="285750" indent="-285750">
              <a:buFont typeface="System Font Regular"/>
              <a:buChar char="→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Sport</a:t>
            </a:r>
          </a:p>
          <a:p>
            <a:pPr marL="285750" indent="-285750">
              <a:buFont typeface="System Font Regular"/>
              <a:buChar char="→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Przemysł </a:t>
            </a:r>
          </a:p>
          <a:p>
            <a:pPr marL="285750" indent="-285750">
              <a:buFont typeface="System Font Regular"/>
              <a:buChar char="→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Działania społeczne i inne?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264223" y="5233439"/>
            <a:ext cx="475674" cy="4349292"/>
            <a:chOff x="11581037" y="1160973"/>
            <a:chExt cx="475674" cy="554349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1851624"/>
              <a:ext cx="475674" cy="4852084"/>
              <a:chOff x="11581037" y="1851624"/>
              <a:chExt cx="475674" cy="485208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1" y="1851624"/>
                <a:ext cx="367950" cy="485208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122443" y="3832695"/>
              <a:ext cx="55434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>
                  <a:latin typeface="+mj-lt"/>
                </a:rPr>
                <a:t>https</a:t>
              </a:r>
              <a:r>
                <a:rPr lang="pl-PL" sz="700" dirty="0">
                  <a:latin typeface="+mj-lt"/>
                </a:rPr>
                <a:t>://</a:t>
              </a:r>
              <a:r>
                <a:rPr lang="pl-PL" sz="700" dirty="0" err="1">
                  <a:latin typeface="+mj-lt"/>
                </a:rPr>
                <a:t>narowery.visitmalopolska.pl</a:t>
              </a:r>
              <a:r>
                <a:rPr lang="pl-PL" sz="700" dirty="0">
                  <a:latin typeface="+mj-lt"/>
                </a:rPr>
                <a:t>/</a:t>
              </a:r>
              <a:r>
                <a:rPr lang="pl-PL" sz="700" dirty="0" err="1">
                  <a:latin typeface="+mj-lt"/>
                </a:rPr>
                <a:t>pl_PL</a:t>
              </a:r>
              <a:r>
                <a:rPr lang="pl-PL" sz="700" dirty="0">
                  <a:latin typeface="+mj-lt"/>
                </a:rPr>
                <a:t>/obiekt/-/poi/zamek-</a:t>
              </a:r>
              <a:r>
                <a:rPr lang="pl-PL" sz="700" dirty="0" err="1">
                  <a:latin typeface="+mj-lt"/>
                </a:rPr>
                <a:t>krolewski</a:t>
              </a:r>
              <a:r>
                <a:rPr lang="pl-PL" sz="700" dirty="0">
                  <a:latin typeface="+mj-lt"/>
                </a:rPr>
                <a:t>-na-</a:t>
              </a:r>
              <a:r>
                <a:rPr lang="pl-PL" sz="700" dirty="0" err="1">
                  <a:latin typeface="+mj-lt"/>
                </a:rPr>
                <a:t>wawelu</a:t>
              </a:r>
              <a:endParaRPr lang="pl-PL" sz="700" dirty="0">
                <a:latin typeface="+mj-lt"/>
              </a:endParaRPr>
            </a:p>
          </p:txBody>
        </p:sp>
      </p:grpSp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4D6C1FC0-4F14-B044-BF6A-D2A19A26D3EA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E99105A2-E83E-3148-B351-910273321095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9CC15417-F9D9-B841-8342-271440C9A5FC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9C088BFF-E5A3-4048-A2E8-9D839F1FA55F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6F12C3A6-84D3-6D42-9AE1-3CEAD56D7933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465FC93E-2F31-514E-A214-822342B90987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F3619D53-5BDB-8849-9107-F7D3E2E7859E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5518F2E6-4AB5-AE41-9A51-000A3C00202B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00F9F729-B43F-E244-B075-19435C136527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3BE4C698-03B9-224F-9DB6-50AE58833FC7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2CF27E0B-32CF-3345-8F40-904E59246617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0" name="Graphic 9">
              <a:extLst>
                <a:ext uri="{FF2B5EF4-FFF2-40B4-BE49-F238E27FC236}">
                  <a16:creationId xmlns:a16="http://schemas.microsoft.com/office/drawing/2014/main" id="{4071FD31-1ABC-1C4B-BA06-DD22554D6A30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F08EC555-2582-9F4B-965B-9E500A228B04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DF14E840-6EF0-4549-AE73-FB02428C8EFB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B6BEAB66-B325-5548-8D24-D5DD641FCDB6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5688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>
                <a:solidFill>
                  <a:srgbClr val="005B7F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>
                <a:solidFill>
                  <a:srgbClr val="005B7F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>
                <a:solidFill>
                  <a:srgbClr val="005B7F"/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>
                <a:solidFill>
                  <a:srgbClr val="005B7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C288CB6-6885-734C-8F14-85D03DD3A8B7}"/>
              </a:ext>
            </a:extLst>
          </p:cNvPr>
          <p:cNvGrpSpPr/>
          <p:nvPr/>
        </p:nvGrpSpPr>
        <p:grpSpPr>
          <a:xfrm>
            <a:off x="6684383" y="1499914"/>
            <a:ext cx="5111122" cy="629130"/>
            <a:chOff x="6750275" y="3836831"/>
            <a:chExt cx="4487894" cy="6291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34C273-DE12-A444-A096-76C8823B74A1}"/>
                </a:ext>
              </a:extLst>
            </p:cNvPr>
            <p:cNvSpPr txBox="1"/>
            <p:nvPr/>
          </p:nvSpPr>
          <p:spPr>
            <a:xfrm>
              <a:off x="7237669" y="3881186"/>
              <a:ext cx="4000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Małopolska liczy około </a:t>
              </a: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3,5 mln 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mieszkańców.</a:t>
              </a:r>
            </a:p>
            <a:p>
              <a:endParaRPr lang="pl-PL" sz="1600" dirty="0">
                <a:solidFill>
                  <a:srgbClr val="E21C2D"/>
                </a:solidFill>
                <a:latin typeface="HK Grotesk Light" pitchFamily="2" charset="77"/>
              </a:endParaRPr>
            </a:p>
          </p:txBody>
        </p:sp>
        <p:sp>
          <p:nvSpPr>
            <p:cNvPr id="52" name="Rectangular Callout 4">
              <a:extLst>
                <a:ext uri="{FF2B5EF4-FFF2-40B4-BE49-F238E27FC236}">
                  <a16:creationId xmlns:a16="http://schemas.microsoft.com/office/drawing/2014/main" id="{FA1A4167-487D-3240-9DA4-A55DE0BF2154}"/>
                </a:ext>
              </a:extLst>
            </p:cNvPr>
            <p:cNvSpPr/>
            <p:nvPr/>
          </p:nvSpPr>
          <p:spPr>
            <a:xfrm>
              <a:off x="6750275" y="3836831"/>
              <a:ext cx="4230262" cy="434337"/>
            </a:xfrm>
            <a:custGeom>
              <a:avLst/>
              <a:gdLst>
                <a:gd name="connsiteX0" fmla="*/ 0 w 7747969"/>
                <a:gd name="connsiteY0" fmla="*/ 0 h 2345331"/>
                <a:gd name="connsiteX1" fmla="*/ 1291328 w 7747969"/>
                <a:gd name="connsiteY1" fmla="*/ 0 h 2345331"/>
                <a:gd name="connsiteX2" fmla="*/ 1291328 w 7747969"/>
                <a:gd name="connsiteY2" fmla="*/ 0 h 2345331"/>
                <a:gd name="connsiteX3" fmla="*/ 3228320 w 7747969"/>
                <a:gd name="connsiteY3" fmla="*/ 0 h 2345331"/>
                <a:gd name="connsiteX4" fmla="*/ 7747969 w 7747969"/>
                <a:gd name="connsiteY4" fmla="*/ 0 h 2345331"/>
                <a:gd name="connsiteX5" fmla="*/ 7747969 w 7747969"/>
                <a:gd name="connsiteY5" fmla="*/ 1368110 h 2345331"/>
                <a:gd name="connsiteX6" fmla="*/ 7747969 w 7747969"/>
                <a:gd name="connsiteY6" fmla="*/ 1368110 h 2345331"/>
                <a:gd name="connsiteX7" fmla="*/ 7747969 w 7747969"/>
                <a:gd name="connsiteY7" fmla="*/ 1954443 h 2345331"/>
                <a:gd name="connsiteX8" fmla="*/ 7747969 w 7747969"/>
                <a:gd name="connsiteY8" fmla="*/ 2345331 h 2345331"/>
                <a:gd name="connsiteX9" fmla="*/ 3228320 w 7747969"/>
                <a:gd name="connsiteY9" fmla="*/ 2345331 h 2345331"/>
                <a:gd name="connsiteX10" fmla="*/ 1282599 w 7747969"/>
                <a:gd name="connsiteY10" fmla="*/ 2687726 h 2345331"/>
                <a:gd name="connsiteX11" fmla="*/ 1291328 w 7747969"/>
                <a:gd name="connsiteY11" fmla="*/ 2345331 h 2345331"/>
                <a:gd name="connsiteX12" fmla="*/ 0 w 7747969"/>
                <a:gd name="connsiteY12" fmla="*/ 2345331 h 2345331"/>
                <a:gd name="connsiteX13" fmla="*/ 0 w 7747969"/>
                <a:gd name="connsiteY13" fmla="*/ 1954443 h 2345331"/>
                <a:gd name="connsiteX14" fmla="*/ 0 w 7747969"/>
                <a:gd name="connsiteY14" fmla="*/ 1368110 h 2345331"/>
                <a:gd name="connsiteX15" fmla="*/ 0 w 7747969"/>
                <a:gd name="connsiteY15" fmla="*/ 1368110 h 2345331"/>
                <a:gd name="connsiteX16" fmla="*/ 0 w 7747969"/>
                <a:gd name="connsiteY16" fmla="*/ 0 h 2345331"/>
                <a:gd name="connsiteX0" fmla="*/ 0 w 7747969"/>
                <a:gd name="connsiteY0" fmla="*/ 0 h 2687726"/>
                <a:gd name="connsiteX1" fmla="*/ 1291328 w 7747969"/>
                <a:gd name="connsiteY1" fmla="*/ 0 h 2687726"/>
                <a:gd name="connsiteX2" fmla="*/ 1291328 w 7747969"/>
                <a:gd name="connsiteY2" fmla="*/ 0 h 2687726"/>
                <a:gd name="connsiteX3" fmla="*/ 3228320 w 7747969"/>
                <a:gd name="connsiteY3" fmla="*/ 0 h 2687726"/>
                <a:gd name="connsiteX4" fmla="*/ 7747969 w 7747969"/>
                <a:gd name="connsiteY4" fmla="*/ 0 h 2687726"/>
                <a:gd name="connsiteX5" fmla="*/ 7747969 w 7747969"/>
                <a:gd name="connsiteY5" fmla="*/ 1368110 h 2687726"/>
                <a:gd name="connsiteX6" fmla="*/ 7747969 w 7747969"/>
                <a:gd name="connsiteY6" fmla="*/ 1368110 h 2687726"/>
                <a:gd name="connsiteX7" fmla="*/ 7747969 w 7747969"/>
                <a:gd name="connsiteY7" fmla="*/ 1954443 h 2687726"/>
                <a:gd name="connsiteX8" fmla="*/ 7747969 w 7747969"/>
                <a:gd name="connsiteY8" fmla="*/ 2345331 h 2687726"/>
                <a:gd name="connsiteX9" fmla="*/ 1776449 w 7747969"/>
                <a:gd name="connsiteY9" fmla="*/ 2366271 h 2687726"/>
                <a:gd name="connsiteX10" fmla="*/ 1282599 w 7747969"/>
                <a:gd name="connsiteY10" fmla="*/ 2687726 h 2687726"/>
                <a:gd name="connsiteX11" fmla="*/ 1291328 w 7747969"/>
                <a:gd name="connsiteY11" fmla="*/ 2345331 h 2687726"/>
                <a:gd name="connsiteX12" fmla="*/ 0 w 7747969"/>
                <a:gd name="connsiteY12" fmla="*/ 2345331 h 2687726"/>
                <a:gd name="connsiteX13" fmla="*/ 0 w 7747969"/>
                <a:gd name="connsiteY13" fmla="*/ 1954443 h 2687726"/>
                <a:gd name="connsiteX14" fmla="*/ 0 w 7747969"/>
                <a:gd name="connsiteY14" fmla="*/ 1368110 h 2687726"/>
                <a:gd name="connsiteX15" fmla="*/ 0 w 7747969"/>
                <a:gd name="connsiteY15" fmla="*/ 1368110 h 2687726"/>
                <a:gd name="connsiteX16" fmla="*/ 0 w 7747969"/>
                <a:gd name="connsiteY16" fmla="*/ 0 h 268772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76449 w 7747969"/>
                <a:gd name="connsiteY9" fmla="*/ 236627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83429 w 7747969"/>
                <a:gd name="connsiteY9" fmla="*/ 232439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54949"/>
                <a:gd name="connsiteY0" fmla="*/ 0 h 2701686"/>
                <a:gd name="connsiteX1" fmla="*/ 1291328 w 7754949"/>
                <a:gd name="connsiteY1" fmla="*/ 0 h 2701686"/>
                <a:gd name="connsiteX2" fmla="*/ 1291328 w 7754949"/>
                <a:gd name="connsiteY2" fmla="*/ 0 h 2701686"/>
                <a:gd name="connsiteX3" fmla="*/ 3228320 w 7754949"/>
                <a:gd name="connsiteY3" fmla="*/ 0 h 2701686"/>
                <a:gd name="connsiteX4" fmla="*/ 7747969 w 7754949"/>
                <a:gd name="connsiteY4" fmla="*/ 0 h 2701686"/>
                <a:gd name="connsiteX5" fmla="*/ 7747969 w 7754949"/>
                <a:gd name="connsiteY5" fmla="*/ 1368110 h 2701686"/>
                <a:gd name="connsiteX6" fmla="*/ 7747969 w 7754949"/>
                <a:gd name="connsiteY6" fmla="*/ 1368110 h 2701686"/>
                <a:gd name="connsiteX7" fmla="*/ 7747969 w 7754949"/>
                <a:gd name="connsiteY7" fmla="*/ 1954443 h 2701686"/>
                <a:gd name="connsiteX8" fmla="*/ 7754949 w 7754949"/>
                <a:gd name="connsiteY8" fmla="*/ 2310430 h 2701686"/>
                <a:gd name="connsiteX9" fmla="*/ 1783429 w 7754949"/>
                <a:gd name="connsiteY9" fmla="*/ 2324391 h 2701686"/>
                <a:gd name="connsiteX10" fmla="*/ 1526904 w 7754949"/>
                <a:gd name="connsiteY10" fmla="*/ 2701686 h 2701686"/>
                <a:gd name="connsiteX11" fmla="*/ 1291328 w 7754949"/>
                <a:gd name="connsiteY11" fmla="*/ 2345331 h 2701686"/>
                <a:gd name="connsiteX12" fmla="*/ 0 w 7754949"/>
                <a:gd name="connsiteY12" fmla="*/ 2345331 h 2701686"/>
                <a:gd name="connsiteX13" fmla="*/ 0 w 7754949"/>
                <a:gd name="connsiteY13" fmla="*/ 1954443 h 2701686"/>
                <a:gd name="connsiteX14" fmla="*/ 0 w 7754949"/>
                <a:gd name="connsiteY14" fmla="*/ 1368110 h 2701686"/>
                <a:gd name="connsiteX15" fmla="*/ 0 w 7754949"/>
                <a:gd name="connsiteY15" fmla="*/ 1368110 h 2701686"/>
                <a:gd name="connsiteX16" fmla="*/ 0 w 7754949"/>
                <a:gd name="connsiteY16" fmla="*/ 0 h 2701686"/>
                <a:gd name="connsiteX0" fmla="*/ 489085 w 8244034"/>
                <a:gd name="connsiteY0" fmla="*/ 0 h 2701686"/>
                <a:gd name="connsiteX1" fmla="*/ 1780413 w 8244034"/>
                <a:gd name="connsiteY1" fmla="*/ 0 h 2701686"/>
                <a:gd name="connsiteX2" fmla="*/ 1780413 w 8244034"/>
                <a:gd name="connsiteY2" fmla="*/ 0 h 2701686"/>
                <a:gd name="connsiteX3" fmla="*/ 3717405 w 8244034"/>
                <a:gd name="connsiteY3" fmla="*/ 0 h 2701686"/>
                <a:gd name="connsiteX4" fmla="*/ 8237054 w 8244034"/>
                <a:gd name="connsiteY4" fmla="*/ 0 h 2701686"/>
                <a:gd name="connsiteX5" fmla="*/ 8237054 w 8244034"/>
                <a:gd name="connsiteY5" fmla="*/ 1368110 h 2701686"/>
                <a:gd name="connsiteX6" fmla="*/ 8237054 w 8244034"/>
                <a:gd name="connsiteY6" fmla="*/ 1368110 h 2701686"/>
                <a:gd name="connsiteX7" fmla="*/ 8237054 w 8244034"/>
                <a:gd name="connsiteY7" fmla="*/ 1954443 h 2701686"/>
                <a:gd name="connsiteX8" fmla="*/ 8244034 w 8244034"/>
                <a:gd name="connsiteY8" fmla="*/ 2310430 h 2701686"/>
                <a:gd name="connsiteX9" fmla="*/ 2272514 w 8244034"/>
                <a:gd name="connsiteY9" fmla="*/ 2324391 h 2701686"/>
                <a:gd name="connsiteX10" fmla="*/ 2015989 w 8244034"/>
                <a:gd name="connsiteY10" fmla="*/ 2701686 h 2701686"/>
                <a:gd name="connsiteX11" fmla="*/ 1780413 w 8244034"/>
                <a:gd name="connsiteY11" fmla="*/ 2345331 h 2701686"/>
                <a:gd name="connsiteX12" fmla="*/ 489085 w 8244034"/>
                <a:gd name="connsiteY12" fmla="*/ 2345331 h 2701686"/>
                <a:gd name="connsiteX13" fmla="*/ 0 w 8244034"/>
                <a:gd name="connsiteY13" fmla="*/ 1863422 h 2701686"/>
                <a:gd name="connsiteX14" fmla="*/ 489085 w 8244034"/>
                <a:gd name="connsiteY14" fmla="*/ 1368110 h 2701686"/>
                <a:gd name="connsiteX15" fmla="*/ 489085 w 8244034"/>
                <a:gd name="connsiteY15" fmla="*/ 1368110 h 2701686"/>
                <a:gd name="connsiteX16" fmla="*/ 489085 w 8244034"/>
                <a:gd name="connsiteY16" fmla="*/ 0 h 2701686"/>
                <a:gd name="connsiteX0" fmla="*/ 489085 w 8244034"/>
                <a:gd name="connsiteY0" fmla="*/ 0 h 2701686"/>
                <a:gd name="connsiteX1" fmla="*/ 1780413 w 8244034"/>
                <a:gd name="connsiteY1" fmla="*/ 0 h 2701686"/>
                <a:gd name="connsiteX2" fmla="*/ 1780413 w 8244034"/>
                <a:gd name="connsiteY2" fmla="*/ 0 h 2701686"/>
                <a:gd name="connsiteX3" fmla="*/ 3717405 w 8244034"/>
                <a:gd name="connsiteY3" fmla="*/ 0 h 2701686"/>
                <a:gd name="connsiteX4" fmla="*/ 8237054 w 8244034"/>
                <a:gd name="connsiteY4" fmla="*/ 0 h 2701686"/>
                <a:gd name="connsiteX5" fmla="*/ 8237054 w 8244034"/>
                <a:gd name="connsiteY5" fmla="*/ 1368110 h 2701686"/>
                <a:gd name="connsiteX6" fmla="*/ 8237054 w 8244034"/>
                <a:gd name="connsiteY6" fmla="*/ 1368110 h 2701686"/>
                <a:gd name="connsiteX7" fmla="*/ 8237054 w 8244034"/>
                <a:gd name="connsiteY7" fmla="*/ 1954443 h 2701686"/>
                <a:gd name="connsiteX8" fmla="*/ 8244034 w 8244034"/>
                <a:gd name="connsiteY8" fmla="*/ 2310430 h 2701686"/>
                <a:gd name="connsiteX9" fmla="*/ 2272514 w 8244034"/>
                <a:gd name="connsiteY9" fmla="*/ 2324391 h 2701686"/>
                <a:gd name="connsiteX10" fmla="*/ 2015989 w 8244034"/>
                <a:gd name="connsiteY10" fmla="*/ 2701686 h 2701686"/>
                <a:gd name="connsiteX11" fmla="*/ 1780413 w 8244034"/>
                <a:gd name="connsiteY11" fmla="*/ 2345331 h 2701686"/>
                <a:gd name="connsiteX12" fmla="*/ 489085 w 8244034"/>
                <a:gd name="connsiteY12" fmla="*/ 2345331 h 2701686"/>
                <a:gd name="connsiteX13" fmla="*/ 301498 w 8244034"/>
                <a:gd name="connsiteY13" fmla="*/ 2185957 h 2701686"/>
                <a:gd name="connsiteX14" fmla="*/ 0 w 8244034"/>
                <a:gd name="connsiteY14" fmla="*/ 1863422 h 2701686"/>
                <a:gd name="connsiteX15" fmla="*/ 489085 w 8244034"/>
                <a:gd name="connsiteY15" fmla="*/ 1368110 h 2701686"/>
                <a:gd name="connsiteX16" fmla="*/ 489085 w 8244034"/>
                <a:gd name="connsiteY16" fmla="*/ 1368110 h 2701686"/>
                <a:gd name="connsiteX17" fmla="*/ 489085 w 8244034"/>
                <a:gd name="connsiteY17" fmla="*/ 0 h 2701686"/>
                <a:gd name="connsiteX0" fmla="*/ 489085 w 8244034"/>
                <a:gd name="connsiteY0" fmla="*/ 0 h 2701686"/>
                <a:gd name="connsiteX1" fmla="*/ 1780413 w 8244034"/>
                <a:gd name="connsiteY1" fmla="*/ 0 h 2701686"/>
                <a:gd name="connsiteX2" fmla="*/ 1780413 w 8244034"/>
                <a:gd name="connsiteY2" fmla="*/ 0 h 2701686"/>
                <a:gd name="connsiteX3" fmla="*/ 3717405 w 8244034"/>
                <a:gd name="connsiteY3" fmla="*/ 0 h 2701686"/>
                <a:gd name="connsiteX4" fmla="*/ 8237054 w 8244034"/>
                <a:gd name="connsiteY4" fmla="*/ 0 h 2701686"/>
                <a:gd name="connsiteX5" fmla="*/ 8237054 w 8244034"/>
                <a:gd name="connsiteY5" fmla="*/ 1368110 h 2701686"/>
                <a:gd name="connsiteX6" fmla="*/ 8237054 w 8244034"/>
                <a:gd name="connsiteY6" fmla="*/ 1368110 h 2701686"/>
                <a:gd name="connsiteX7" fmla="*/ 8237054 w 8244034"/>
                <a:gd name="connsiteY7" fmla="*/ 1954443 h 2701686"/>
                <a:gd name="connsiteX8" fmla="*/ 8244034 w 8244034"/>
                <a:gd name="connsiteY8" fmla="*/ 2310430 h 2701686"/>
                <a:gd name="connsiteX9" fmla="*/ 2272514 w 8244034"/>
                <a:gd name="connsiteY9" fmla="*/ 2324391 h 2701686"/>
                <a:gd name="connsiteX10" fmla="*/ 2015989 w 8244034"/>
                <a:gd name="connsiteY10" fmla="*/ 2701686 h 2701686"/>
                <a:gd name="connsiteX11" fmla="*/ 1780413 w 8244034"/>
                <a:gd name="connsiteY11" fmla="*/ 2345331 h 2701686"/>
                <a:gd name="connsiteX12" fmla="*/ 489085 w 8244034"/>
                <a:gd name="connsiteY12" fmla="*/ 2345331 h 2701686"/>
                <a:gd name="connsiteX13" fmla="*/ 520741 w 8244034"/>
                <a:gd name="connsiteY13" fmla="*/ 1852207 h 2701686"/>
                <a:gd name="connsiteX14" fmla="*/ 0 w 8244034"/>
                <a:gd name="connsiteY14" fmla="*/ 1863422 h 2701686"/>
                <a:gd name="connsiteX15" fmla="*/ 489085 w 8244034"/>
                <a:gd name="connsiteY15" fmla="*/ 1368110 h 2701686"/>
                <a:gd name="connsiteX16" fmla="*/ 489085 w 8244034"/>
                <a:gd name="connsiteY16" fmla="*/ 1368110 h 2701686"/>
                <a:gd name="connsiteX17" fmla="*/ 489085 w 8244034"/>
                <a:gd name="connsiteY17" fmla="*/ 0 h 2701686"/>
                <a:gd name="connsiteX0" fmla="*/ 657735 w 8412684"/>
                <a:gd name="connsiteY0" fmla="*/ 0 h 2701686"/>
                <a:gd name="connsiteX1" fmla="*/ 1949063 w 8412684"/>
                <a:gd name="connsiteY1" fmla="*/ 0 h 2701686"/>
                <a:gd name="connsiteX2" fmla="*/ 1949063 w 8412684"/>
                <a:gd name="connsiteY2" fmla="*/ 0 h 2701686"/>
                <a:gd name="connsiteX3" fmla="*/ 3886055 w 8412684"/>
                <a:gd name="connsiteY3" fmla="*/ 0 h 2701686"/>
                <a:gd name="connsiteX4" fmla="*/ 8405704 w 8412684"/>
                <a:gd name="connsiteY4" fmla="*/ 0 h 2701686"/>
                <a:gd name="connsiteX5" fmla="*/ 8405704 w 8412684"/>
                <a:gd name="connsiteY5" fmla="*/ 1368110 h 2701686"/>
                <a:gd name="connsiteX6" fmla="*/ 8405704 w 8412684"/>
                <a:gd name="connsiteY6" fmla="*/ 1368110 h 2701686"/>
                <a:gd name="connsiteX7" fmla="*/ 8405704 w 8412684"/>
                <a:gd name="connsiteY7" fmla="*/ 1954443 h 2701686"/>
                <a:gd name="connsiteX8" fmla="*/ 8412684 w 8412684"/>
                <a:gd name="connsiteY8" fmla="*/ 2310430 h 2701686"/>
                <a:gd name="connsiteX9" fmla="*/ 2441164 w 8412684"/>
                <a:gd name="connsiteY9" fmla="*/ 2324391 h 2701686"/>
                <a:gd name="connsiteX10" fmla="*/ 2184639 w 8412684"/>
                <a:gd name="connsiteY10" fmla="*/ 2701686 h 2701686"/>
                <a:gd name="connsiteX11" fmla="*/ 1949063 w 8412684"/>
                <a:gd name="connsiteY11" fmla="*/ 2345331 h 2701686"/>
                <a:gd name="connsiteX12" fmla="*/ 657735 w 8412684"/>
                <a:gd name="connsiteY12" fmla="*/ 2345331 h 2701686"/>
                <a:gd name="connsiteX13" fmla="*/ 689391 w 8412684"/>
                <a:gd name="connsiteY13" fmla="*/ 1852207 h 2701686"/>
                <a:gd name="connsiteX14" fmla="*/ 0 w 8412684"/>
                <a:gd name="connsiteY14" fmla="*/ 1347634 h 2701686"/>
                <a:gd name="connsiteX15" fmla="*/ 657735 w 8412684"/>
                <a:gd name="connsiteY15" fmla="*/ 1368110 h 2701686"/>
                <a:gd name="connsiteX16" fmla="*/ 657735 w 8412684"/>
                <a:gd name="connsiteY16" fmla="*/ 1368110 h 2701686"/>
                <a:gd name="connsiteX17" fmla="*/ 657735 w 8412684"/>
                <a:gd name="connsiteY17" fmla="*/ 0 h 2701686"/>
                <a:gd name="connsiteX0" fmla="*/ 657735 w 8412684"/>
                <a:gd name="connsiteY0" fmla="*/ 0 h 2345329"/>
                <a:gd name="connsiteX1" fmla="*/ 1949063 w 8412684"/>
                <a:gd name="connsiteY1" fmla="*/ 0 h 2345329"/>
                <a:gd name="connsiteX2" fmla="*/ 1949063 w 8412684"/>
                <a:gd name="connsiteY2" fmla="*/ 0 h 2345329"/>
                <a:gd name="connsiteX3" fmla="*/ 3886055 w 8412684"/>
                <a:gd name="connsiteY3" fmla="*/ 0 h 2345329"/>
                <a:gd name="connsiteX4" fmla="*/ 8405704 w 8412684"/>
                <a:gd name="connsiteY4" fmla="*/ 0 h 2345329"/>
                <a:gd name="connsiteX5" fmla="*/ 8405704 w 8412684"/>
                <a:gd name="connsiteY5" fmla="*/ 1368110 h 2345329"/>
                <a:gd name="connsiteX6" fmla="*/ 8405704 w 8412684"/>
                <a:gd name="connsiteY6" fmla="*/ 1368110 h 2345329"/>
                <a:gd name="connsiteX7" fmla="*/ 8405704 w 8412684"/>
                <a:gd name="connsiteY7" fmla="*/ 1954443 h 2345329"/>
                <a:gd name="connsiteX8" fmla="*/ 8412684 w 8412684"/>
                <a:gd name="connsiteY8" fmla="*/ 2310430 h 2345329"/>
                <a:gd name="connsiteX9" fmla="*/ 2441164 w 8412684"/>
                <a:gd name="connsiteY9" fmla="*/ 2324391 h 2345329"/>
                <a:gd name="connsiteX10" fmla="*/ 1949063 w 8412684"/>
                <a:gd name="connsiteY10" fmla="*/ 2345331 h 2345329"/>
                <a:gd name="connsiteX11" fmla="*/ 657735 w 8412684"/>
                <a:gd name="connsiteY11" fmla="*/ 2345331 h 2345329"/>
                <a:gd name="connsiteX12" fmla="*/ 689391 w 8412684"/>
                <a:gd name="connsiteY12" fmla="*/ 1852207 h 2345329"/>
                <a:gd name="connsiteX13" fmla="*/ 0 w 8412684"/>
                <a:gd name="connsiteY13" fmla="*/ 1347634 h 2345329"/>
                <a:gd name="connsiteX14" fmla="*/ 657735 w 8412684"/>
                <a:gd name="connsiteY14" fmla="*/ 1368110 h 2345329"/>
                <a:gd name="connsiteX15" fmla="*/ 657735 w 8412684"/>
                <a:gd name="connsiteY15" fmla="*/ 1368110 h 2345329"/>
                <a:gd name="connsiteX16" fmla="*/ 657735 w 8412684"/>
                <a:gd name="connsiteY16" fmla="*/ 0 h 2345329"/>
                <a:gd name="connsiteX0" fmla="*/ 657735 w 8412684"/>
                <a:gd name="connsiteY0" fmla="*/ 0 h 2382648"/>
                <a:gd name="connsiteX1" fmla="*/ 1949063 w 8412684"/>
                <a:gd name="connsiteY1" fmla="*/ 0 h 2382648"/>
                <a:gd name="connsiteX2" fmla="*/ 1949063 w 8412684"/>
                <a:gd name="connsiteY2" fmla="*/ 0 h 2382648"/>
                <a:gd name="connsiteX3" fmla="*/ 3886055 w 8412684"/>
                <a:gd name="connsiteY3" fmla="*/ 0 h 2382648"/>
                <a:gd name="connsiteX4" fmla="*/ 8405704 w 8412684"/>
                <a:gd name="connsiteY4" fmla="*/ 0 h 2382648"/>
                <a:gd name="connsiteX5" fmla="*/ 8405704 w 8412684"/>
                <a:gd name="connsiteY5" fmla="*/ 1368110 h 2382648"/>
                <a:gd name="connsiteX6" fmla="*/ 8405704 w 8412684"/>
                <a:gd name="connsiteY6" fmla="*/ 1368110 h 2382648"/>
                <a:gd name="connsiteX7" fmla="*/ 8405704 w 8412684"/>
                <a:gd name="connsiteY7" fmla="*/ 1954443 h 2382648"/>
                <a:gd name="connsiteX8" fmla="*/ 8412684 w 8412684"/>
                <a:gd name="connsiteY8" fmla="*/ 2310430 h 2382648"/>
                <a:gd name="connsiteX9" fmla="*/ 2441164 w 8412684"/>
                <a:gd name="connsiteY9" fmla="*/ 2324391 h 2382648"/>
                <a:gd name="connsiteX10" fmla="*/ 1949063 w 8412684"/>
                <a:gd name="connsiteY10" fmla="*/ 2345331 h 2382648"/>
                <a:gd name="connsiteX11" fmla="*/ 657735 w 8412684"/>
                <a:gd name="connsiteY11" fmla="*/ 2345331 h 2382648"/>
                <a:gd name="connsiteX12" fmla="*/ 689391 w 8412684"/>
                <a:gd name="connsiteY12" fmla="*/ 1852207 h 2382648"/>
                <a:gd name="connsiteX13" fmla="*/ 0 w 8412684"/>
                <a:gd name="connsiteY13" fmla="*/ 1347634 h 2382648"/>
                <a:gd name="connsiteX14" fmla="*/ 657735 w 8412684"/>
                <a:gd name="connsiteY14" fmla="*/ 1368110 h 2382648"/>
                <a:gd name="connsiteX15" fmla="*/ 657735 w 8412684"/>
                <a:gd name="connsiteY15" fmla="*/ 1368110 h 2382648"/>
                <a:gd name="connsiteX16" fmla="*/ 657735 w 8412684"/>
                <a:gd name="connsiteY16" fmla="*/ 0 h 2382648"/>
                <a:gd name="connsiteX0" fmla="*/ 657735 w 8412684"/>
                <a:gd name="connsiteY0" fmla="*/ 0 h 2376628"/>
                <a:gd name="connsiteX1" fmla="*/ 1949063 w 8412684"/>
                <a:gd name="connsiteY1" fmla="*/ 0 h 2376628"/>
                <a:gd name="connsiteX2" fmla="*/ 1949063 w 8412684"/>
                <a:gd name="connsiteY2" fmla="*/ 0 h 2376628"/>
                <a:gd name="connsiteX3" fmla="*/ 3886055 w 8412684"/>
                <a:gd name="connsiteY3" fmla="*/ 0 h 2376628"/>
                <a:gd name="connsiteX4" fmla="*/ 8405704 w 8412684"/>
                <a:gd name="connsiteY4" fmla="*/ 0 h 2376628"/>
                <a:gd name="connsiteX5" fmla="*/ 8405704 w 8412684"/>
                <a:gd name="connsiteY5" fmla="*/ 1368110 h 2376628"/>
                <a:gd name="connsiteX6" fmla="*/ 8405704 w 8412684"/>
                <a:gd name="connsiteY6" fmla="*/ 1368110 h 2376628"/>
                <a:gd name="connsiteX7" fmla="*/ 8405704 w 8412684"/>
                <a:gd name="connsiteY7" fmla="*/ 1954443 h 2376628"/>
                <a:gd name="connsiteX8" fmla="*/ 8412684 w 8412684"/>
                <a:gd name="connsiteY8" fmla="*/ 2310430 h 2376628"/>
                <a:gd name="connsiteX9" fmla="*/ 2441164 w 8412684"/>
                <a:gd name="connsiteY9" fmla="*/ 2324391 h 2376628"/>
                <a:gd name="connsiteX10" fmla="*/ 657735 w 8412684"/>
                <a:gd name="connsiteY10" fmla="*/ 2345331 h 2376628"/>
                <a:gd name="connsiteX11" fmla="*/ 689391 w 8412684"/>
                <a:gd name="connsiteY11" fmla="*/ 1852207 h 2376628"/>
                <a:gd name="connsiteX12" fmla="*/ 0 w 8412684"/>
                <a:gd name="connsiteY12" fmla="*/ 1347634 h 2376628"/>
                <a:gd name="connsiteX13" fmla="*/ 657735 w 8412684"/>
                <a:gd name="connsiteY13" fmla="*/ 1368110 h 2376628"/>
                <a:gd name="connsiteX14" fmla="*/ 657735 w 8412684"/>
                <a:gd name="connsiteY14" fmla="*/ 1368110 h 2376628"/>
                <a:gd name="connsiteX15" fmla="*/ 657735 w 8412684"/>
                <a:gd name="connsiteY15" fmla="*/ 0 h 2376628"/>
                <a:gd name="connsiteX0" fmla="*/ 657735 w 8412684"/>
                <a:gd name="connsiteY0" fmla="*/ 0 h 2345330"/>
                <a:gd name="connsiteX1" fmla="*/ 1949063 w 8412684"/>
                <a:gd name="connsiteY1" fmla="*/ 0 h 2345330"/>
                <a:gd name="connsiteX2" fmla="*/ 1949063 w 8412684"/>
                <a:gd name="connsiteY2" fmla="*/ 0 h 2345330"/>
                <a:gd name="connsiteX3" fmla="*/ 3886055 w 8412684"/>
                <a:gd name="connsiteY3" fmla="*/ 0 h 2345330"/>
                <a:gd name="connsiteX4" fmla="*/ 8405704 w 8412684"/>
                <a:gd name="connsiteY4" fmla="*/ 0 h 2345330"/>
                <a:gd name="connsiteX5" fmla="*/ 8405704 w 8412684"/>
                <a:gd name="connsiteY5" fmla="*/ 1368110 h 2345330"/>
                <a:gd name="connsiteX6" fmla="*/ 8405704 w 8412684"/>
                <a:gd name="connsiteY6" fmla="*/ 1368110 h 2345330"/>
                <a:gd name="connsiteX7" fmla="*/ 8405704 w 8412684"/>
                <a:gd name="connsiteY7" fmla="*/ 1954443 h 2345330"/>
                <a:gd name="connsiteX8" fmla="*/ 8412684 w 8412684"/>
                <a:gd name="connsiteY8" fmla="*/ 2310430 h 2345330"/>
                <a:gd name="connsiteX9" fmla="*/ 657735 w 8412684"/>
                <a:gd name="connsiteY9" fmla="*/ 2345331 h 2345330"/>
                <a:gd name="connsiteX10" fmla="*/ 689391 w 8412684"/>
                <a:gd name="connsiteY10" fmla="*/ 1852207 h 2345330"/>
                <a:gd name="connsiteX11" fmla="*/ 0 w 8412684"/>
                <a:gd name="connsiteY11" fmla="*/ 1347634 h 2345330"/>
                <a:gd name="connsiteX12" fmla="*/ 657735 w 8412684"/>
                <a:gd name="connsiteY12" fmla="*/ 1368110 h 2345330"/>
                <a:gd name="connsiteX13" fmla="*/ 657735 w 8412684"/>
                <a:gd name="connsiteY13" fmla="*/ 1368110 h 2345330"/>
                <a:gd name="connsiteX14" fmla="*/ 657735 w 8412684"/>
                <a:gd name="connsiteY14" fmla="*/ 0 h 2345330"/>
                <a:gd name="connsiteX0" fmla="*/ 657735 w 8412684"/>
                <a:gd name="connsiteY0" fmla="*/ 0 h 2375673"/>
                <a:gd name="connsiteX1" fmla="*/ 1949063 w 8412684"/>
                <a:gd name="connsiteY1" fmla="*/ 0 h 2375673"/>
                <a:gd name="connsiteX2" fmla="*/ 1949063 w 8412684"/>
                <a:gd name="connsiteY2" fmla="*/ 0 h 2375673"/>
                <a:gd name="connsiteX3" fmla="*/ 3886055 w 8412684"/>
                <a:gd name="connsiteY3" fmla="*/ 0 h 2375673"/>
                <a:gd name="connsiteX4" fmla="*/ 8405704 w 8412684"/>
                <a:gd name="connsiteY4" fmla="*/ 0 h 2375673"/>
                <a:gd name="connsiteX5" fmla="*/ 8405704 w 8412684"/>
                <a:gd name="connsiteY5" fmla="*/ 1368110 h 2375673"/>
                <a:gd name="connsiteX6" fmla="*/ 8405704 w 8412684"/>
                <a:gd name="connsiteY6" fmla="*/ 1368110 h 2375673"/>
                <a:gd name="connsiteX7" fmla="*/ 8405704 w 8412684"/>
                <a:gd name="connsiteY7" fmla="*/ 1954443 h 2375673"/>
                <a:gd name="connsiteX8" fmla="*/ 8412684 w 8412684"/>
                <a:gd name="connsiteY8" fmla="*/ 2310430 h 2375673"/>
                <a:gd name="connsiteX9" fmla="*/ 708330 w 8412684"/>
                <a:gd name="connsiteY9" fmla="*/ 2375673 h 2375673"/>
                <a:gd name="connsiteX10" fmla="*/ 689391 w 8412684"/>
                <a:gd name="connsiteY10" fmla="*/ 1852207 h 2375673"/>
                <a:gd name="connsiteX11" fmla="*/ 0 w 8412684"/>
                <a:gd name="connsiteY11" fmla="*/ 1347634 h 2375673"/>
                <a:gd name="connsiteX12" fmla="*/ 657735 w 8412684"/>
                <a:gd name="connsiteY12" fmla="*/ 1368110 h 2375673"/>
                <a:gd name="connsiteX13" fmla="*/ 657735 w 8412684"/>
                <a:gd name="connsiteY13" fmla="*/ 1368110 h 2375673"/>
                <a:gd name="connsiteX14" fmla="*/ 657735 w 8412684"/>
                <a:gd name="connsiteY14" fmla="*/ 0 h 2375673"/>
                <a:gd name="connsiteX0" fmla="*/ 657735 w 8412684"/>
                <a:gd name="connsiteY0" fmla="*/ 0 h 2526846"/>
                <a:gd name="connsiteX1" fmla="*/ 1949063 w 8412684"/>
                <a:gd name="connsiteY1" fmla="*/ 0 h 2526846"/>
                <a:gd name="connsiteX2" fmla="*/ 1949063 w 8412684"/>
                <a:gd name="connsiteY2" fmla="*/ 0 h 2526846"/>
                <a:gd name="connsiteX3" fmla="*/ 3886055 w 8412684"/>
                <a:gd name="connsiteY3" fmla="*/ 0 h 2526846"/>
                <a:gd name="connsiteX4" fmla="*/ 8405704 w 8412684"/>
                <a:gd name="connsiteY4" fmla="*/ 0 h 2526846"/>
                <a:gd name="connsiteX5" fmla="*/ 8405704 w 8412684"/>
                <a:gd name="connsiteY5" fmla="*/ 1368110 h 2526846"/>
                <a:gd name="connsiteX6" fmla="*/ 8405704 w 8412684"/>
                <a:gd name="connsiteY6" fmla="*/ 1368110 h 2526846"/>
                <a:gd name="connsiteX7" fmla="*/ 8405704 w 8412684"/>
                <a:gd name="connsiteY7" fmla="*/ 1954443 h 2526846"/>
                <a:gd name="connsiteX8" fmla="*/ 8412684 w 8412684"/>
                <a:gd name="connsiteY8" fmla="*/ 2310430 h 2526846"/>
                <a:gd name="connsiteX9" fmla="*/ 663904 w 8412684"/>
                <a:gd name="connsiteY9" fmla="*/ 2526846 h 2526846"/>
                <a:gd name="connsiteX10" fmla="*/ 689391 w 8412684"/>
                <a:gd name="connsiteY10" fmla="*/ 1852207 h 2526846"/>
                <a:gd name="connsiteX11" fmla="*/ 0 w 8412684"/>
                <a:gd name="connsiteY11" fmla="*/ 1347634 h 2526846"/>
                <a:gd name="connsiteX12" fmla="*/ 657735 w 8412684"/>
                <a:gd name="connsiteY12" fmla="*/ 1368110 h 2526846"/>
                <a:gd name="connsiteX13" fmla="*/ 657735 w 8412684"/>
                <a:gd name="connsiteY13" fmla="*/ 1368110 h 2526846"/>
                <a:gd name="connsiteX14" fmla="*/ 657735 w 8412684"/>
                <a:gd name="connsiteY14" fmla="*/ 0 h 2526846"/>
                <a:gd name="connsiteX0" fmla="*/ 657735 w 8412684"/>
                <a:gd name="connsiteY0" fmla="*/ 0 h 2526846"/>
                <a:gd name="connsiteX1" fmla="*/ 1949063 w 8412684"/>
                <a:gd name="connsiteY1" fmla="*/ 0 h 2526846"/>
                <a:gd name="connsiteX2" fmla="*/ 1949063 w 8412684"/>
                <a:gd name="connsiteY2" fmla="*/ 0 h 2526846"/>
                <a:gd name="connsiteX3" fmla="*/ 3886055 w 8412684"/>
                <a:gd name="connsiteY3" fmla="*/ 0 h 2526846"/>
                <a:gd name="connsiteX4" fmla="*/ 8405704 w 8412684"/>
                <a:gd name="connsiteY4" fmla="*/ 0 h 2526846"/>
                <a:gd name="connsiteX5" fmla="*/ 8405704 w 8412684"/>
                <a:gd name="connsiteY5" fmla="*/ 1368110 h 2526846"/>
                <a:gd name="connsiteX6" fmla="*/ 8405704 w 8412684"/>
                <a:gd name="connsiteY6" fmla="*/ 1368110 h 2526846"/>
                <a:gd name="connsiteX7" fmla="*/ 8405704 w 8412684"/>
                <a:gd name="connsiteY7" fmla="*/ 1954443 h 2526846"/>
                <a:gd name="connsiteX8" fmla="*/ 8412684 w 8412684"/>
                <a:gd name="connsiteY8" fmla="*/ 2310430 h 2526846"/>
                <a:gd name="connsiteX9" fmla="*/ 663904 w 8412684"/>
                <a:gd name="connsiteY9" fmla="*/ 2526846 h 2526846"/>
                <a:gd name="connsiteX10" fmla="*/ 689391 w 8412684"/>
                <a:gd name="connsiteY10" fmla="*/ 1852207 h 2526846"/>
                <a:gd name="connsiteX11" fmla="*/ 0 w 8412684"/>
                <a:gd name="connsiteY11" fmla="*/ 1347634 h 2526846"/>
                <a:gd name="connsiteX12" fmla="*/ 657735 w 8412684"/>
                <a:gd name="connsiteY12" fmla="*/ 1368110 h 2526846"/>
                <a:gd name="connsiteX13" fmla="*/ 672545 w 8412684"/>
                <a:gd name="connsiteY13" fmla="*/ 1015376 h 2526846"/>
                <a:gd name="connsiteX14" fmla="*/ 657735 w 8412684"/>
                <a:gd name="connsiteY14" fmla="*/ 0 h 2526846"/>
                <a:gd name="connsiteX0" fmla="*/ 657735 w 8412684"/>
                <a:gd name="connsiteY0" fmla="*/ 0 h 2526846"/>
                <a:gd name="connsiteX1" fmla="*/ 1949063 w 8412684"/>
                <a:gd name="connsiteY1" fmla="*/ 0 h 2526846"/>
                <a:gd name="connsiteX2" fmla="*/ 1949063 w 8412684"/>
                <a:gd name="connsiteY2" fmla="*/ 0 h 2526846"/>
                <a:gd name="connsiteX3" fmla="*/ 3886055 w 8412684"/>
                <a:gd name="connsiteY3" fmla="*/ 0 h 2526846"/>
                <a:gd name="connsiteX4" fmla="*/ 8405704 w 8412684"/>
                <a:gd name="connsiteY4" fmla="*/ 0 h 2526846"/>
                <a:gd name="connsiteX5" fmla="*/ 8405704 w 8412684"/>
                <a:gd name="connsiteY5" fmla="*/ 1368110 h 2526846"/>
                <a:gd name="connsiteX6" fmla="*/ 8405704 w 8412684"/>
                <a:gd name="connsiteY6" fmla="*/ 1368110 h 2526846"/>
                <a:gd name="connsiteX7" fmla="*/ 8405704 w 8412684"/>
                <a:gd name="connsiteY7" fmla="*/ 1954443 h 2526846"/>
                <a:gd name="connsiteX8" fmla="*/ 8412684 w 8412684"/>
                <a:gd name="connsiteY8" fmla="*/ 2310430 h 2526846"/>
                <a:gd name="connsiteX9" fmla="*/ 663904 w 8412684"/>
                <a:gd name="connsiteY9" fmla="*/ 2526846 h 2526846"/>
                <a:gd name="connsiteX10" fmla="*/ 689391 w 8412684"/>
                <a:gd name="connsiteY10" fmla="*/ 1852207 h 2526846"/>
                <a:gd name="connsiteX11" fmla="*/ 0 w 8412684"/>
                <a:gd name="connsiteY11" fmla="*/ 1347634 h 2526846"/>
                <a:gd name="connsiteX12" fmla="*/ 657735 w 8412684"/>
                <a:gd name="connsiteY12" fmla="*/ 1015376 h 2526846"/>
                <a:gd name="connsiteX13" fmla="*/ 672545 w 8412684"/>
                <a:gd name="connsiteY13" fmla="*/ 1015376 h 2526846"/>
                <a:gd name="connsiteX14" fmla="*/ 657735 w 8412684"/>
                <a:gd name="connsiteY14" fmla="*/ 0 h 2526846"/>
                <a:gd name="connsiteX0" fmla="*/ 983523 w 8738472"/>
                <a:gd name="connsiteY0" fmla="*/ 0 h 2526846"/>
                <a:gd name="connsiteX1" fmla="*/ 2274851 w 8738472"/>
                <a:gd name="connsiteY1" fmla="*/ 0 h 2526846"/>
                <a:gd name="connsiteX2" fmla="*/ 2274851 w 8738472"/>
                <a:gd name="connsiteY2" fmla="*/ 0 h 2526846"/>
                <a:gd name="connsiteX3" fmla="*/ 4211843 w 8738472"/>
                <a:gd name="connsiteY3" fmla="*/ 0 h 2526846"/>
                <a:gd name="connsiteX4" fmla="*/ 8731492 w 8738472"/>
                <a:gd name="connsiteY4" fmla="*/ 0 h 2526846"/>
                <a:gd name="connsiteX5" fmla="*/ 8731492 w 8738472"/>
                <a:gd name="connsiteY5" fmla="*/ 1368110 h 2526846"/>
                <a:gd name="connsiteX6" fmla="*/ 8731492 w 8738472"/>
                <a:gd name="connsiteY6" fmla="*/ 1368110 h 2526846"/>
                <a:gd name="connsiteX7" fmla="*/ 8731492 w 8738472"/>
                <a:gd name="connsiteY7" fmla="*/ 1954443 h 2526846"/>
                <a:gd name="connsiteX8" fmla="*/ 8738472 w 8738472"/>
                <a:gd name="connsiteY8" fmla="*/ 2310430 h 2526846"/>
                <a:gd name="connsiteX9" fmla="*/ 989692 w 8738472"/>
                <a:gd name="connsiteY9" fmla="*/ 2526846 h 2526846"/>
                <a:gd name="connsiteX10" fmla="*/ 1015179 w 8738472"/>
                <a:gd name="connsiteY10" fmla="*/ 1852207 h 2526846"/>
                <a:gd name="connsiteX11" fmla="*/ 0 w 8738472"/>
                <a:gd name="connsiteY11" fmla="*/ 1146070 h 2526846"/>
                <a:gd name="connsiteX12" fmla="*/ 983523 w 8738472"/>
                <a:gd name="connsiteY12" fmla="*/ 1015376 h 2526846"/>
                <a:gd name="connsiteX13" fmla="*/ 998333 w 8738472"/>
                <a:gd name="connsiteY13" fmla="*/ 1015376 h 2526846"/>
                <a:gd name="connsiteX14" fmla="*/ 983523 w 8738472"/>
                <a:gd name="connsiteY14" fmla="*/ 0 h 2526846"/>
                <a:gd name="connsiteX0" fmla="*/ 983523 w 8738472"/>
                <a:gd name="connsiteY0" fmla="*/ 0 h 2680765"/>
                <a:gd name="connsiteX1" fmla="*/ 2274851 w 8738472"/>
                <a:gd name="connsiteY1" fmla="*/ 0 h 2680765"/>
                <a:gd name="connsiteX2" fmla="*/ 2274851 w 8738472"/>
                <a:gd name="connsiteY2" fmla="*/ 0 h 2680765"/>
                <a:gd name="connsiteX3" fmla="*/ 4211843 w 8738472"/>
                <a:gd name="connsiteY3" fmla="*/ 0 h 2680765"/>
                <a:gd name="connsiteX4" fmla="*/ 8731492 w 8738472"/>
                <a:gd name="connsiteY4" fmla="*/ 0 h 2680765"/>
                <a:gd name="connsiteX5" fmla="*/ 8731492 w 8738472"/>
                <a:gd name="connsiteY5" fmla="*/ 1368110 h 2680765"/>
                <a:gd name="connsiteX6" fmla="*/ 8731492 w 8738472"/>
                <a:gd name="connsiteY6" fmla="*/ 1368110 h 2680765"/>
                <a:gd name="connsiteX7" fmla="*/ 8731492 w 8738472"/>
                <a:gd name="connsiteY7" fmla="*/ 1954443 h 2680765"/>
                <a:gd name="connsiteX8" fmla="*/ 8738472 w 8738472"/>
                <a:gd name="connsiteY8" fmla="*/ 2310430 h 2680765"/>
                <a:gd name="connsiteX9" fmla="*/ 1065080 w 8738472"/>
                <a:gd name="connsiteY9" fmla="*/ 2680765 h 2680765"/>
                <a:gd name="connsiteX10" fmla="*/ 1015179 w 8738472"/>
                <a:gd name="connsiteY10" fmla="*/ 1852207 h 2680765"/>
                <a:gd name="connsiteX11" fmla="*/ 0 w 8738472"/>
                <a:gd name="connsiteY11" fmla="*/ 1146070 h 2680765"/>
                <a:gd name="connsiteX12" fmla="*/ 983523 w 8738472"/>
                <a:gd name="connsiteY12" fmla="*/ 1015376 h 2680765"/>
                <a:gd name="connsiteX13" fmla="*/ 998333 w 8738472"/>
                <a:gd name="connsiteY13" fmla="*/ 1015376 h 2680765"/>
                <a:gd name="connsiteX14" fmla="*/ 983523 w 8738472"/>
                <a:gd name="connsiteY14" fmla="*/ 0 h 2680765"/>
                <a:gd name="connsiteX0" fmla="*/ 983523 w 8738472"/>
                <a:gd name="connsiteY0" fmla="*/ 0 h 2680765"/>
                <a:gd name="connsiteX1" fmla="*/ 2274851 w 8738472"/>
                <a:gd name="connsiteY1" fmla="*/ 0 h 2680765"/>
                <a:gd name="connsiteX2" fmla="*/ 2274851 w 8738472"/>
                <a:gd name="connsiteY2" fmla="*/ 0 h 2680765"/>
                <a:gd name="connsiteX3" fmla="*/ 4211843 w 8738472"/>
                <a:gd name="connsiteY3" fmla="*/ 0 h 2680765"/>
                <a:gd name="connsiteX4" fmla="*/ 8731492 w 8738472"/>
                <a:gd name="connsiteY4" fmla="*/ 0 h 2680765"/>
                <a:gd name="connsiteX5" fmla="*/ 8731492 w 8738472"/>
                <a:gd name="connsiteY5" fmla="*/ 1368110 h 2680765"/>
                <a:gd name="connsiteX6" fmla="*/ 8731492 w 8738472"/>
                <a:gd name="connsiteY6" fmla="*/ 1368110 h 2680765"/>
                <a:gd name="connsiteX7" fmla="*/ 8731492 w 8738472"/>
                <a:gd name="connsiteY7" fmla="*/ 1954443 h 2680765"/>
                <a:gd name="connsiteX8" fmla="*/ 8738472 w 8738472"/>
                <a:gd name="connsiteY8" fmla="*/ 2566964 h 2680765"/>
                <a:gd name="connsiteX9" fmla="*/ 1065080 w 8738472"/>
                <a:gd name="connsiteY9" fmla="*/ 2680765 h 2680765"/>
                <a:gd name="connsiteX10" fmla="*/ 1015179 w 8738472"/>
                <a:gd name="connsiteY10" fmla="*/ 1852207 h 2680765"/>
                <a:gd name="connsiteX11" fmla="*/ 0 w 8738472"/>
                <a:gd name="connsiteY11" fmla="*/ 1146070 h 2680765"/>
                <a:gd name="connsiteX12" fmla="*/ 983523 w 8738472"/>
                <a:gd name="connsiteY12" fmla="*/ 1015376 h 2680765"/>
                <a:gd name="connsiteX13" fmla="*/ 998333 w 8738472"/>
                <a:gd name="connsiteY13" fmla="*/ 1015376 h 2680765"/>
                <a:gd name="connsiteX14" fmla="*/ 983523 w 8738472"/>
                <a:gd name="connsiteY14" fmla="*/ 0 h 2680765"/>
                <a:gd name="connsiteX0" fmla="*/ 983523 w 8738472"/>
                <a:gd name="connsiteY0" fmla="*/ 0 h 2680765"/>
                <a:gd name="connsiteX1" fmla="*/ 2274851 w 8738472"/>
                <a:gd name="connsiteY1" fmla="*/ 0 h 2680765"/>
                <a:gd name="connsiteX2" fmla="*/ 2274851 w 8738472"/>
                <a:gd name="connsiteY2" fmla="*/ 0 h 2680765"/>
                <a:gd name="connsiteX3" fmla="*/ 4211843 w 8738472"/>
                <a:gd name="connsiteY3" fmla="*/ 0 h 2680765"/>
                <a:gd name="connsiteX4" fmla="*/ 8731492 w 8738472"/>
                <a:gd name="connsiteY4" fmla="*/ 0 h 2680765"/>
                <a:gd name="connsiteX5" fmla="*/ 8731492 w 8738472"/>
                <a:gd name="connsiteY5" fmla="*/ 1368110 h 2680765"/>
                <a:gd name="connsiteX6" fmla="*/ 8731492 w 8738472"/>
                <a:gd name="connsiteY6" fmla="*/ 1368110 h 2680765"/>
                <a:gd name="connsiteX7" fmla="*/ 8731492 w 8738472"/>
                <a:gd name="connsiteY7" fmla="*/ 1954443 h 2680765"/>
                <a:gd name="connsiteX8" fmla="*/ 8738472 w 8738472"/>
                <a:gd name="connsiteY8" fmla="*/ 2566964 h 2680765"/>
                <a:gd name="connsiteX9" fmla="*/ 1004768 w 8738472"/>
                <a:gd name="connsiteY9" fmla="*/ 2680765 h 2680765"/>
                <a:gd name="connsiteX10" fmla="*/ 1015179 w 8738472"/>
                <a:gd name="connsiteY10" fmla="*/ 1852207 h 2680765"/>
                <a:gd name="connsiteX11" fmla="*/ 0 w 8738472"/>
                <a:gd name="connsiteY11" fmla="*/ 1146070 h 2680765"/>
                <a:gd name="connsiteX12" fmla="*/ 983523 w 8738472"/>
                <a:gd name="connsiteY12" fmla="*/ 1015376 h 2680765"/>
                <a:gd name="connsiteX13" fmla="*/ 998333 w 8738472"/>
                <a:gd name="connsiteY13" fmla="*/ 1015376 h 2680765"/>
                <a:gd name="connsiteX14" fmla="*/ 983523 w 8738472"/>
                <a:gd name="connsiteY14" fmla="*/ 0 h 2680765"/>
                <a:gd name="connsiteX0" fmla="*/ 983523 w 8738472"/>
                <a:gd name="connsiteY0" fmla="*/ 0 h 2680765"/>
                <a:gd name="connsiteX1" fmla="*/ 2274851 w 8738472"/>
                <a:gd name="connsiteY1" fmla="*/ 0 h 2680765"/>
                <a:gd name="connsiteX2" fmla="*/ 4211843 w 8738472"/>
                <a:gd name="connsiteY2" fmla="*/ 0 h 2680765"/>
                <a:gd name="connsiteX3" fmla="*/ 8731492 w 8738472"/>
                <a:gd name="connsiteY3" fmla="*/ 0 h 2680765"/>
                <a:gd name="connsiteX4" fmla="*/ 8731492 w 8738472"/>
                <a:gd name="connsiteY4" fmla="*/ 1368110 h 2680765"/>
                <a:gd name="connsiteX5" fmla="*/ 8731492 w 8738472"/>
                <a:gd name="connsiteY5" fmla="*/ 1368110 h 2680765"/>
                <a:gd name="connsiteX6" fmla="*/ 8731492 w 8738472"/>
                <a:gd name="connsiteY6" fmla="*/ 1954443 h 2680765"/>
                <a:gd name="connsiteX7" fmla="*/ 8738472 w 8738472"/>
                <a:gd name="connsiteY7" fmla="*/ 2566964 h 2680765"/>
                <a:gd name="connsiteX8" fmla="*/ 1004768 w 8738472"/>
                <a:gd name="connsiteY8" fmla="*/ 2680765 h 2680765"/>
                <a:gd name="connsiteX9" fmla="*/ 1015179 w 8738472"/>
                <a:gd name="connsiteY9" fmla="*/ 1852207 h 2680765"/>
                <a:gd name="connsiteX10" fmla="*/ 0 w 8738472"/>
                <a:gd name="connsiteY10" fmla="*/ 1146070 h 2680765"/>
                <a:gd name="connsiteX11" fmla="*/ 983523 w 8738472"/>
                <a:gd name="connsiteY11" fmla="*/ 1015376 h 2680765"/>
                <a:gd name="connsiteX12" fmla="*/ 998333 w 8738472"/>
                <a:gd name="connsiteY12" fmla="*/ 1015376 h 2680765"/>
                <a:gd name="connsiteX13" fmla="*/ 983523 w 8738472"/>
                <a:gd name="connsiteY13" fmla="*/ 0 h 2680765"/>
                <a:gd name="connsiteX0" fmla="*/ 983523 w 8738472"/>
                <a:gd name="connsiteY0" fmla="*/ 0 h 2680765"/>
                <a:gd name="connsiteX1" fmla="*/ 4211843 w 8738472"/>
                <a:gd name="connsiteY1" fmla="*/ 0 h 2680765"/>
                <a:gd name="connsiteX2" fmla="*/ 8731492 w 8738472"/>
                <a:gd name="connsiteY2" fmla="*/ 0 h 2680765"/>
                <a:gd name="connsiteX3" fmla="*/ 8731492 w 8738472"/>
                <a:gd name="connsiteY3" fmla="*/ 1368110 h 2680765"/>
                <a:gd name="connsiteX4" fmla="*/ 8731492 w 8738472"/>
                <a:gd name="connsiteY4" fmla="*/ 1368110 h 2680765"/>
                <a:gd name="connsiteX5" fmla="*/ 8731492 w 8738472"/>
                <a:gd name="connsiteY5" fmla="*/ 1954443 h 2680765"/>
                <a:gd name="connsiteX6" fmla="*/ 8738472 w 8738472"/>
                <a:gd name="connsiteY6" fmla="*/ 2566964 h 2680765"/>
                <a:gd name="connsiteX7" fmla="*/ 1004768 w 8738472"/>
                <a:gd name="connsiteY7" fmla="*/ 2680765 h 2680765"/>
                <a:gd name="connsiteX8" fmla="*/ 1015179 w 8738472"/>
                <a:gd name="connsiteY8" fmla="*/ 1852207 h 2680765"/>
                <a:gd name="connsiteX9" fmla="*/ 0 w 8738472"/>
                <a:gd name="connsiteY9" fmla="*/ 1146070 h 2680765"/>
                <a:gd name="connsiteX10" fmla="*/ 983523 w 8738472"/>
                <a:gd name="connsiteY10" fmla="*/ 1015376 h 2680765"/>
                <a:gd name="connsiteX11" fmla="*/ 998333 w 8738472"/>
                <a:gd name="connsiteY11" fmla="*/ 1015376 h 2680765"/>
                <a:gd name="connsiteX12" fmla="*/ 983523 w 8738472"/>
                <a:gd name="connsiteY12" fmla="*/ 0 h 2680765"/>
                <a:gd name="connsiteX0" fmla="*/ 983523 w 8738472"/>
                <a:gd name="connsiteY0" fmla="*/ 0 h 2680765"/>
                <a:gd name="connsiteX1" fmla="*/ 8731492 w 8738472"/>
                <a:gd name="connsiteY1" fmla="*/ 0 h 2680765"/>
                <a:gd name="connsiteX2" fmla="*/ 8731492 w 8738472"/>
                <a:gd name="connsiteY2" fmla="*/ 1368110 h 2680765"/>
                <a:gd name="connsiteX3" fmla="*/ 8731492 w 8738472"/>
                <a:gd name="connsiteY3" fmla="*/ 1368110 h 2680765"/>
                <a:gd name="connsiteX4" fmla="*/ 8731492 w 8738472"/>
                <a:gd name="connsiteY4" fmla="*/ 1954443 h 2680765"/>
                <a:gd name="connsiteX5" fmla="*/ 8738472 w 8738472"/>
                <a:gd name="connsiteY5" fmla="*/ 2566964 h 2680765"/>
                <a:gd name="connsiteX6" fmla="*/ 1004768 w 8738472"/>
                <a:gd name="connsiteY6" fmla="*/ 2680765 h 2680765"/>
                <a:gd name="connsiteX7" fmla="*/ 1015179 w 8738472"/>
                <a:gd name="connsiteY7" fmla="*/ 1852207 h 2680765"/>
                <a:gd name="connsiteX8" fmla="*/ 0 w 8738472"/>
                <a:gd name="connsiteY8" fmla="*/ 1146070 h 2680765"/>
                <a:gd name="connsiteX9" fmla="*/ 983523 w 8738472"/>
                <a:gd name="connsiteY9" fmla="*/ 1015376 h 2680765"/>
                <a:gd name="connsiteX10" fmla="*/ 998333 w 8738472"/>
                <a:gd name="connsiteY10" fmla="*/ 1015376 h 2680765"/>
                <a:gd name="connsiteX11" fmla="*/ 983523 w 8738472"/>
                <a:gd name="connsiteY11" fmla="*/ 0 h 2680765"/>
                <a:gd name="connsiteX0" fmla="*/ 983523 w 8738472"/>
                <a:gd name="connsiteY0" fmla="*/ 0 h 2680765"/>
                <a:gd name="connsiteX1" fmla="*/ 8731492 w 8738472"/>
                <a:gd name="connsiteY1" fmla="*/ 0 h 2680765"/>
                <a:gd name="connsiteX2" fmla="*/ 8731492 w 8738472"/>
                <a:gd name="connsiteY2" fmla="*/ 1368110 h 2680765"/>
                <a:gd name="connsiteX3" fmla="*/ 8731492 w 8738472"/>
                <a:gd name="connsiteY3" fmla="*/ 1954443 h 2680765"/>
                <a:gd name="connsiteX4" fmla="*/ 8738472 w 8738472"/>
                <a:gd name="connsiteY4" fmla="*/ 2566964 h 2680765"/>
                <a:gd name="connsiteX5" fmla="*/ 1004768 w 8738472"/>
                <a:gd name="connsiteY5" fmla="*/ 2680765 h 2680765"/>
                <a:gd name="connsiteX6" fmla="*/ 1015179 w 8738472"/>
                <a:gd name="connsiteY6" fmla="*/ 1852207 h 2680765"/>
                <a:gd name="connsiteX7" fmla="*/ 0 w 8738472"/>
                <a:gd name="connsiteY7" fmla="*/ 1146070 h 2680765"/>
                <a:gd name="connsiteX8" fmla="*/ 983523 w 8738472"/>
                <a:gd name="connsiteY8" fmla="*/ 1015376 h 2680765"/>
                <a:gd name="connsiteX9" fmla="*/ 998333 w 8738472"/>
                <a:gd name="connsiteY9" fmla="*/ 1015376 h 2680765"/>
                <a:gd name="connsiteX10" fmla="*/ 983523 w 8738472"/>
                <a:gd name="connsiteY10" fmla="*/ 0 h 2680765"/>
                <a:gd name="connsiteX0" fmla="*/ 983523 w 8738472"/>
                <a:gd name="connsiteY0" fmla="*/ 0 h 2680765"/>
                <a:gd name="connsiteX1" fmla="*/ 8731492 w 8738472"/>
                <a:gd name="connsiteY1" fmla="*/ 0 h 2680765"/>
                <a:gd name="connsiteX2" fmla="*/ 8731492 w 8738472"/>
                <a:gd name="connsiteY2" fmla="*/ 1368110 h 2680765"/>
                <a:gd name="connsiteX3" fmla="*/ 8738472 w 8738472"/>
                <a:gd name="connsiteY3" fmla="*/ 2566964 h 2680765"/>
                <a:gd name="connsiteX4" fmla="*/ 1004768 w 8738472"/>
                <a:gd name="connsiteY4" fmla="*/ 2680765 h 2680765"/>
                <a:gd name="connsiteX5" fmla="*/ 1015179 w 8738472"/>
                <a:gd name="connsiteY5" fmla="*/ 1852207 h 2680765"/>
                <a:gd name="connsiteX6" fmla="*/ 0 w 8738472"/>
                <a:gd name="connsiteY6" fmla="*/ 1146070 h 2680765"/>
                <a:gd name="connsiteX7" fmla="*/ 983523 w 8738472"/>
                <a:gd name="connsiteY7" fmla="*/ 1015376 h 2680765"/>
                <a:gd name="connsiteX8" fmla="*/ 998333 w 8738472"/>
                <a:gd name="connsiteY8" fmla="*/ 1015376 h 2680765"/>
                <a:gd name="connsiteX9" fmla="*/ 983523 w 8738472"/>
                <a:gd name="connsiteY9" fmla="*/ 0 h 2680765"/>
                <a:gd name="connsiteX0" fmla="*/ 983523 w 8738472"/>
                <a:gd name="connsiteY0" fmla="*/ 0 h 2680765"/>
                <a:gd name="connsiteX1" fmla="*/ 8731492 w 8738472"/>
                <a:gd name="connsiteY1" fmla="*/ 0 h 2680765"/>
                <a:gd name="connsiteX2" fmla="*/ 8738472 w 8738472"/>
                <a:gd name="connsiteY2" fmla="*/ 2566964 h 2680765"/>
                <a:gd name="connsiteX3" fmla="*/ 1004768 w 8738472"/>
                <a:gd name="connsiteY3" fmla="*/ 2680765 h 2680765"/>
                <a:gd name="connsiteX4" fmla="*/ 1015179 w 8738472"/>
                <a:gd name="connsiteY4" fmla="*/ 1852207 h 2680765"/>
                <a:gd name="connsiteX5" fmla="*/ 0 w 8738472"/>
                <a:gd name="connsiteY5" fmla="*/ 1146070 h 2680765"/>
                <a:gd name="connsiteX6" fmla="*/ 983523 w 8738472"/>
                <a:gd name="connsiteY6" fmla="*/ 1015376 h 2680765"/>
                <a:gd name="connsiteX7" fmla="*/ 998333 w 8738472"/>
                <a:gd name="connsiteY7" fmla="*/ 1015376 h 2680765"/>
                <a:gd name="connsiteX8" fmla="*/ 983523 w 8738472"/>
                <a:gd name="connsiteY8" fmla="*/ 0 h 2680765"/>
                <a:gd name="connsiteX0" fmla="*/ 983523 w 8738472"/>
                <a:gd name="connsiteY0" fmla="*/ 0 h 2680765"/>
                <a:gd name="connsiteX1" fmla="*/ 8731492 w 8738472"/>
                <a:gd name="connsiteY1" fmla="*/ 0 h 2680765"/>
                <a:gd name="connsiteX2" fmla="*/ 8738472 w 8738472"/>
                <a:gd name="connsiteY2" fmla="*/ 2566964 h 2680765"/>
                <a:gd name="connsiteX3" fmla="*/ 1004768 w 8738472"/>
                <a:gd name="connsiteY3" fmla="*/ 2680765 h 2680765"/>
                <a:gd name="connsiteX4" fmla="*/ 985023 w 8738472"/>
                <a:gd name="connsiteY4" fmla="*/ 1852206 h 2680765"/>
                <a:gd name="connsiteX5" fmla="*/ 0 w 8738472"/>
                <a:gd name="connsiteY5" fmla="*/ 1146070 h 2680765"/>
                <a:gd name="connsiteX6" fmla="*/ 983523 w 8738472"/>
                <a:gd name="connsiteY6" fmla="*/ 1015376 h 2680765"/>
                <a:gd name="connsiteX7" fmla="*/ 998333 w 8738472"/>
                <a:gd name="connsiteY7" fmla="*/ 1015376 h 2680765"/>
                <a:gd name="connsiteX8" fmla="*/ 983523 w 8738472"/>
                <a:gd name="connsiteY8" fmla="*/ 0 h 2680765"/>
                <a:gd name="connsiteX0" fmla="*/ 983523 w 8738472"/>
                <a:gd name="connsiteY0" fmla="*/ 0 h 2680765"/>
                <a:gd name="connsiteX1" fmla="*/ 8731492 w 8738472"/>
                <a:gd name="connsiteY1" fmla="*/ 0 h 2680765"/>
                <a:gd name="connsiteX2" fmla="*/ 8738472 w 8738472"/>
                <a:gd name="connsiteY2" fmla="*/ 2566964 h 2680765"/>
                <a:gd name="connsiteX3" fmla="*/ 1004768 w 8738472"/>
                <a:gd name="connsiteY3" fmla="*/ 2680765 h 2680765"/>
                <a:gd name="connsiteX4" fmla="*/ 985023 w 8738472"/>
                <a:gd name="connsiteY4" fmla="*/ 1852206 h 2680765"/>
                <a:gd name="connsiteX5" fmla="*/ 0 w 8738472"/>
                <a:gd name="connsiteY5" fmla="*/ 1146070 h 2680765"/>
                <a:gd name="connsiteX6" fmla="*/ 983523 w 8738472"/>
                <a:gd name="connsiteY6" fmla="*/ 1015376 h 2680765"/>
                <a:gd name="connsiteX7" fmla="*/ 968176 w 8738472"/>
                <a:gd name="connsiteY7" fmla="*/ 1049582 h 2680765"/>
                <a:gd name="connsiteX8" fmla="*/ 983523 w 8738472"/>
                <a:gd name="connsiteY8" fmla="*/ 0 h 2680765"/>
                <a:gd name="connsiteX0" fmla="*/ 983523 w 8738472"/>
                <a:gd name="connsiteY0" fmla="*/ 0 h 2680765"/>
                <a:gd name="connsiteX1" fmla="*/ 8731492 w 8738472"/>
                <a:gd name="connsiteY1" fmla="*/ 0 h 2680765"/>
                <a:gd name="connsiteX2" fmla="*/ 8738472 w 8738472"/>
                <a:gd name="connsiteY2" fmla="*/ 2566964 h 2680765"/>
                <a:gd name="connsiteX3" fmla="*/ 1004768 w 8738472"/>
                <a:gd name="connsiteY3" fmla="*/ 2680765 h 2680765"/>
                <a:gd name="connsiteX4" fmla="*/ 985023 w 8738472"/>
                <a:gd name="connsiteY4" fmla="*/ 1852206 h 2680765"/>
                <a:gd name="connsiteX5" fmla="*/ 0 w 8738472"/>
                <a:gd name="connsiteY5" fmla="*/ 1146070 h 2680765"/>
                <a:gd name="connsiteX6" fmla="*/ 983523 w 8738472"/>
                <a:gd name="connsiteY6" fmla="*/ 1015376 h 2680765"/>
                <a:gd name="connsiteX7" fmla="*/ 983523 w 8738472"/>
                <a:gd name="connsiteY7" fmla="*/ 0 h 268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8472" h="2680765">
                  <a:moveTo>
                    <a:pt x="983523" y="0"/>
                  </a:moveTo>
                  <a:lnTo>
                    <a:pt x="8731492" y="0"/>
                  </a:lnTo>
                  <a:cubicBezTo>
                    <a:pt x="8733819" y="855655"/>
                    <a:pt x="8736145" y="1711309"/>
                    <a:pt x="8738472" y="2566964"/>
                  </a:cubicBezTo>
                  <a:lnTo>
                    <a:pt x="1004768" y="2680765"/>
                  </a:lnTo>
                  <a:lnTo>
                    <a:pt x="985023" y="1852206"/>
                  </a:lnTo>
                  <a:lnTo>
                    <a:pt x="0" y="1146070"/>
                  </a:lnTo>
                  <a:lnTo>
                    <a:pt x="983523" y="1015376"/>
                  </a:lnTo>
                  <a:lnTo>
                    <a:pt x="983523" y="0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dirty="0">
                <a:cs typeface="Calibri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197E54-C6C1-B843-BAD9-FDFC29AFB425}"/>
              </a:ext>
            </a:extLst>
          </p:cNvPr>
          <p:cNvGrpSpPr/>
          <p:nvPr/>
        </p:nvGrpSpPr>
        <p:grpSpPr>
          <a:xfrm>
            <a:off x="6598137" y="2279905"/>
            <a:ext cx="4990203" cy="1363520"/>
            <a:chOff x="6694947" y="4389054"/>
            <a:chExt cx="4403988" cy="136352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A1390E-9106-6744-8496-5D0374107DD2}"/>
                </a:ext>
              </a:extLst>
            </p:cNvPr>
            <p:cNvSpPr txBox="1"/>
            <p:nvPr/>
          </p:nvSpPr>
          <p:spPr>
            <a:xfrm>
              <a:off x="7271234" y="4389054"/>
              <a:ext cx="38277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Województwo dzieli się na: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22 powiaty,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182 gminy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Kraków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, </a:t>
              </a: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Nowy Sącz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 i </a:t>
              </a: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Tarnów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 to gminy, które są także  powiatami. </a:t>
              </a:r>
            </a:p>
          </p:txBody>
        </p:sp>
        <p:sp>
          <p:nvSpPr>
            <p:cNvPr id="53" name="Rectangular Callout 4">
              <a:extLst>
                <a:ext uri="{FF2B5EF4-FFF2-40B4-BE49-F238E27FC236}">
                  <a16:creationId xmlns:a16="http://schemas.microsoft.com/office/drawing/2014/main" id="{567512F9-09D7-E442-AAB6-6A91C848EBEA}"/>
                </a:ext>
              </a:extLst>
            </p:cNvPr>
            <p:cNvSpPr/>
            <p:nvPr/>
          </p:nvSpPr>
          <p:spPr>
            <a:xfrm>
              <a:off x="6694947" y="4403488"/>
              <a:ext cx="4351617" cy="1349086"/>
            </a:xfrm>
            <a:custGeom>
              <a:avLst/>
              <a:gdLst>
                <a:gd name="connsiteX0" fmla="*/ 0 w 7747969"/>
                <a:gd name="connsiteY0" fmla="*/ 0 h 2345331"/>
                <a:gd name="connsiteX1" fmla="*/ 1291328 w 7747969"/>
                <a:gd name="connsiteY1" fmla="*/ 0 h 2345331"/>
                <a:gd name="connsiteX2" fmla="*/ 1291328 w 7747969"/>
                <a:gd name="connsiteY2" fmla="*/ 0 h 2345331"/>
                <a:gd name="connsiteX3" fmla="*/ 3228320 w 7747969"/>
                <a:gd name="connsiteY3" fmla="*/ 0 h 2345331"/>
                <a:gd name="connsiteX4" fmla="*/ 7747969 w 7747969"/>
                <a:gd name="connsiteY4" fmla="*/ 0 h 2345331"/>
                <a:gd name="connsiteX5" fmla="*/ 7747969 w 7747969"/>
                <a:gd name="connsiteY5" fmla="*/ 1368110 h 2345331"/>
                <a:gd name="connsiteX6" fmla="*/ 7747969 w 7747969"/>
                <a:gd name="connsiteY6" fmla="*/ 1368110 h 2345331"/>
                <a:gd name="connsiteX7" fmla="*/ 7747969 w 7747969"/>
                <a:gd name="connsiteY7" fmla="*/ 1954443 h 2345331"/>
                <a:gd name="connsiteX8" fmla="*/ 7747969 w 7747969"/>
                <a:gd name="connsiteY8" fmla="*/ 2345331 h 2345331"/>
                <a:gd name="connsiteX9" fmla="*/ 3228320 w 7747969"/>
                <a:gd name="connsiteY9" fmla="*/ 2345331 h 2345331"/>
                <a:gd name="connsiteX10" fmla="*/ 1282599 w 7747969"/>
                <a:gd name="connsiteY10" fmla="*/ 2687726 h 2345331"/>
                <a:gd name="connsiteX11" fmla="*/ 1291328 w 7747969"/>
                <a:gd name="connsiteY11" fmla="*/ 2345331 h 2345331"/>
                <a:gd name="connsiteX12" fmla="*/ 0 w 7747969"/>
                <a:gd name="connsiteY12" fmla="*/ 2345331 h 2345331"/>
                <a:gd name="connsiteX13" fmla="*/ 0 w 7747969"/>
                <a:gd name="connsiteY13" fmla="*/ 1954443 h 2345331"/>
                <a:gd name="connsiteX14" fmla="*/ 0 w 7747969"/>
                <a:gd name="connsiteY14" fmla="*/ 1368110 h 2345331"/>
                <a:gd name="connsiteX15" fmla="*/ 0 w 7747969"/>
                <a:gd name="connsiteY15" fmla="*/ 1368110 h 2345331"/>
                <a:gd name="connsiteX16" fmla="*/ 0 w 7747969"/>
                <a:gd name="connsiteY16" fmla="*/ 0 h 2345331"/>
                <a:gd name="connsiteX0" fmla="*/ 0 w 7747969"/>
                <a:gd name="connsiteY0" fmla="*/ 0 h 2687726"/>
                <a:gd name="connsiteX1" fmla="*/ 1291328 w 7747969"/>
                <a:gd name="connsiteY1" fmla="*/ 0 h 2687726"/>
                <a:gd name="connsiteX2" fmla="*/ 1291328 w 7747969"/>
                <a:gd name="connsiteY2" fmla="*/ 0 h 2687726"/>
                <a:gd name="connsiteX3" fmla="*/ 3228320 w 7747969"/>
                <a:gd name="connsiteY3" fmla="*/ 0 h 2687726"/>
                <a:gd name="connsiteX4" fmla="*/ 7747969 w 7747969"/>
                <a:gd name="connsiteY4" fmla="*/ 0 h 2687726"/>
                <a:gd name="connsiteX5" fmla="*/ 7747969 w 7747969"/>
                <a:gd name="connsiteY5" fmla="*/ 1368110 h 2687726"/>
                <a:gd name="connsiteX6" fmla="*/ 7747969 w 7747969"/>
                <a:gd name="connsiteY6" fmla="*/ 1368110 h 2687726"/>
                <a:gd name="connsiteX7" fmla="*/ 7747969 w 7747969"/>
                <a:gd name="connsiteY7" fmla="*/ 1954443 h 2687726"/>
                <a:gd name="connsiteX8" fmla="*/ 7747969 w 7747969"/>
                <a:gd name="connsiteY8" fmla="*/ 2345331 h 2687726"/>
                <a:gd name="connsiteX9" fmla="*/ 1776449 w 7747969"/>
                <a:gd name="connsiteY9" fmla="*/ 2366271 h 2687726"/>
                <a:gd name="connsiteX10" fmla="*/ 1282599 w 7747969"/>
                <a:gd name="connsiteY10" fmla="*/ 2687726 h 2687726"/>
                <a:gd name="connsiteX11" fmla="*/ 1291328 w 7747969"/>
                <a:gd name="connsiteY11" fmla="*/ 2345331 h 2687726"/>
                <a:gd name="connsiteX12" fmla="*/ 0 w 7747969"/>
                <a:gd name="connsiteY12" fmla="*/ 2345331 h 2687726"/>
                <a:gd name="connsiteX13" fmla="*/ 0 w 7747969"/>
                <a:gd name="connsiteY13" fmla="*/ 1954443 h 2687726"/>
                <a:gd name="connsiteX14" fmla="*/ 0 w 7747969"/>
                <a:gd name="connsiteY14" fmla="*/ 1368110 h 2687726"/>
                <a:gd name="connsiteX15" fmla="*/ 0 w 7747969"/>
                <a:gd name="connsiteY15" fmla="*/ 1368110 h 2687726"/>
                <a:gd name="connsiteX16" fmla="*/ 0 w 7747969"/>
                <a:gd name="connsiteY16" fmla="*/ 0 h 268772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76449 w 7747969"/>
                <a:gd name="connsiteY9" fmla="*/ 236627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83429 w 7747969"/>
                <a:gd name="connsiteY9" fmla="*/ 232439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54949"/>
                <a:gd name="connsiteY0" fmla="*/ 0 h 2701686"/>
                <a:gd name="connsiteX1" fmla="*/ 1291328 w 7754949"/>
                <a:gd name="connsiteY1" fmla="*/ 0 h 2701686"/>
                <a:gd name="connsiteX2" fmla="*/ 1291328 w 7754949"/>
                <a:gd name="connsiteY2" fmla="*/ 0 h 2701686"/>
                <a:gd name="connsiteX3" fmla="*/ 3228320 w 7754949"/>
                <a:gd name="connsiteY3" fmla="*/ 0 h 2701686"/>
                <a:gd name="connsiteX4" fmla="*/ 7747969 w 7754949"/>
                <a:gd name="connsiteY4" fmla="*/ 0 h 2701686"/>
                <a:gd name="connsiteX5" fmla="*/ 7747969 w 7754949"/>
                <a:gd name="connsiteY5" fmla="*/ 1368110 h 2701686"/>
                <a:gd name="connsiteX6" fmla="*/ 7747969 w 7754949"/>
                <a:gd name="connsiteY6" fmla="*/ 1368110 h 2701686"/>
                <a:gd name="connsiteX7" fmla="*/ 7747969 w 7754949"/>
                <a:gd name="connsiteY7" fmla="*/ 1954443 h 2701686"/>
                <a:gd name="connsiteX8" fmla="*/ 7754949 w 7754949"/>
                <a:gd name="connsiteY8" fmla="*/ 2310430 h 2701686"/>
                <a:gd name="connsiteX9" fmla="*/ 1783429 w 7754949"/>
                <a:gd name="connsiteY9" fmla="*/ 2324391 h 2701686"/>
                <a:gd name="connsiteX10" fmla="*/ 1526904 w 7754949"/>
                <a:gd name="connsiteY10" fmla="*/ 2701686 h 2701686"/>
                <a:gd name="connsiteX11" fmla="*/ 1291328 w 7754949"/>
                <a:gd name="connsiteY11" fmla="*/ 2345331 h 2701686"/>
                <a:gd name="connsiteX12" fmla="*/ 0 w 7754949"/>
                <a:gd name="connsiteY12" fmla="*/ 2345331 h 2701686"/>
                <a:gd name="connsiteX13" fmla="*/ 0 w 7754949"/>
                <a:gd name="connsiteY13" fmla="*/ 1954443 h 2701686"/>
                <a:gd name="connsiteX14" fmla="*/ 0 w 7754949"/>
                <a:gd name="connsiteY14" fmla="*/ 1368110 h 2701686"/>
                <a:gd name="connsiteX15" fmla="*/ 0 w 7754949"/>
                <a:gd name="connsiteY15" fmla="*/ 1368110 h 2701686"/>
                <a:gd name="connsiteX16" fmla="*/ 0 w 7754949"/>
                <a:gd name="connsiteY16" fmla="*/ 0 h 2701686"/>
                <a:gd name="connsiteX0" fmla="*/ 0 w 7754949"/>
                <a:gd name="connsiteY0" fmla="*/ 0 h 2345331"/>
                <a:gd name="connsiteX1" fmla="*/ 1291328 w 7754949"/>
                <a:gd name="connsiteY1" fmla="*/ 0 h 2345331"/>
                <a:gd name="connsiteX2" fmla="*/ 1291328 w 7754949"/>
                <a:gd name="connsiteY2" fmla="*/ 0 h 2345331"/>
                <a:gd name="connsiteX3" fmla="*/ 3228320 w 7754949"/>
                <a:gd name="connsiteY3" fmla="*/ 0 h 2345331"/>
                <a:gd name="connsiteX4" fmla="*/ 7747969 w 7754949"/>
                <a:gd name="connsiteY4" fmla="*/ 0 h 2345331"/>
                <a:gd name="connsiteX5" fmla="*/ 7747969 w 7754949"/>
                <a:gd name="connsiteY5" fmla="*/ 1368110 h 2345331"/>
                <a:gd name="connsiteX6" fmla="*/ 7747969 w 7754949"/>
                <a:gd name="connsiteY6" fmla="*/ 1368110 h 2345331"/>
                <a:gd name="connsiteX7" fmla="*/ 7747969 w 7754949"/>
                <a:gd name="connsiteY7" fmla="*/ 1954443 h 2345331"/>
                <a:gd name="connsiteX8" fmla="*/ 7754949 w 7754949"/>
                <a:gd name="connsiteY8" fmla="*/ 2310430 h 2345331"/>
                <a:gd name="connsiteX9" fmla="*/ 1783429 w 7754949"/>
                <a:gd name="connsiteY9" fmla="*/ 2324391 h 2345331"/>
                <a:gd name="connsiteX10" fmla="*/ 1291328 w 7754949"/>
                <a:gd name="connsiteY10" fmla="*/ 2345331 h 2345331"/>
                <a:gd name="connsiteX11" fmla="*/ 0 w 7754949"/>
                <a:gd name="connsiteY11" fmla="*/ 2345331 h 2345331"/>
                <a:gd name="connsiteX12" fmla="*/ 0 w 7754949"/>
                <a:gd name="connsiteY12" fmla="*/ 1954443 h 2345331"/>
                <a:gd name="connsiteX13" fmla="*/ 0 w 7754949"/>
                <a:gd name="connsiteY13" fmla="*/ 1368110 h 2345331"/>
                <a:gd name="connsiteX14" fmla="*/ 0 w 7754949"/>
                <a:gd name="connsiteY14" fmla="*/ 1368110 h 2345331"/>
                <a:gd name="connsiteX15" fmla="*/ 0 w 7754949"/>
                <a:gd name="connsiteY15" fmla="*/ 0 h 2345331"/>
                <a:gd name="connsiteX0" fmla="*/ 0 w 7754949"/>
                <a:gd name="connsiteY0" fmla="*/ 0 h 2345331"/>
                <a:gd name="connsiteX1" fmla="*/ 1291328 w 7754949"/>
                <a:gd name="connsiteY1" fmla="*/ 0 h 2345331"/>
                <a:gd name="connsiteX2" fmla="*/ 1291328 w 7754949"/>
                <a:gd name="connsiteY2" fmla="*/ 0 h 2345331"/>
                <a:gd name="connsiteX3" fmla="*/ 3228320 w 7754949"/>
                <a:gd name="connsiteY3" fmla="*/ 0 h 2345331"/>
                <a:gd name="connsiteX4" fmla="*/ 7747969 w 7754949"/>
                <a:gd name="connsiteY4" fmla="*/ 0 h 2345331"/>
                <a:gd name="connsiteX5" fmla="*/ 7747969 w 7754949"/>
                <a:gd name="connsiteY5" fmla="*/ 1368110 h 2345331"/>
                <a:gd name="connsiteX6" fmla="*/ 7747969 w 7754949"/>
                <a:gd name="connsiteY6" fmla="*/ 1368110 h 2345331"/>
                <a:gd name="connsiteX7" fmla="*/ 7747969 w 7754949"/>
                <a:gd name="connsiteY7" fmla="*/ 1954443 h 2345331"/>
                <a:gd name="connsiteX8" fmla="*/ 7754949 w 7754949"/>
                <a:gd name="connsiteY8" fmla="*/ 2310430 h 2345331"/>
                <a:gd name="connsiteX9" fmla="*/ 1291328 w 7754949"/>
                <a:gd name="connsiteY9" fmla="*/ 2345331 h 2345331"/>
                <a:gd name="connsiteX10" fmla="*/ 0 w 7754949"/>
                <a:gd name="connsiteY10" fmla="*/ 2345331 h 2345331"/>
                <a:gd name="connsiteX11" fmla="*/ 0 w 7754949"/>
                <a:gd name="connsiteY11" fmla="*/ 1954443 h 2345331"/>
                <a:gd name="connsiteX12" fmla="*/ 0 w 7754949"/>
                <a:gd name="connsiteY12" fmla="*/ 1368110 h 2345331"/>
                <a:gd name="connsiteX13" fmla="*/ 0 w 7754949"/>
                <a:gd name="connsiteY13" fmla="*/ 1368110 h 2345331"/>
                <a:gd name="connsiteX14" fmla="*/ 0 w 7754949"/>
                <a:gd name="connsiteY14" fmla="*/ 0 h 2345331"/>
                <a:gd name="connsiteX0" fmla="*/ 0 w 7754949"/>
                <a:gd name="connsiteY0" fmla="*/ 0 h 2345331"/>
                <a:gd name="connsiteX1" fmla="*/ 1291328 w 7754949"/>
                <a:gd name="connsiteY1" fmla="*/ 0 h 2345331"/>
                <a:gd name="connsiteX2" fmla="*/ 1291328 w 7754949"/>
                <a:gd name="connsiteY2" fmla="*/ 0 h 2345331"/>
                <a:gd name="connsiteX3" fmla="*/ 3228320 w 7754949"/>
                <a:gd name="connsiteY3" fmla="*/ 0 h 2345331"/>
                <a:gd name="connsiteX4" fmla="*/ 7747969 w 7754949"/>
                <a:gd name="connsiteY4" fmla="*/ 0 h 2345331"/>
                <a:gd name="connsiteX5" fmla="*/ 7747969 w 7754949"/>
                <a:gd name="connsiteY5" fmla="*/ 1368110 h 2345331"/>
                <a:gd name="connsiteX6" fmla="*/ 7747969 w 7754949"/>
                <a:gd name="connsiteY6" fmla="*/ 1368110 h 2345331"/>
                <a:gd name="connsiteX7" fmla="*/ 7747969 w 7754949"/>
                <a:gd name="connsiteY7" fmla="*/ 1954443 h 2345331"/>
                <a:gd name="connsiteX8" fmla="*/ 7754949 w 7754949"/>
                <a:gd name="connsiteY8" fmla="*/ 2310430 h 2345331"/>
                <a:gd name="connsiteX9" fmla="*/ 0 w 7754949"/>
                <a:gd name="connsiteY9" fmla="*/ 2345331 h 2345331"/>
                <a:gd name="connsiteX10" fmla="*/ 0 w 7754949"/>
                <a:gd name="connsiteY10" fmla="*/ 1954443 h 2345331"/>
                <a:gd name="connsiteX11" fmla="*/ 0 w 7754949"/>
                <a:gd name="connsiteY11" fmla="*/ 1368110 h 2345331"/>
                <a:gd name="connsiteX12" fmla="*/ 0 w 7754949"/>
                <a:gd name="connsiteY12" fmla="*/ 1368110 h 2345331"/>
                <a:gd name="connsiteX13" fmla="*/ 0 w 7754949"/>
                <a:gd name="connsiteY13" fmla="*/ 0 h 2345331"/>
                <a:gd name="connsiteX0" fmla="*/ 18936 w 7773885"/>
                <a:gd name="connsiteY0" fmla="*/ 0 h 2345331"/>
                <a:gd name="connsiteX1" fmla="*/ 1310264 w 7773885"/>
                <a:gd name="connsiteY1" fmla="*/ 0 h 2345331"/>
                <a:gd name="connsiteX2" fmla="*/ 1310264 w 7773885"/>
                <a:gd name="connsiteY2" fmla="*/ 0 h 2345331"/>
                <a:gd name="connsiteX3" fmla="*/ 3247256 w 7773885"/>
                <a:gd name="connsiteY3" fmla="*/ 0 h 2345331"/>
                <a:gd name="connsiteX4" fmla="*/ 7766905 w 7773885"/>
                <a:gd name="connsiteY4" fmla="*/ 0 h 2345331"/>
                <a:gd name="connsiteX5" fmla="*/ 7766905 w 7773885"/>
                <a:gd name="connsiteY5" fmla="*/ 1368110 h 2345331"/>
                <a:gd name="connsiteX6" fmla="*/ 7766905 w 7773885"/>
                <a:gd name="connsiteY6" fmla="*/ 1368110 h 2345331"/>
                <a:gd name="connsiteX7" fmla="*/ 7766905 w 7773885"/>
                <a:gd name="connsiteY7" fmla="*/ 1954443 h 2345331"/>
                <a:gd name="connsiteX8" fmla="*/ 7773885 w 7773885"/>
                <a:gd name="connsiteY8" fmla="*/ 2310430 h 2345331"/>
                <a:gd name="connsiteX9" fmla="*/ 18936 w 7773885"/>
                <a:gd name="connsiteY9" fmla="*/ 2345331 h 2345331"/>
                <a:gd name="connsiteX10" fmla="*/ 18936 w 7773885"/>
                <a:gd name="connsiteY10" fmla="*/ 1954443 h 2345331"/>
                <a:gd name="connsiteX11" fmla="*/ 0 w 7773885"/>
                <a:gd name="connsiteY11" fmla="*/ 1626422 h 2345331"/>
                <a:gd name="connsiteX12" fmla="*/ 18936 w 7773885"/>
                <a:gd name="connsiteY12" fmla="*/ 1368110 h 2345331"/>
                <a:gd name="connsiteX13" fmla="*/ 18936 w 7773885"/>
                <a:gd name="connsiteY13" fmla="*/ 1368110 h 2345331"/>
                <a:gd name="connsiteX14" fmla="*/ 18936 w 7773885"/>
                <a:gd name="connsiteY14" fmla="*/ 0 h 2345331"/>
                <a:gd name="connsiteX0" fmla="*/ 794728 w 8549677"/>
                <a:gd name="connsiteY0" fmla="*/ 0 h 2345331"/>
                <a:gd name="connsiteX1" fmla="*/ 2086056 w 8549677"/>
                <a:gd name="connsiteY1" fmla="*/ 0 h 2345331"/>
                <a:gd name="connsiteX2" fmla="*/ 2086056 w 8549677"/>
                <a:gd name="connsiteY2" fmla="*/ 0 h 2345331"/>
                <a:gd name="connsiteX3" fmla="*/ 4023048 w 8549677"/>
                <a:gd name="connsiteY3" fmla="*/ 0 h 2345331"/>
                <a:gd name="connsiteX4" fmla="*/ 8542697 w 8549677"/>
                <a:gd name="connsiteY4" fmla="*/ 0 h 2345331"/>
                <a:gd name="connsiteX5" fmla="*/ 8542697 w 8549677"/>
                <a:gd name="connsiteY5" fmla="*/ 1368110 h 2345331"/>
                <a:gd name="connsiteX6" fmla="*/ 8542697 w 8549677"/>
                <a:gd name="connsiteY6" fmla="*/ 1368110 h 2345331"/>
                <a:gd name="connsiteX7" fmla="*/ 8542697 w 8549677"/>
                <a:gd name="connsiteY7" fmla="*/ 1954443 h 2345331"/>
                <a:gd name="connsiteX8" fmla="*/ 8549677 w 8549677"/>
                <a:gd name="connsiteY8" fmla="*/ 2310430 h 2345331"/>
                <a:gd name="connsiteX9" fmla="*/ 794728 w 8549677"/>
                <a:gd name="connsiteY9" fmla="*/ 2345331 h 2345331"/>
                <a:gd name="connsiteX10" fmla="*/ 794728 w 8549677"/>
                <a:gd name="connsiteY10" fmla="*/ 1954443 h 2345331"/>
                <a:gd name="connsiteX11" fmla="*/ 0 w 8549677"/>
                <a:gd name="connsiteY11" fmla="*/ 1099902 h 2345331"/>
                <a:gd name="connsiteX12" fmla="*/ 794728 w 8549677"/>
                <a:gd name="connsiteY12" fmla="*/ 1368110 h 2345331"/>
                <a:gd name="connsiteX13" fmla="*/ 794728 w 8549677"/>
                <a:gd name="connsiteY13" fmla="*/ 1368110 h 2345331"/>
                <a:gd name="connsiteX14" fmla="*/ 794728 w 8549677"/>
                <a:gd name="connsiteY14" fmla="*/ 0 h 2345331"/>
                <a:gd name="connsiteX0" fmla="*/ 794728 w 8549677"/>
                <a:gd name="connsiteY0" fmla="*/ 0 h 3743830"/>
                <a:gd name="connsiteX1" fmla="*/ 2086056 w 8549677"/>
                <a:gd name="connsiteY1" fmla="*/ 0 h 3743830"/>
                <a:gd name="connsiteX2" fmla="*/ 2086056 w 8549677"/>
                <a:gd name="connsiteY2" fmla="*/ 0 h 3743830"/>
                <a:gd name="connsiteX3" fmla="*/ 4023048 w 8549677"/>
                <a:gd name="connsiteY3" fmla="*/ 0 h 3743830"/>
                <a:gd name="connsiteX4" fmla="*/ 8542697 w 8549677"/>
                <a:gd name="connsiteY4" fmla="*/ 0 h 3743830"/>
                <a:gd name="connsiteX5" fmla="*/ 8542697 w 8549677"/>
                <a:gd name="connsiteY5" fmla="*/ 1368110 h 3743830"/>
                <a:gd name="connsiteX6" fmla="*/ 8542697 w 8549677"/>
                <a:gd name="connsiteY6" fmla="*/ 1368110 h 3743830"/>
                <a:gd name="connsiteX7" fmla="*/ 8542697 w 8549677"/>
                <a:gd name="connsiteY7" fmla="*/ 1954443 h 3743830"/>
                <a:gd name="connsiteX8" fmla="*/ 8549677 w 8549677"/>
                <a:gd name="connsiteY8" fmla="*/ 2310430 h 3743830"/>
                <a:gd name="connsiteX9" fmla="*/ 809884 w 8549677"/>
                <a:gd name="connsiteY9" fmla="*/ 3743830 h 3743830"/>
                <a:gd name="connsiteX10" fmla="*/ 794728 w 8549677"/>
                <a:gd name="connsiteY10" fmla="*/ 1954443 h 3743830"/>
                <a:gd name="connsiteX11" fmla="*/ 0 w 8549677"/>
                <a:gd name="connsiteY11" fmla="*/ 1099902 h 3743830"/>
                <a:gd name="connsiteX12" fmla="*/ 794728 w 8549677"/>
                <a:gd name="connsiteY12" fmla="*/ 1368110 h 3743830"/>
                <a:gd name="connsiteX13" fmla="*/ 794728 w 8549677"/>
                <a:gd name="connsiteY13" fmla="*/ 1368110 h 3743830"/>
                <a:gd name="connsiteX14" fmla="*/ 794728 w 8549677"/>
                <a:gd name="connsiteY14" fmla="*/ 0 h 3743830"/>
                <a:gd name="connsiteX0" fmla="*/ 794728 w 8579985"/>
                <a:gd name="connsiteY0" fmla="*/ 0 h 3802166"/>
                <a:gd name="connsiteX1" fmla="*/ 2086056 w 8579985"/>
                <a:gd name="connsiteY1" fmla="*/ 0 h 3802166"/>
                <a:gd name="connsiteX2" fmla="*/ 2086056 w 8579985"/>
                <a:gd name="connsiteY2" fmla="*/ 0 h 3802166"/>
                <a:gd name="connsiteX3" fmla="*/ 4023048 w 8579985"/>
                <a:gd name="connsiteY3" fmla="*/ 0 h 3802166"/>
                <a:gd name="connsiteX4" fmla="*/ 8542697 w 8579985"/>
                <a:gd name="connsiteY4" fmla="*/ 0 h 3802166"/>
                <a:gd name="connsiteX5" fmla="*/ 8542697 w 8579985"/>
                <a:gd name="connsiteY5" fmla="*/ 1368110 h 3802166"/>
                <a:gd name="connsiteX6" fmla="*/ 8542697 w 8579985"/>
                <a:gd name="connsiteY6" fmla="*/ 1368110 h 3802166"/>
                <a:gd name="connsiteX7" fmla="*/ 8542697 w 8579985"/>
                <a:gd name="connsiteY7" fmla="*/ 1954443 h 3802166"/>
                <a:gd name="connsiteX8" fmla="*/ 8579985 w 8579985"/>
                <a:gd name="connsiteY8" fmla="*/ 3802166 h 3802166"/>
                <a:gd name="connsiteX9" fmla="*/ 809884 w 8579985"/>
                <a:gd name="connsiteY9" fmla="*/ 3743830 h 3802166"/>
                <a:gd name="connsiteX10" fmla="*/ 794728 w 8579985"/>
                <a:gd name="connsiteY10" fmla="*/ 1954443 h 3802166"/>
                <a:gd name="connsiteX11" fmla="*/ 0 w 8579985"/>
                <a:gd name="connsiteY11" fmla="*/ 1099902 h 3802166"/>
                <a:gd name="connsiteX12" fmla="*/ 794728 w 8579985"/>
                <a:gd name="connsiteY12" fmla="*/ 1368110 h 3802166"/>
                <a:gd name="connsiteX13" fmla="*/ 794728 w 8579985"/>
                <a:gd name="connsiteY13" fmla="*/ 1368110 h 3802166"/>
                <a:gd name="connsiteX14" fmla="*/ 794728 w 8579985"/>
                <a:gd name="connsiteY14" fmla="*/ 0 h 3802166"/>
                <a:gd name="connsiteX0" fmla="*/ 794728 w 8679087"/>
                <a:gd name="connsiteY0" fmla="*/ 0 h 3802166"/>
                <a:gd name="connsiteX1" fmla="*/ 2086056 w 8679087"/>
                <a:gd name="connsiteY1" fmla="*/ 0 h 3802166"/>
                <a:gd name="connsiteX2" fmla="*/ 2086056 w 8679087"/>
                <a:gd name="connsiteY2" fmla="*/ 0 h 3802166"/>
                <a:gd name="connsiteX3" fmla="*/ 4023048 w 8679087"/>
                <a:gd name="connsiteY3" fmla="*/ 0 h 3802166"/>
                <a:gd name="connsiteX4" fmla="*/ 8679087 w 8679087"/>
                <a:gd name="connsiteY4" fmla="*/ 0 h 3802166"/>
                <a:gd name="connsiteX5" fmla="*/ 8542697 w 8679087"/>
                <a:gd name="connsiteY5" fmla="*/ 1368110 h 3802166"/>
                <a:gd name="connsiteX6" fmla="*/ 8542697 w 8679087"/>
                <a:gd name="connsiteY6" fmla="*/ 1368110 h 3802166"/>
                <a:gd name="connsiteX7" fmla="*/ 8542697 w 8679087"/>
                <a:gd name="connsiteY7" fmla="*/ 1954443 h 3802166"/>
                <a:gd name="connsiteX8" fmla="*/ 8579985 w 8679087"/>
                <a:gd name="connsiteY8" fmla="*/ 3802166 h 3802166"/>
                <a:gd name="connsiteX9" fmla="*/ 809884 w 8679087"/>
                <a:gd name="connsiteY9" fmla="*/ 3743830 h 3802166"/>
                <a:gd name="connsiteX10" fmla="*/ 794728 w 8679087"/>
                <a:gd name="connsiteY10" fmla="*/ 1954443 h 3802166"/>
                <a:gd name="connsiteX11" fmla="*/ 0 w 8679087"/>
                <a:gd name="connsiteY11" fmla="*/ 1099902 h 3802166"/>
                <a:gd name="connsiteX12" fmla="*/ 794728 w 8679087"/>
                <a:gd name="connsiteY12" fmla="*/ 1368110 h 3802166"/>
                <a:gd name="connsiteX13" fmla="*/ 794728 w 8679087"/>
                <a:gd name="connsiteY13" fmla="*/ 1368110 h 3802166"/>
                <a:gd name="connsiteX14" fmla="*/ 794728 w 8679087"/>
                <a:gd name="connsiteY14" fmla="*/ 0 h 3802166"/>
                <a:gd name="connsiteX0" fmla="*/ 794728 w 8679087"/>
                <a:gd name="connsiteY0" fmla="*/ 0 h 3802166"/>
                <a:gd name="connsiteX1" fmla="*/ 2086056 w 8679087"/>
                <a:gd name="connsiteY1" fmla="*/ 0 h 3802166"/>
                <a:gd name="connsiteX2" fmla="*/ 2086056 w 8679087"/>
                <a:gd name="connsiteY2" fmla="*/ 0 h 3802166"/>
                <a:gd name="connsiteX3" fmla="*/ 4023048 w 8679087"/>
                <a:gd name="connsiteY3" fmla="*/ 0 h 3802166"/>
                <a:gd name="connsiteX4" fmla="*/ 8679087 w 8679087"/>
                <a:gd name="connsiteY4" fmla="*/ 0 h 3802166"/>
                <a:gd name="connsiteX5" fmla="*/ 8542697 w 8679087"/>
                <a:gd name="connsiteY5" fmla="*/ 1368110 h 3802166"/>
                <a:gd name="connsiteX6" fmla="*/ 8542697 w 8679087"/>
                <a:gd name="connsiteY6" fmla="*/ 1954443 h 3802166"/>
                <a:gd name="connsiteX7" fmla="*/ 8579985 w 8679087"/>
                <a:gd name="connsiteY7" fmla="*/ 3802166 h 3802166"/>
                <a:gd name="connsiteX8" fmla="*/ 809884 w 8679087"/>
                <a:gd name="connsiteY8" fmla="*/ 3743830 h 3802166"/>
                <a:gd name="connsiteX9" fmla="*/ 794728 w 8679087"/>
                <a:gd name="connsiteY9" fmla="*/ 1954443 h 3802166"/>
                <a:gd name="connsiteX10" fmla="*/ 0 w 8679087"/>
                <a:gd name="connsiteY10" fmla="*/ 1099902 h 3802166"/>
                <a:gd name="connsiteX11" fmla="*/ 794728 w 8679087"/>
                <a:gd name="connsiteY11" fmla="*/ 1368110 h 3802166"/>
                <a:gd name="connsiteX12" fmla="*/ 794728 w 8679087"/>
                <a:gd name="connsiteY12" fmla="*/ 1368110 h 3802166"/>
                <a:gd name="connsiteX13" fmla="*/ 794728 w 8679087"/>
                <a:gd name="connsiteY13" fmla="*/ 0 h 3802166"/>
                <a:gd name="connsiteX0" fmla="*/ 794728 w 8679087"/>
                <a:gd name="connsiteY0" fmla="*/ 0 h 3802166"/>
                <a:gd name="connsiteX1" fmla="*/ 2086056 w 8679087"/>
                <a:gd name="connsiteY1" fmla="*/ 0 h 3802166"/>
                <a:gd name="connsiteX2" fmla="*/ 2086056 w 8679087"/>
                <a:gd name="connsiteY2" fmla="*/ 0 h 3802166"/>
                <a:gd name="connsiteX3" fmla="*/ 4023048 w 8679087"/>
                <a:gd name="connsiteY3" fmla="*/ 0 h 3802166"/>
                <a:gd name="connsiteX4" fmla="*/ 8679087 w 8679087"/>
                <a:gd name="connsiteY4" fmla="*/ 0 h 3802166"/>
                <a:gd name="connsiteX5" fmla="*/ 8542697 w 8679087"/>
                <a:gd name="connsiteY5" fmla="*/ 1954443 h 3802166"/>
                <a:gd name="connsiteX6" fmla="*/ 8579985 w 8679087"/>
                <a:gd name="connsiteY6" fmla="*/ 3802166 h 3802166"/>
                <a:gd name="connsiteX7" fmla="*/ 809884 w 8679087"/>
                <a:gd name="connsiteY7" fmla="*/ 3743830 h 3802166"/>
                <a:gd name="connsiteX8" fmla="*/ 794728 w 8679087"/>
                <a:gd name="connsiteY8" fmla="*/ 1954443 h 3802166"/>
                <a:gd name="connsiteX9" fmla="*/ 0 w 8679087"/>
                <a:gd name="connsiteY9" fmla="*/ 1099902 h 3802166"/>
                <a:gd name="connsiteX10" fmla="*/ 794728 w 8679087"/>
                <a:gd name="connsiteY10" fmla="*/ 1368110 h 3802166"/>
                <a:gd name="connsiteX11" fmla="*/ 794728 w 8679087"/>
                <a:gd name="connsiteY11" fmla="*/ 1368110 h 3802166"/>
                <a:gd name="connsiteX12" fmla="*/ 794728 w 8679087"/>
                <a:gd name="connsiteY12" fmla="*/ 0 h 3802166"/>
                <a:gd name="connsiteX0" fmla="*/ 794728 w 8679087"/>
                <a:gd name="connsiteY0" fmla="*/ 0 h 3802166"/>
                <a:gd name="connsiteX1" fmla="*/ 2086056 w 8679087"/>
                <a:gd name="connsiteY1" fmla="*/ 0 h 3802166"/>
                <a:gd name="connsiteX2" fmla="*/ 2086056 w 8679087"/>
                <a:gd name="connsiteY2" fmla="*/ 0 h 3802166"/>
                <a:gd name="connsiteX3" fmla="*/ 4023048 w 8679087"/>
                <a:gd name="connsiteY3" fmla="*/ 0 h 3802166"/>
                <a:gd name="connsiteX4" fmla="*/ 8679087 w 8679087"/>
                <a:gd name="connsiteY4" fmla="*/ 0 h 3802166"/>
                <a:gd name="connsiteX5" fmla="*/ 8579985 w 8679087"/>
                <a:gd name="connsiteY5" fmla="*/ 3802166 h 3802166"/>
                <a:gd name="connsiteX6" fmla="*/ 809884 w 8679087"/>
                <a:gd name="connsiteY6" fmla="*/ 3743830 h 3802166"/>
                <a:gd name="connsiteX7" fmla="*/ 794728 w 8679087"/>
                <a:gd name="connsiteY7" fmla="*/ 1954443 h 3802166"/>
                <a:gd name="connsiteX8" fmla="*/ 0 w 8679087"/>
                <a:gd name="connsiteY8" fmla="*/ 1099902 h 3802166"/>
                <a:gd name="connsiteX9" fmla="*/ 794728 w 8679087"/>
                <a:gd name="connsiteY9" fmla="*/ 1368110 h 3802166"/>
                <a:gd name="connsiteX10" fmla="*/ 794728 w 8679087"/>
                <a:gd name="connsiteY10" fmla="*/ 1368110 h 3802166"/>
                <a:gd name="connsiteX11" fmla="*/ 794728 w 8679087"/>
                <a:gd name="connsiteY11" fmla="*/ 0 h 3802166"/>
                <a:gd name="connsiteX0" fmla="*/ 794728 w 8679087"/>
                <a:gd name="connsiteY0" fmla="*/ 0 h 3802166"/>
                <a:gd name="connsiteX1" fmla="*/ 2086056 w 8679087"/>
                <a:gd name="connsiteY1" fmla="*/ 0 h 3802166"/>
                <a:gd name="connsiteX2" fmla="*/ 2086056 w 8679087"/>
                <a:gd name="connsiteY2" fmla="*/ 0 h 3802166"/>
                <a:gd name="connsiteX3" fmla="*/ 4023048 w 8679087"/>
                <a:gd name="connsiteY3" fmla="*/ 0 h 3802166"/>
                <a:gd name="connsiteX4" fmla="*/ 8679087 w 8679087"/>
                <a:gd name="connsiteY4" fmla="*/ 0 h 3802166"/>
                <a:gd name="connsiteX5" fmla="*/ 8670912 w 8679087"/>
                <a:gd name="connsiteY5" fmla="*/ 3802166 h 3802166"/>
                <a:gd name="connsiteX6" fmla="*/ 809884 w 8679087"/>
                <a:gd name="connsiteY6" fmla="*/ 3743830 h 3802166"/>
                <a:gd name="connsiteX7" fmla="*/ 794728 w 8679087"/>
                <a:gd name="connsiteY7" fmla="*/ 1954443 h 3802166"/>
                <a:gd name="connsiteX8" fmla="*/ 0 w 8679087"/>
                <a:gd name="connsiteY8" fmla="*/ 1099902 h 3802166"/>
                <a:gd name="connsiteX9" fmla="*/ 794728 w 8679087"/>
                <a:gd name="connsiteY9" fmla="*/ 1368110 h 3802166"/>
                <a:gd name="connsiteX10" fmla="*/ 794728 w 8679087"/>
                <a:gd name="connsiteY10" fmla="*/ 1368110 h 3802166"/>
                <a:gd name="connsiteX11" fmla="*/ 794728 w 8679087"/>
                <a:gd name="connsiteY11" fmla="*/ 0 h 3802166"/>
                <a:gd name="connsiteX0" fmla="*/ 794728 w 8679087"/>
                <a:gd name="connsiteY0" fmla="*/ 0 h 4303229"/>
                <a:gd name="connsiteX1" fmla="*/ 2086056 w 8679087"/>
                <a:gd name="connsiteY1" fmla="*/ 0 h 4303229"/>
                <a:gd name="connsiteX2" fmla="*/ 2086056 w 8679087"/>
                <a:gd name="connsiteY2" fmla="*/ 0 h 4303229"/>
                <a:gd name="connsiteX3" fmla="*/ 4023048 w 8679087"/>
                <a:gd name="connsiteY3" fmla="*/ 0 h 4303229"/>
                <a:gd name="connsiteX4" fmla="*/ 8679087 w 8679087"/>
                <a:gd name="connsiteY4" fmla="*/ 0 h 4303229"/>
                <a:gd name="connsiteX5" fmla="*/ 8670912 w 8679087"/>
                <a:gd name="connsiteY5" fmla="*/ 3802166 h 4303229"/>
                <a:gd name="connsiteX6" fmla="*/ 794729 w 8679087"/>
                <a:gd name="connsiteY6" fmla="*/ 4303229 h 4303229"/>
                <a:gd name="connsiteX7" fmla="*/ 794728 w 8679087"/>
                <a:gd name="connsiteY7" fmla="*/ 1954443 h 4303229"/>
                <a:gd name="connsiteX8" fmla="*/ 0 w 8679087"/>
                <a:gd name="connsiteY8" fmla="*/ 1099902 h 4303229"/>
                <a:gd name="connsiteX9" fmla="*/ 794728 w 8679087"/>
                <a:gd name="connsiteY9" fmla="*/ 1368110 h 4303229"/>
                <a:gd name="connsiteX10" fmla="*/ 794728 w 8679087"/>
                <a:gd name="connsiteY10" fmla="*/ 1368110 h 4303229"/>
                <a:gd name="connsiteX11" fmla="*/ 794728 w 8679087"/>
                <a:gd name="connsiteY11" fmla="*/ 0 h 4303229"/>
                <a:gd name="connsiteX0" fmla="*/ 794728 w 8686067"/>
                <a:gd name="connsiteY0" fmla="*/ 0 h 4338259"/>
                <a:gd name="connsiteX1" fmla="*/ 2086056 w 8686067"/>
                <a:gd name="connsiteY1" fmla="*/ 0 h 4338259"/>
                <a:gd name="connsiteX2" fmla="*/ 2086056 w 8686067"/>
                <a:gd name="connsiteY2" fmla="*/ 0 h 4338259"/>
                <a:gd name="connsiteX3" fmla="*/ 4023048 w 8686067"/>
                <a:gd name="connsiteY3" fmla="*/ 0 h 4338259"/>
                <a:gd name="connsiteX4" fmla="*/ 8679087 w 8686067"/>
                <a:gd name="connsiteY4" fmla="*/ 0 h 4338259"/>
                <a:gd name="connsiteX5" fmla="*/ 8686067 w 8686067"/>
                <a:gd name="connsiteY5" fmla="*/ 4338259 h 4338259"/>
                <a:gd name="connsiteX6" fmla="*/ 794729 w 8686067"/>
                <a:gd name="connsiteY6" fmla="*/ 4303229 h 4338259"/>
                <a:gd name="connsiteX7" fmla="*/ 794728 w 8686067"/>
                <a:gd name="connsiteY7" fmla="*/ 1954443 h 4338259"/>
                <a:gd name="connsiteX8" fmla="*/ 0 w 8686067"/>
                <a:gd name="connsiteY8" fmla="*/ 1099902 h 4338259"/>
                <a:gd name="connsiteX9" fmla="*/ 794728 w 8686067"/>
                <a:gd name="connsiteY9" fmla="*/ 1368110 h 4338259"/>
                <a:gd name="connsiteX10" fmla="*/ 794728 w 8686067"/>
                <a:gd name="connsiteY10" fmla="*/ 1368110 h 4338259"/>
                <a:gd name="connsiteX11" fmla="*/ 794728 w 8686067"/>
                <a:gd name="connsiteY11" fmla="*/ 0 h 4338259"/>
                <a:gd name="connsiteX0" fmla="*/ 1097816 w 8989155"/>
                <a:gd name="connsiteY0" fmla="*/ 0 h 4338259"/>
                <a:gd name="connsiteX1" fmla="*/ 2389144 w 8989155"/>
                <a:gd name="connsiteY1" fmla="*/ 0 h 4338259"/>
                <a:gd name="connsiteX2" fmla="*/ 2389144 w 8989155"/>
                <a:gd name="connsiteY2" fmla="*/ 0 h 4338259"/>
                <a:gd name="connsiteX3" fmla="*/ 4326136 w 8989155"/>
                <a:gd name="connsiteY3" fmla="*/ 0 h 4338259"/>
                <a:gd name="connsiteX4" fmla="*/ 8982175 w 8989155"/>
                <a:gd name="connsiteY4" fmla="*/ 0 h 4338259"/>
                <a:gd name="connsiteX5" fmla="*/ 8989155 w 8989155"/>
                <a:gd name="connsiteY5" fmla="*/ 4338259 h 4338259"/>
                <a:gd name="connsiteX6" fmla="*/ 1097817 w 8989155"/>
                <a:gd name="connsiteY6" fmla="*/ 4303229 h 4338259"/>
                <a:gd name="connsiteX7" fmla="*/ 1097816 w 8989155"/>
                <a:gd name="connsiteY7" fmla="*/ 1954443 h 4338259"/>
                <a:gd name="connsiteX8" fmla="*/ 0 w 8989155"/>
                <a:gd name="connsiteY8" fmla="*/ 773586 h 4338259"/>
                <a:gd name="connsiteX9" fmla="*/ 1097816 w 8989155"/>
                <a:gd name="connsiteY9" fmla="*/ 1368110 h 4338259"/>
                <a:gd name="connsiteX10" fmla="*/ 1097816 w 8989155"/>
                <a:gd name="connsiteY10" fmla="*/ 1368110 h 4338259"/>
                <a:gd name="connsiteX11" fmla="*/ 1097816 w 8989155"/>
                <a:gd name="connsiteY11" fmla="*/ 0 h 4338259"/>
                <a:gd name="connsiteX0" fmla="*/ 1097816 w 8989155"/>
                <a:gd name="connsiteY0" fmla="*/ 0 h 4338259"/>
                <a:gd name="connsiteX1" fmla="*/ 2389144 w 8989155"/>
                <a:gd name="connsiteY1" fmla="*/ 0 h 4338259"/>
                <a:gd name="connsiteX2" fmla="*/ 2389144 w 8989155"/>
                <a:gd name="connsiteY2" fmla="*/ 0 h 4338259"/>
                <a:gd name="connsiteX3" fmla="*/ 4326136 w 8989155"/>
                <a:gd name="connsiteY3" fmla="*/ 0 h 4338259"/>
                <a:gd name="connsiteX4" fmla="*/ 8982175 w 8989155"/>
                <a:gd name="connsiteY4" fmla="*/ 0 h 4338259"/>
                <a:gd name="connsiteX5" fmla="*/ 8989155 w 8989155"/>
                <a:gd name="connsiteY5" fmla="*/ 4338259 h 4338259"/>
                <a:gd name="connsiteX6" fmla="*/ 809884 w 8989155"/>
                <a:gd name="connsiteY6" fmla="*/ 4326536 h 4338259"/>
                <a:gd name="connsiteX7" fmla="*/ 1097816 w 8989155"/>
                <a:gd name="connsiteY7" fmla="*/ 1954443 h 4338259"/>
                <a:gd name="connsiteX8" fmla="*/ 0 w 8989155"/>
                <a:gd name="connsiteY8" fmla="*/ 773586 h 4338259"/>
                <a:gd name="connsiteX9" fmla="*/ 1097816 w 8989155"/>
                <a:gd name="connsiteY9" fmla="*/ 1368110 h 4338259"/>
                <a:gd name="connsiteX10" fmla="*/ 1097816 w 8989155"/>
                <a:gd name="connsiteY10" fmla="*/ 1368110 h 4338259"/>
                <a:gd name="connsiteX11" fmla="*/ 1097816 w 8989155"/>
                <a:gd name="connsiteY11" fmla="*/ 0 h 4338259"/>
                <a:gd name="connsiteX0" fmla="*/ 1097816 w 8989155"/>
                <a:gd name="connsiteY0" fmla="*/ 0 h 4338259"/>
                <a:gd name="connsiteX1" fmla="*/ 2389144 w 8989155"/>
                <a:gd name="connsiteY1" fmla="*/ 0 h 4338259"/>
                <a:gd name="connsiteX2" fmla="*/ 2389144 w 8989155"/>
                <a:gd name="connsiteY2" fmla="*/ 0 h 4338259"/>
                <a:gd name="connsiteX3" fmla="*/ 4326136 w 8989155"/>
                <a:gd name="connsiteY3" fmla="*/ 0 h 4338259"/>
                <a:gd name="connsiteX4" fmla="*/ 8982175 w 8989155"/>
                <a:gd name="connsiteY4" fmla="*/ 0 h 4338259"/>
                <a:gd name="connsiteX5" fmla="*/ 8989155 w 8989155"/>
                <a:gd name="connsiteY5" fmla="*/ 4338259 h 4338259"/>
                <a:gd name="connsiteX6" fmla="*/ 809884 w 8989155"/>
                <a:gd name="connsiteY6" fmla="*/ 4326536 h 4338259"/>
                <a:gd name="connsiteX7" fmla="*/ 794729 w 8989155"/>
                <a:gd name="connsiteY7" fmla="*/ 2001059 h 4338259"/>
                <a:gd name="connsiteX8" fmla="*/ 0 w 8989155"/>
                <a:gd name="connsiteY8" fmla="*/ 773586 h 4338259"/>
                <a:gd name="connsiteX9" fmla="*/ 1097816 w 8989155"/>
                <a:gd name="connsiteY9" fmla="*/ 1368110 h 4338259"/>
                <a:gd name="connsiteX10" fmla="*/ 1097816 w 8989155"/>
                <a:gd name="connsiteY10" fmla="*/ 1368110 h 4338259"/>
                <a:gd name="connsiteX11" fmla="*/ 1097816 w 8989155"/>
                <a:gd name="connsiteY11" fmla="*/ 0 h 4338259"/>
                <a:gd name="connsiteX0" fmla="*/ 1097816 w 8989155"/>
                <a:gd name="connsiteY0" fmla="*/ 0 h 4338259"/>
                <a:gd name="connsiteX1" fmla="*/ 2389144 w 8989155"/>
                <a:gd name="connsiteY1" fmla="*/ 0 h 4338259"/>
                <a:gd name="connsiteX2" fmla="*/ 2389144 w 8989155"/>
                <a:gd name="connsiteY2" fmla="*/ 0 h 4338259"/>
                <a:gd name="connsiteX3" fmla="*/ 4326136 w 8989155"/>
                <a:gd name="connsiteY3" fmla="*/ 0 h 4338259"/>
                <a:gd name="connsiteX4" fmla="*/ 8982175 w 8989155"/>
                <a:gd name="connsiteY4" fmla="*/ 0 h 4338259"/>
                <a:gd name="connsiteX5" fmla="*/ 8989155 w 8989155"/>
                <a:gd name="connsiteY5" fmla="*/ 4338259 h 4338259"/>
                <a:gd name="connsiteX6" fmla="*/ 809884 w 8989155"/>
                <a:gd name="connsiteY6" fmla="*/ 4326536 h 4338259"/>
                <a:gd name="connsiteX7" fmla="*/ 794729 w 8989155"/>
                <a:gd name="connsiteY7" fmla="*/ 2001059 h 4338259"/>
                <a:gd name="connsiteX8" fmla="*/ 0 w 8989155"/>
                <a:gd name="connsiteY8" fmla="*/ 773586 h 4338259"/>
                <a:gd name="connsiteX9" fmla="*/ 1097816 w 8989155"/>
                <a:gd name="connsiteY9" fmla="*/ 1368110 h 4338259"/>
                <a:gd name="connsiteX10" fmla="*/ 794727 w 8989155"/>
                <a:gd name="connsiteY10" fmla="*/ 1391419 h 4338259"/>
                <a:gd name="connsiteX11" fmla="*/ 1097816 w 8989155"/>
                <a:gd name="connsiteY11" fmla="*/ 0 h 4338259"/>
                <a:gd name="connsiteX0" fmla="*/ 825037 w 8989155"/>
                <a:gd name="connsiteY0" fmla="*/ 0 h 4338259"/>
                <a:gd name="connsiteX1" fmla="*/ 2389144 w 8989155"/>
                <a:gd name="connsiteY1" fmla="*/ 0 h 4338259"/>
                <a:gd name="connsiteX2" fmla="*/ 2389144 w 8989155"/>
                <a:gd name="connsiteY2" fmla="*/ 0 h 4338259"/>
                <a:gd name="connsiteX3" fmla="*/ 4326136 w 8989155"/>
                <a:gd name="connsiteY3" fmla="*/ 0 h 4338259"/>
                <a:gd name="connsiteX4" fmla="*/ 8982175 w 8989155"/>
                <a:gd name="connsiteY4" fmla="*/ 0 h 4338259"/>
                <a:gd name="connsiteX5" fmla="*/ 8989155 w 8989155"/>
                <a:gd name="connsiteY5" fmla="*/ 4338259 h 4338259"/>
                <a:gd name="connsiteX6" fmla="*/ 809884 w 8989155"/>
                <a:gd name="connsiteY6" fmla="*/ 4326536 h 4338259"/>
                <a:gd name="connsiteX7" fmla="*/ 794729 w 8989155"/>
                <a:gd name="connsiteY7" fmla="*/ 2001059 h 4338259"/>
                <a:gd name="connsiteX8" fmla="*/ 0 w 8989155"/>
                <a:gd name="connsiteY8" fmla="*/ 773586 h 4338259"/>
                <a:gd name="connsiteX9" fmla="*/ 1097816 w 8989155"/>
                <a:gd name="connsiteY9" fmla="*/ 1368110 h 4338259"/>
                <a:gd name="connsiteX10" fmla="*/ 794727 w 8989155"/>
                <a:gd name="connsiteY10" fmla="*/ 1391419 h 4338259"/>
                <a:gd name="connsiteX11" fmla="*/ 825037 w 8989155"/>
                <a:gd name="connsiteY11" fmla="*/ 0 h 4338259"/>
                <a:gd name="connsiteX0" fmla="*/ 825037 w 8989155"/>
                <a:gd name="connsiteY0" fmla="*/ 0 h 4338259"/>
                <a:gd name="connsiteX1" fmla="*/ 2389144 w 8989155"/>
                <a:gd name="connsiteY1" fmla="*/ 0 h 4338259"/>
                <a:gd name="connsiteX2" fmla="*/ 2389144 w 8989155"/>
                <a:gd name="connsiteY2" fmla="*/ 0 h 4338259"/>
                <a:gd name="connsiteX3" fmla="*/ 4326136 w 8989155"/>
                <a:gd name="connsiteY3" fmla="*/ 0 h 4338259"/>
                <a:gd name="connsiteX4" fmla="*/ 8982175 w 8989155"/>
                <a:gd name="connsiteY4" fmla="*/ 0 h 4338259"/>
                <a:gd name="connsiteX5" fmla="*/ 8989155 w 8989155"/>
                <a:gd name="connsiteY5" fmla="*/ 4338259 h 4338259"/>
                <a:gd name="connsiteX6" fmla="*/ 809884 w 8989155"/>
                <a:gd name="connsiteY6" fmla="*/ 4326536 h 4338259"/>
                <a:gd name="connsiteX7" fmla="*/ 794729 w 8989155"/>
                <a:gd name="connsiteY7" fmla="*/ 2001059 h 4338259"/>
                <a:gd name="connsiteX8" fmla="*/ 0 w 8989155"/>
                <a:gd name="connsiteY8" fmla="*/ 773586 h 4338259"/>
                <a:gd name="connsiteX9" fmla="*/ 794727 w 8989155"/>
                <a:gd name="connsiteY9" fmla="*/ 1391419 h 4338259"/>
                <a:gd name="connsiteX10" fmla="*/ 825037 w 8989155"/>
                <a:gd name="connsiteY10" fmla="*/ 0 h 4338259"/>
                <a:gd name="connsiteX0" fmla="*/ 825037 w 8989155"/>
                <a:gd name="connsiteY0" fmla="*/ 0 h 4338259"/>
                <a:gd name="connsiteX1" fmla="*/ 2389144 w 8989155"/>
                <a:gd name="connsiteY1" fmla="*/ 0 h 4338259"/>
                <a:gd name="connsiteX2" fmla="*/ 2389144 w 8989155"/>
                <a:gd name="connsiteY2" fmla="*/ 0 h 4338259"/>
                <a:gd name="connsiteX3" fmla="*/ 4326136 w 8989155"/>
                <a:gd name="connsiteY3" fmla="*/ 0 h 4338259"/>
                <a:gd name="connsiteX4" fmla="*/ 8982175 w 8989155"/>
                <a:gd name="connsiteY4" fmla="*/ 0 h 4338259"/>
                <a:gd name="connsiteX5" fmla="*/ 8989155 w 8989155"/>
                <a:gd name="connsiteY5" fmla="*/ 4338259 h 4338259"/>
                <a:gd name="connsiteX6" fmla="*/ 809884 w 8989155"/>
                <a:gd name="connsiteY6" fmla="*/ 4326536 h 4338259"/>
                <a:gd name="connsiteX7" fmla="*/ 794729 w 8989155"/>
                <a:gd name="connsiteY7" fmla="*/ 2001059 h 4338259"/>
                <a:gd name="connsiteX8" fmla="*/ 0 w 8989155"/>
                <a:gd name="connsiteY8" fmla="*/ 773586 h 4338259"/>
                <a:gd name="connsiteX9" fmla="*/ 809882 w 8989155"/>
                <a:gd name="connsiteY9" fmla="*/ 1414728 h 4338259"/>
                <a:gd name="connsiteX10" fmla="*/ 825037 w 8989155"/>
                <a:gd name="connsiteY10" fmla="*/ 0 h 4338259"/>
                <a:gd name="connsiteX0" fmla="*/ 825037 w 8989155"/>
                <a:gd name="connsiteY0" fmla="*/ 0 h 4338259"/>
                <a:gd name="connsiteX1" fmla="*/ 2389144 w 8989155"/>
                <a:gd name="connsiteY1" fmla="*/ 0 h 4338259"/>
                <a:gd name="connsiteX2" fmla="*/ 4326136 w 8989155"/>
                <a:gd name="connsiteY2" fmla="*/ 0 h 4338259"/>
                <a:gd name="connsiteX3" fmla="*/ 8982175 w 8989155"/>
                <a:gd name="connsiteY3" fmla="*/ 0 h 4338259"/>
                <a:gd name="connsiteX4" fmla="*/ 8989155 w 8989155"/>
                <a:gd name="connsiteY4" fmla="*/ 4338259 h 4338259"/>
                <a:gd name="connsiteX5" fmla="*/ 809884 w 8989155"/>
                <a:gd name="connsiteY5" fmla="*/ 4326536 h 4338259"/>
                <a:gd name="connsiteX6" fmla="*/ 794729 w 8989155"/>
                <a:gd name="connsiteY6" fmla="*/ 2001059 h 4338259"/>
                <a:gd name="connsiteX7" fmla="*/ 0 w 8989155"/>
                <a:gd name="connsiteY7" fmla="*/ 773586 h 4338259"/>
                <a:gd name="connsiteX8" fmla="*/ 809882 w 8989155"/>
                <a:gd name="connsiteY8" fmla="*/ 1414728 h 4338259"/>
                <a:gd name="connsiteX9" fmla="*/ 825037 w 8989155"/>
                <a:gd name="connsiteY9" fmla="*/ 0 h 4338259"/>
                <a:gd name="connsiteX0" fmla="*/ 825037 w 8989155"/>
                <a:gd name="connsiteY0" fmla="*/ 0 h 4338259"/>
                <a:gd name="connsiteX1" fmla="*/ 4326136 w 8989155"/>
                <a:gd name="connsiteY1" fmla="*/ 0 h 4338259"/>
                <a:gd name="connsiteX2" fmla="*/ 8982175 w 8989155"/>
                <a:gd name="connsiteY2" fmla="*/ 0 h 4338259"/>
                <a:gd name="connsiteX3" fmla="*/ 8989155 w 8989155"/>
                <a:gd name="connsiteY3" fmla="*/ 4338259 h 4338259"/>
                <a:gd name="connsiteX4" fmla="*/ 809884 w 8989155"/>
                <a:gd name="connsiteY4" fmla="*/ 4326536 h 4338259"/>
                <a:gd name="connsiteX5" fmla="*/ 794729 w 8989155"/>
                <a:gd name="connsiteY5" fmla="*/ 2001059 h 4338259"/>
                <a:gd name="connsiteX6" fmla="*/ 0 w 8989155"/>
                <a:gd name="connsiteY6" fmla="*/ 773586 h 4338259"/>
                <a:gd name="connsiteX7" fmla="*/ 809882 w 8989155"/>
                <a:gd name="connsiteY7" fmla="*/ 1414728 h 4338259"/>
                <a:gd name="connsiteX8" fmla="*/ 825037 w 8989155"/>
                <a:gd name="connsiteY8" fmla="*/ 0 h 4338259"/>
                <a:gd name="connsiteX0" fmla="*/ 1208949 w 8989155"/>
                <a:gd name="connsiteY0" fmla="*/ 0 h 4374399"/>
                <a:gd name="connsiteX1" fmla="*/ 4326136 w 8989155"/>
                <a:gd name="connsiteY1" fmla="*/ 36140 h 4374399"/>
                <a:gd name="connsiteX2" fmla="*/ 8982175 w 8989155"/>
                <a:gd name="connsiteY2" fmla="*/ 36140 h 4374399"/>
                <a:gd name="connsiteX3" fmla="*/ 8989155 w 8989155"/>
                <a:gd name="connsiteY3" fmla="*/ 4374399 h 4374399"/>
                <a:gd name="connsiteX4" fmla="*/ 809884 w 8989155"/>
                <a:gd name="connsiteY4" fmla="*/ 4362676 h 4374399"/>
                <a:gd name="connsiteX5" fmla="*/ 794729 w 8989155"/>
                <a:gd name="connsiteY5" fmla="*/ 2037199 h 4374399"/>
                <a:gd name="connsiteX6" fmla="*/ 0 w 8989155"/>
                <a:gd name="connsiteY6" fmla="*/ 809726 h 4374399"/>
                <a:gd name="connsiteX7" fmla="*/ 809882 w 8989155"/>
                <a:gd name="connsiteY7" fmla="*/ 1450868 h 4374399"/>
                <a:gd name="connsiteX8" fmla="*/ 1208949 w 8989155"/>
                <a:gd name="connsiteY8" fmla="*/ 0 h 4374399"/>
                <a:gd name="connsiteX0" fmla="*/ 1208949 w 8989155"/>
                <a:gd name="connsiteY0" fmla="*/ 0 h 4374399"/>
                <a:gd name="connsiteX1" fmla="*/ 8982175 w 8989155"/>
                <a:gd name="connsiteY1" fmla="*/ 36140 h 4374399"/>
                <a:gd name="connsiteX2" fmla="*/ 8989155 w 8989155"/>
                <a:gd name="connsiteY2" fmla="*/ 4374399 h 4374399"/>
                <a:gd name="connsiteX3" fmla="*/ 809884 w 8989155"/>
                <a:gd name="connsiteY3" fmla="*/ 4362676 h 4374399"/>
                <a:gd name="connsiteX4" fmla="*/ 794729 w 8989155"/>
                <a:gd name="connsiteY4" fmla="*/ 2037199 h 4374399"/>
                <a:gd name="connsiteX5" fmla="*/ 0 w 8989155"/>
                <a:gd name="connsiteY5" fmla="*/ 809726 h 4374399"/>
                <a:gd name="connsiteX6" fmla="*/ 809882 w 8989155"/>
                <a:gd name="connsiteY6" fmla="*/ 1450868 h 4374399"/>
                <a:gd name="connsiteX7" fmla="*/ 1208949 w 8989155"/>
                <a:gd name="connsiteY7" fmla="*/ 0 h 4374399"/>
                <a:gd name="connsiteX0" fmla="*/ 1208949 w 8989155"/>
                <a:gd name="connsiteY0" fmla="*/ 0 h 4374399"/>
                <a:gd name="connsiteX1" fmla="*/ 8982175 w 8989155"/>
                <a:gd name="connsiteY1" fmla="*/ 36140 h 4374399"/>
                <a:gd name="connsiteX2" fmla="*/ 8989155 w 8989155"/>
                <a:gd name="connsiteY2" fmla="*/ 4374399 h 4374399"/>
                <a:gd name="connsiteX3" fmla="*/ 809884 w 8989155"/>
                <a:gd name="connsiteY3" fmla="*/ 4362676 h 4374399"/>
                <a:gd name="connsiteX4" fmla="*/ 794729 w 8989155"/>
                <a:gd name="connsiteY4" fmla="*/ 2037199 h 4374399"/>
                <a:gd name="connsiteX5" fmla="*/ 0 w 8989155"/>
                <a:gd name="connsiteY5" fmla="*/ 809726 h 4374399"/>
                <a:gd name="connsiteX6" fmla="*/ 1193796 w 8989155"/>
                <a:gd name="connsiteY6" fmla="*/ 1505079 h 4374399"/>
                <a:gd name="connsiteX7" fmla="*/ 1208949 w 8989155"/>
                <a:gd name="connsiteY7" fmla="*/ 0 h 4374399"/>
                <a:gd name="connsiteX0" fmla="*/ 1208949 w 8989155"/>
                <a:gd name="connsiteY0" fmla="*/ 0 h 4374399"/>
                <a:gd name="connsiteX1" fmla="*/ 8982175 w 8989155"/>
                <a:gd name="connsiteY1" fmla="*/ 36140 h 4374399"/>
                <a:gd name="connsiteX2" fmla="*/ 8989155 w 8989155"/>
                <a:gd name="connsiteY2" fmla="*/ 4374399 h 4374399"/>
                <a:gd name="connsiteX3" fmla="*/ 809884 w 8989155"/>
                <a:gd name="connsiteY3" fmla="*/ 4362676 h 4374399"/>
                <a:gd name="connsiteX4" fmla="*/ 794729 w 8989155"/>
                <a:gd name="connsiteY4" fmla="*/ 2037199 h 4374399"/>
                <a:gd name="connsiteX5" fmla="*/ 0 w 8989155"/>
                <a:gd name="connsiteY5" fmla="*/ 809726 h 4374399"/>
                <a:gd name="connsiteX6" fmla="*/ 658340 w 8989155"/>
                <a:gd name="connsiteY6" fmla="*/ 1541219 h 4374399"/>
                <a:gd name="connsiteX7" fmla="*/ 1208949 w 8989155"/>
                <a:gd name="connsiteY7" fmla="*/ 0 h 4374399"/>
                <a:gd name="connsiteX0" fmla="*/ 1208949 w 8989155"/>
                <a:gd name="connsiteY0" fmla="*/ 0 h 4374399"/>
                <a:gd name="connsiteX1" fmla="*/ 8982175 w 8989155"/>
                <a:gd name="connsiteY1" fmla="*/ 36140 h 4374399"/>
                <a:gd name="connsiteX2" fmla="*/ 8989155 w 8989155"/>
                <a:gd name="connsiteY2" fmla="*/ 4374399 h 4374399"/>
                <a:gd name="connsiteX3" fmla="*/ 809884 w 8989155"/>
                <a:gd name="connsiteY3" fmla="*/ 4362676 h 4374399"/>
                <a:gd name="connsiteX4" fmla="*/ 794729 w 8989155"/>
                <a:gd name="connsiteY4" fmla="*/ 2037199 h 4374399"/>
                <a:gd name="connsiteX5" fmla="*/ 0 w 8989155"/>
                <a:gd name="connsiteY5" fmla="*/ 809726 h 4374399"/>
                <a:gd name="connsiteX6" fmla="*/ 1214002 w 8989155"/>
                <a:gd name="connsiteY6" fmla="*/ 1197899 h 4374399"/>
                <a:gd name="connsiteX7" fmla="*/ 1208949 w 8989155"/>
                <a:gd name="connsiteY7" fmla="*/ 0 h 4374399"/>
                <a:gd name="connsiteX0" fmla="*/ 1208949 w 8989155"/>
                <a:gd name="connsiteY0" fmla="*/ 0 h 4374399"/>
                <a:gd name="connsiteX1" fmla="*/ 8982175 w 8989155"/>
                <a:gd name="connsiteY1" fmla="*/ 36140 h 4374399"/>
                <a:gd name="connsiteX2" fmla="*/ 8989155 w 8989155"/>
                <a:gd name="connsiteY2" fmla="*/ 4374399 h 4374399"/>
                <a:gd name="connsiteX3" fmla="*/ 809884 w 8989155"/>
                <a:gd name="connsiteY3" fmla="*/ 4362676 h 4374399"/>
                <a:gd name="connsiteX4" fmla="*/ 1229157 w 8989155"/>
                <a:gd name="connsiteY4" fmla="*/ 1874569 h 4374399"/>
                <a:gd name="connsiteX5" fmla="*/ 0 w 8989155"/>
                <a:gd name="connsiteY5" fmla="*/ 809726 h 4374399"/>
                <a:gd name="connsiteX6" fmla="*/ 1214002 w 8989155"/>
                <a:gd name="connsiteY6" fmla="*/ 1197899 h 4374399"/>
                <a:gd name="connsiteX7" fmla="*/ 1208949 w 8989155"/>
                <a:gd name="connsiteY7" fmla="*/ 0 h 4374399"/>
                <a:gd name="connsiteX0" fmla="*/ 1208949 w 8989155"/>
                <a:gd name="connsiteY0" fmla="*/ 0 h 4398818"/>
                <a:gd name="connsiteX1" fmla="*/ 8982175 w 8989155"/>
                <a:gd name="connsiteY1" fmla="*/ 36140 h 4398818"/>
                <a:gd name="connsiteX2" fmla="*/ 8989155 w 8989155"/>
                <a:gd name="connsiteY2" fmla="*/ 4374399 h 4398818"/>
                <a:gd name="connsiteX3" fmla="*/ 1203899 w 8989155"/>
                <a:gd name="connsiteY3" fmla="*/ 4398818 h 4398818"/>
                <a:gd name="connsiteX4" fmla="*/ 1229157 w 8989155"/>
                <a:gd name="connsiteY4" fmla="*/ 1874569 h 4398818"/>
                <a:gd name="connsiteX5" fmla="*/ 0 w 8989155"/>
                <a:gd name="connsiteY5" fmla="*/ 809726 h 4398818"/>
                <a:gd name="connsiteX6" fmla="*/ 1214002 w 8989155"/>
                <a:gd name="connsiteY6" fmla="*/ 1197899 h 4398818"/>
                <a:gd name="connsiteX7" fmla="*/ 1208949 w 8989155"/>
                <a:gd name="connsiteY7" fmla="*/ 0 h 4398818"/>
                <a:gd name="connsiteX0" fmla="*/ 1208949 w 8989155"/>
                <a:gd name="connsiteY0" fmla="*/ 0 h 4398818"/>
                <a:gd name="connsiteX1" fmla="*/ 8982175 w 8989155"/>
                <a:gd name="connsiteY1" fmla="*/ 36140 h 4398818"/>
                <a:gd name="connsiteX2" fmla="*/ 8989155 w 8989155"/>
                <a:gd name="connsiteY2" fmla="*/ 4374399 h 4398818"/>
                <a:gd name="connsiteX3" fmla="*/ 1203899 w 8989155"/>
                <a:gd name="connsiteY3" fmla="*/ 4398818 h 4398818"/>
                <a:gd name="connsiteX4" fmla="*/ 1198849 w 8989155"/>
                <a:gd name="connsiteY4" fmla="*/ 1820359 h 4398818"/>
                <a:gd name="connsiteX5" fmla="*/ 0 w 8989155"/>
                <a:gd name="connsiteY5" fmla="*/ 809726 h 4398818"/>
                <a:gd name="connsiteX6" fmla="*/ 1214002 w 8989155"/>
                <a:gd name="connsiteY6" fmla="*/ 1197899 h 4398818"/>
                <a:gd name="connsiteX7" fmla="*/ 1208949 w 8989155"/>
                <a:gd name="connsiteY7" fmla="*/ 0 h 439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89155" h="4398818">
                  <a:moveTo>
                    <a:pt x="1208949" y="0"/>
                  </a:moveTo>
                  <a:lnTo>
                    <a:pt x="8982175" y="36140"/>
                  </a:lnTo>
                  <a:cubicBezTo>
                    <a:pt x="8984502" y="1482226"/>
                    <a:pt x="8986828" y="2928313"/>
                    <a:pt x="8989155" y="4374399"/>
                  </a:cubicBezTo>
                  <a:lnTo>
                    <a:pt x="1203899" y="4398818"/>
                  </a:lnTo>
                  <a:cubicBezTo>
                    <a:pt x="1203899" y="3615889"/>
                    <a:pt x="1198849" y="2603288"/>
                    <a:pt x="1198849" y="1820359"/>
                  </a:cubicBezTo>
                  <a:lnTo>
                    <a:pt x="0" y="809726"/>
                  </a:lnTo>
                  <a:lnTo>
                    <a:pt x="1214002" y="1197899"/>
                  </a:lnTo>
                  <a:cubicBezTo>
                    <a:pt x="1212318" y="798599"/>
                    <a:pt x="1210633" y="399300"/>
                    <a:pt x="1208949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C4B1E8-3857-5E4D-8734-743BB4464594}"/>
              </a:ext>
            </a:extLst>
          </p:cNvPr>
          <p:cNvGrpSpPr/>
          <p:nvPr/>
        </p:nvGrpSpPr>
        <p:grpSpPr>
          <a:xfrm>
            <a:off x="6318190" y="4003513"/>
            <a:ext cx="5270150" cy="1085531"/>
            <a:chOff x="6416241" y="5694205"/>
            <a:chExt cx="5270150" cy="108553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74A21A-5EBC-B54E-B240-4FF71905B8B9}"/>
                </a:ext>
              </a:extLst>
            </p:cNvPr>
            <p:cNvSpPr txBox="1"/>
            <p:nvPr/>
          </p:nvSpPr>
          <p:spPr>
            <a:xfrm>
              <a:off x="7426097" y="5694205"/>
              <a:ext cx="42602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 hangingPunct="0"/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Władze państwowe reprezentuje </a:t>
              </a: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Wojewoda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 </a:t>
              </a:r>
            </a:p>
            <a:p>
              <a:pPr latinLnBrk="1" hangingPunct="0"/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Władze samorządowe to:</a:t>
              </a:r>
            </a:p>
            <a:p>
              <a:pPr marL="285750" indent="-285750" latinLnBrk="1" hangingPunct="0">
                <a:buFont typeface="Arial" panose="020B0604020202020204" pitchFamily="34" charset="0"/>
                <a:buChar char="•"/>
              </a:pP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Sejmik Województwa,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 </a:t>
              </a:r>
            </a:p>
            <a:p>
              <a:pPr marL="285750" indent="-285750" latinLnBrk="1" hangingPunct="0">
                <a:buFont typeface="Arial" panose="020B0604020202020204" pitchFamily="34" charset="0"/>
                <a:buChar char="•"/>
              </a:pP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Marszałek z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 </a:t>
              </a:r>
              <a:r>
                <a:rPr lang="pl-PL" sz="1600" b="1" dirty="0">
                  <a:solidFill>
                    <a:srgbClr val="E21C2D"/>
                  </a:solidFill>
                  <a:latin typeface="HK Grotesk Light" pitchFamily="2" charset="77"/>
                </a:rPr>
                <a:t>Zarządem Województwa</a:t>
              </a:r>
              <a:r>
                <a:rPr lang="pl-PL" sz="1600" dirty="0">
                  <a:solidFill>
                    <a:srgbClr val="E21C2D"/>
                  </a:solidFill>
                  <a:latin typeface="HK Grotesk Light" pitchFamily="2" charset="77"/>
                </a:rPr>
                <a:t>.</a:t>
              </a:r>
            </a:p>
          </p:txBody>
        </p:sp>
        <p:sp>
          <p:nvSpPr>
            <p:cNvPr id="54" name="Rectangular Callout 4">
              <a:extLst>
                <a:ext uri="{FF2B5EF4-FFF2-40B4-BE49-F238E27FC236}">
                  <a16:creationId xmlns:a16="http://schemas.microsoft.com/office/drawing/2014/main" id="{75016CD9-B2F5-C149-BD75-006E1E8B1F3B}"/>
                </a:ext>
              </a:extLst>
            </p:cNvPr>
            <p:cNvSpPr/>
            <p:nvPr/>
          </p:nvSpPr>
          <p:spPr>
            <a:xfrm>
              <a:off x="6416241" y="5703314"/>
              <a:ext cx="5210808" cy="1076422"/>
            </a:xfrm>
            <a:custGeom>
              <a:avLst/>
              <a:gdLst>
                <a:gd name="connsiteX0" fmla="*/ 0 w 7747969"/>
                <a:gd name="connsiteY0" fmla="*/ 0 h 2345331"/>
                <a:gd name="connsiteX1" fmla="*/ 1291328 w 7747969"/>
                <a:gd name="connsiteY1" fmla="*/ 0 h 2345331"/>
                <a:gd name="connsiteX2" fmla="*/ 1291328 w 7747969"/>
                <a:gd name="connsiteY2" fmla="*/ 0 h 2345331"/>
                <a:gd name="connsiteX3" fmla="*/ 3228320 w 7747969"/>
                <a:gd name="connsiteY3" fmla="*/ 0 h 2345331"/>
                <a:gd name="connsiteX4" fmla="*/ 7747969 w 7747969"/>
                <a:gd name="connsiteY4" fmla="*/ 0 h 2345331"/>
                <a:gd name="connsiteX5" fmla="*/ 7747969 w 7747969"/>
                <a:gd name="connsiteY5" fmla="*/ 1368110 h 2345331"/>
                <a:gd name="connsiteX6" fmla="*/ 7747969 w 7747969"/>
                <a:gd name="connsiteY6" fmla="*/ 1368110 h 2345331"/>
                <a:gd name="connsiteX7" fmla="*/ 7747969 w 7747969"/>
                <a:gd name="connsiteY7" fmla="*/ 1954443 h 2345331"/>
                <a:gd name="connsiteX8" fmla="*/ 7747969 w 7747969"/>
                <a:gd name="connsiteY8" fmla="*/ 2345331 h 2345331"/>
                <a:gd name="connsiteX9" fmla="*/ 3228320 w 7747969"/>
                <a:gd name="connsiteY9" fmla="*/ 2345331 h 2345331"/>
                <a:gd name="connsiteX10" fmla="*/ 1282599 w 7747969"/>
                <a:gd name="connsiteY10" fmla="*/ 2687726 h 2345331"/>
                <a:gd name="connsiteX11" fmla="*/ 1291328 w 7747969"/>
                <a:gd name="connsiteY11" fmla="*/ 2345331 h 2345331"/>
                <a:gd name="connsiteX12" fmla="*/ 0 w 7747969"/>
                <a:gd name="connsiteY12" fmla="*/ 2345331 h 2345331"/>
                <a:gd name="connsiteX13" fmla="*/ 0 w 7747969"/>
                <a:gd name="connsiteY13" fmla="*/ 1954443 h 2345331"/>
                <a:gd name="connsiteX14" fmla="*/ 0 w 7747969"/>
                <a:gd name="connsiteY14" fmla="*/ 1368110 h 2345331"/>
                <a:gd name="connsiteX15" fmla="*/ 0 w 7747969"/>
                <a:gd name="connsiteY15" fmla="*/ 1368110 h 2345331"/>
                <a:gd name="connsiteX16" fmla="*/ 0 w 7747969"/>
                <a:gd name="connsiteY16" fmla="*/ 0 h 2345331"/>
                <a:gd name="connsiteX0" fmla="*/ 0 w 7747969"/>
                <a:gd name="connsiteY0" fmla="*/ 0 h 2687726"/>
                <a:gd name="connsiteX1" fmla="*/ 1291328 w 7747969"/>
                <a:gd name="connsiteY1" fmla="*/ 0 h 2687726"/>
                <a:gd name="connsiteX2" fmla="*/ 1291328 w 7747969"/>
                <a:gd name="connsiteY2" fmla="*/ 0 h 2687726"/>
                <a:gd name="connsiteX3" fmla="*/ 3228320 w 7747969"/>
                <a:gd name="connsiteY3" fmla="*/ 0 h 2687726"/>
                <a:gd name="connsiteX4" fmla="*/ 7747969 w 7747969"/>
                <a:gd name="connsiteY4" fmla="*/ 0 h 2687726"/>
                <a:gd name="connsiteX5" fmla="*/ 7747969 w 7747969"/>
                <a:gd name="connsiteY5" fmla="*/ 1368110 h 2687726"/>
                <a:gd name="connsiteX6" fmla="*/ 7747969 w 7747969"/>
                <a:gd name="connsiteY6" fmla="*/ 1368110 h 2687726"/>
                <a:gd name="connsiteX7" fmla="*/ 7747969 w 7747969"/>
                <a:gd name="connsiteY7" fmla="*/ 1954443 h 2687726"/>
                <a:gd name="connsiteX8" fmla="*/ 7747969 w 7747969"/>
                <a:gd name="connsiteY8" fmla="*/ 2345331 h 2687726"/>
                <a:gd name="connsiteX9" fmla="*/ 1776449 w 7747969"/>
                <a:gd name="connsiteY9" fmla="*/ 2366271 h 2687726"/>
                <a:gd name="connsiteX10" fmla="*/ 1282599 w 7747969"/>
                <a:gd name="connsiteY10" fmla="*/ 2687726 h 2687726"/>
                <a:gd name="connsiteX11" fmla="*/ 1291328 w 7747969"/>
                <a:gd name="connsiteY11" fmla="*/ 2345331 h 2687726"/>
                <a:gd name="connsiteX12" fmla="*/ 0 w 7747969"/>
                <a:gd name="connsiteY12" fmla="*/ 2345331 h 2687726"/>
                <a:gd name="connsiteX13" fmla="*/ 0 w 7747969"/>
                <a:gd name="connsiteY13" fmla="*/ 1954443 h 2687726"/>
                <a:gd name="connsiteX14" fmla="*/ 0 w 7747969"/>
                <a:gd name="connsiteY14" fmla="*/ 1368110 h 2687726"/>
                <a:gd name="connsiteX15" fmla="*/ 0 w 7747969"/>
                <a:gd name="connsiteY15" fmla="*/ 1368110 h 2687726"/>
                <a:gd name="connsiteX16" fmla="*/ 0 w 7747969"/>
                <a:gd name="connsiteY16" fmla="*/ 0 h 268772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76449 w 7747969"/>
                <a:gd name="connsiteY9" fmla="*/ 236627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47969"/>
                <a:gd name="connsiteY0" fmla="*/ 0 h 2701686"/>
                <a:gd name="connsiteX1" fmla="*/ 1291328 w 7747969"/>
                <a:gd name="connsiteY1" fmla="*/ 0 h 2701686"/>
                <a:gd name="connsiteX2" fmla="*/ 1291328 w 7747969"/>
                <a:gd name="connsiteY2" fmla="*/ 0 h 2701686"/>
                <a:gd name="connsiteX3" fmla="*/ 3228320 w 7747969"/>
                <a:gd name="connsiteY3" fmla="*/ 0 h 2701686"/>
                <a:gd name="connsiteX4" fmla="*/ 7747969 w 7747969"/>
                <a:gd name="connsiteY4" fmla="*/ 0 h 2701686"/>
                <a:gd name="connsiteX5" fmla="*/ 7747969 w 7747969"/>
                <a:gd name="connsiteY5" fmla="*/ 1368110 h 2701686"/>
                <a:gd name="connsiteX6" fmla="*/ 7747969 w 7747969"/>
                <a:gd name="connsiteY6" fmla="*/ 1368110 h 2701686"/>
                <a:gd name="connsiteX7" fmla="*/ 7747969 w 7747969"/>
                <a:gd name="connsiteY7" fmla="*/ 1954443 h 2701686"/>
                <a:gd name="connsiteX8" fmla="*/ 7747969 w 7747969"/>
                <a:gd name="connsiteY8" fmla="*/ 2345331 h 2701686"/>
                <a:gd name="connsiteX9" fmla="*/ 1783429 w 7747969"/>
                <a:gd name="connsiteY9" fmla="*/ 2324391 h 2701686"/>
                <a:gd name="connsiteX10" fmla="*/ 1526904 w 7747969"/>
                <a:gd name="connsiteY10" fmla="*/ 2701686 h 2701686"/>
                <a:gd name="connsiteX11" fmla="*/ 1291328 w 7747969"/>
                <a:gd name="connsiteY11" fmla="*/ 2345331 h 2701686"/>
                <a:gd name="connsiteX12" fmla="*/ 0 w 7747969"/>
                <a:gd name="connsiteY12" fmla="*/ 2345331 h 2701686"/>
                <a:gd name="connsiteX13" fmla="*/ 0 w 7747969"/>
                <a:gd name="connsiteY13" fmla="*/ 1954443 h 2701686"/>
                <a:gd name="connsiteX14" fmla="*/ 0 w 7747969"/>
                <a:gd name="connsiteY14" fmla="*/ 1368110 h 2701686"/>
                <a:gd name="connsiteX15" fmla="*/ 0 w 7747969"/>
                <a:gd name="connsiteY15" fmla="*/ 1368110 h 2701686"/>
                <a:gd name="connsiteX16" fmla="*/ 0 w 7747969"/>
                <a:gd name="connsiteY16" fmla="*/ 0 h 2701686"/>
                <a:gd name="connsiteX0" fmla="*/ 0 w 7754949"/>
                <a:gd name="connsiteY0" fmla="*/ 0 h 2701686"/>
                <a:gd name="connsiteX1" fmla="*/ 1291328 w 7754949"/>
                <a:gd name="connsiteY1" fmla="*/ 0 h 2701686"/>
                <a:gd name="connsiteX2" fmla="*/ 1291328 w 7754949"/>
                <a:gd name="connsiteY2" fmla="*/ 0 h 2701686"/>
                <a:gd name="connsiteX3" fmla="*/ 3228320 w 7754949"/>
                <a:gd name="connsiteY3" fmla="*/ 0 h 2701686"/>
                <a:gd name="connsiteX4" fmla="*/ 7747969 w 7754949"/>
                <a:gd name="connsiteY4" fmla="*/ 0 h 2701686"/>
                <a:gd name="connsiteX5" fmla="*/ 7747969 w 7754949"/>
                <a:gd name="connsiteY5" fmla="*/ 1368110 h 2701686"/>
                <a:gd name="connsiteX6" fmla="*/ 7747969 w 7754949"/>
                <a:gd name="connsiteY6" fmla="*/ 1368110 h 2701686"/>
                <a:gd name="connsiteX7" fmla="*/ 7747969 w 7754949"/>
                <a:gd name="connsiteY7" fmla="*/ 1954443 h 2701686"/>
                <a:gd name="connsiteX8" fmla="*/ 7754949 w 7754949"/>
                <a:gd name="connsiteY8" fmla="*/ 2310430 h 2701686"/>
                <a:gd name="connsiteX9" fmla="*/ 1783429 w 7754949"/>
                <a:gd name="connsiteY9" fmla="*/ 2324391 h 2701686"/>
                <a:gd name="connsiteX10" fmla="*/ 1526904 w 7754949"/>
                <a:gd name="connsiteY10" fmla="*/ 2701686 h 2701686"/>
                <a:gd name="connsiteX11" fmla="*/ 1291328 w 7754949"/>
                <a:gd name="connsiteY11" fmla="*/ 2345331 h 2701686"/>
                <a:gd name="connsiteX12" fmla="*/ 0 w 7754949"/>
                <a:gd name="connsiteY12" fmla="*/ 2345331 h 2701686"/>
                <a:gd name="connsiteX13" fmla="*/ 0 w 7754949"/>
                <a:gd name="connsiteY13" fmla="*/ 1954443 h 2701686"/>
                <a:gd name="connsiteX14" fmla="*/ 0 w 7754949"/>
                <a:gd name="connsiteY14" fmla="*/ 1368110 h 2701686"/>
                <a:gd name="connsiteX15" fmla="*/ 0 w 7754949"/>
                <a:gd name="connsiteY15" fmla="*/ 1368110 h 2701686"/>
                <a:gd name="connsiteX16" fmla="*/ 0 w 7754949"/>
                <a:gd name="connsiteY16" fmla="*/ 0 h 2701686"/>
                <a:gd name="connsiteX0" fmla="*/ 0 w 7754949"/>
                <a:gd name="connsiteY0" fmla="*/ 0 h 2345329"/>
                <a:gd name="connsiteX1" fmla="*/ 1291328 w 7754949"/>
                <a:gd name="connsiteY1" fmla="*/ 0 h 2345329"/>
                <a:gd name="connsiteX2" fmla="*/ 1291328 w 7754949"/>
                <a:gd name="connsiteY2" fmla="*/ 0 h 2345329"/>
                <a:gd name="connsiteX3" fmla="*/ 3228320 w 7754949"/>
                <a:gd name="connsiteY3" fmla="*/ 0 h 2345329"/>
                <a:gd name="connsiteX4" fmla="*/ 7747969 w 7754949"/>
                <a:gd name="connsiteY4" fmla="*/ 0 h 2345329"/>
                <a:gd name="connsiteX5" fmla="*/ 7747969 w 7754949"/>
                <a:gd name="connsiteY5" fmla="*/ 1368110 h 2345329"/>
                <a:gd name="connsiteX6" fmla="*/ 7747969 w 7754949"/>
                <a:gd name="connsiteY6" fmla="*/ 1368110 h 2345329"/>
                <a:gd name="connsiteX7" fmla="*/ 7747969 w 7754949"/>
                <a:gd name="connsiteY7" fmla="*/ 1954443 h 2345329"/>
                <a:gd name="connsiteX8" fmla="*/ 7754949 w 7754949"/>
                <a:gd name="connsiteY8" fmla="*/ 2310430 h 2345329"/>
                <a:gd name="connsiteX9" fmla="*/ 1783429 w 7754949"/>
                <a:gd name="connsiteY9" fmla="*/ 2324391 h 2345329"/>
                <a:gd name="connsiteX10" fmla="*/ 1291328 w 7754949"/>
                <a:gd name="connsiteY10" fmla="*/ 2345331 h 2345329"/>
                <a:gd name="connsiteX11" fmla="*/ 0 w 7754949"/>
                <a:gd name="connsiteY11" fmla="*/ 2345331 h 2345329"/>
                <a:gd name="connsiteX12" fmla="*/ 0 w 7754949"/>
                <a:gd name="connsiteY12" fmla="*/ 1954443 h 2345329"/>
                <a:gd name="connsiteX13" fmla="*/ 0 w 7754949"/>
                <a:gd name="connsiteY13" fmla="*/ 1368110 h 2345329"/>
                <a:gd name="connsiteX14" fmla="*/ 0 w 7754949"/>
                <a:gd name="connsiteY14" fmla="*/ 1368110 h 2345329"/>
                <a:gd name="connsiteX15" fmla="*/ 0 w 7754949"/>
                <a:gd name="connsiteY15" fmla="*/ 0 h 2345329"/>
                <a:gd name="connsiteX0" fmla="*/ 0 w 7754949"/>
                <a:gd name="connsiteY0" fmla="*/ 0 h 2345333"/>
                <a:gd name="connsiteX1" fmla="*/ 1291328 w 7754949"/>
                <a:gd name="connsiteY1" fmla="*/ 0 h 2345333"/>
                <a:gd name="connsiteX2" fmla="*/ 1291328 w 7754949"/>
                <a:gd name="connsiteY2" fmla="*/ 0 h 2345333"/>
                <a:gd name="connsiteX3" fmla="*/ 3228320 w 7754949"/>
                <a:gd name="connsiteY3" fmla="*/ 0 h 2345333"/>
                <a:gd name="connsiteX4" fmla="*/ 7747969 w 7754949"/>
                <a:gd name="connsiteY4" fmla="*/ 0 h 2345333"/>
                <a:gd name="connsiteX5" fmla="*/ 7747969 w 7754949"/>
                <a:gd name="connsiteY5" fmla="*/ 1368110 h 2345333"/>
                <a:gd name="connsiteX6" fmla="*/ 7747969 w 7754949"/>
                <a:gd name="connsiteY6" fmla="*/ 1368110 h 2345333"/>
                <a:gd name="connsiteX7" fmla="*/ 7747969 w 7754949"/>
                <a:gd name="connsiteY7" fmla="*/ 1954443 h 2345333"/>
                <a:gd name="connsiteX8" fmla="*/ 7754949 w 7754949"/>
                <a:gd name="connsiteY8" fmla="*/ 2310430 h 2345333"/>
                <a:gd name="connsiteX9" fmla="*/ 1291328 w 7754949"/>
                <a:gd name="connsiteY9" fmla="*/ 2345331 h 2345333"/>
                <a:gd name="connsiteX10" fmla="*/ 0 w 7754949"/>
                <a:gd name="connsiteY10" fmla="*/ 2345331 h 2345333"/>
                <a:gd name="connsiteX11" fmla="*/ 0 w 7754949"/>
                <a:gd name="connsiteY11" fmla="*/ 1954443 h 2345333"/>
                <a:gd name="connsiteX12" fmla="*/ 0 w 7754949"/>
                <a:gd name="connsiteY12" fmla="*/ 1368110 h 2345333"/>
                <a:gd name="connsiteX13" fmla="*/ 0 w 7754949"/>
                <a:gd name="connsiteY13" fmla="*/ 1368110 h 2345333"/>
                <a:gd name="connsiteX14" fmla="*/ 0 w 7754949"/>
                <a:gd name="connsiteY14" fmla="*/ 0 h 2345333"/>
                <a:gd name="connsiteX0" fmla="*/ 0 w 7754949"/>
                <a:gd name="connsiteY0" fmla="*/ 0 h 2345329"/>
                <a:gd name="connsiteX1" fmla="*/ 1291328 w 7754949"/>
                <a:gd name="connsiteY1" fmla="*/ 0 h 2345329"/>
                <a:gd name="connsiteX2" fmla="*/ 1291328 w 7754949"/>
                <a:gd name="connsiteY2" fmla="*/ 0 h 2345329"/>
                <a:gd name="connsiteX3" fmla="*/ 3228320 w 7754949"/>
                <a:gd name="connsiteY3" fmla="*/ 0 h 2345329"/>
                <a:gd name="connsiteX4" fmla="*/ 7747969 w 7754949"/>
                <a:gd name="connsiteY4" fmla="*/ 0 h 2345329"/>
                <a:gd name="connsiteX5" fmla="*/ 7747969 w 7754949"/>
                <a:gd name="connsiteY5" fmla="*/ 1368110 h 2345329"/>
                <a:gd name="connsiteX6" fmla="*/ 7747969 w 7754949"/>
                <a:gd name="connsiteY6" fmla="*/ 1368110 h 2345329"/>
                <a:gd name="connsiteX7" fmla="*/ 7747969 w 7754949"/>
                <a:gd name="connsiteY7" fmla="*/ 1954443 h 2345329"/>
                <a:gd name="connsiteX8" fmla="*/ 7754949 w 7754949"/>
                <a:gd name="connsiteY8" fmla="*/ 2310430 h 2345329"/>
                <a:gd name="connsiteX9" fmla="*/ 0 w 7754949"/>
                <a:gd name="connsiteY9" fmla="*/ 2345331 h 2345329"/>
                <a:gd name="connsiteX10" fmla="*/ 0 w 7754949"/>
                <a:gd name="connsiteY10" fmla="*/ 1954443 h 2345329"/>
                <a:gd name="connsiteX11" fmla="*/ 0 w 7754949"/>
                <a:gd name="connsiteY11" fmla="*/ 1368110 h 2345329"/>
                <a:gd name="connsiteX12" fmla="*/ 0 w 7754949"/>
                <a:gd name="connsiteY12" fmla="*/ 1368110 h 2345329"/>
                <a:gd name="connsiteX13" fmla="*/ 0 w 7754949"/>
                <a:gd name="connsiteY13" fmla="*/ 0 h 2345329"/>
                <a:gd name="connsiteX0" fmla="*/ 35803 w 7790752"/>
                <a:gd name="connsiteY0" fmla="*/ 0 h 2345333"/>
                <a:gd name="connsiteX1" fmla="*/ 1327131 w 7790752"/>
                <a:gd name="connsiteY1" fmla="*/ 0 h 2345333"/>
                <a:gd name="connsiteX2" fmla="*/ 1327131 w 7790752"/>
                <a:gd name="connsiteY2" fmla="*/ 0 h 2345333"/>
                <a:gd name="connsiteX3" fmla="*/ 3264123 w 7790752"/>
                <a:gd name="connsiteY3" fmla="*/ 0 h 2345333"/>
                <a:gd name="connsiteX4" fmla="*/ 7783772 w 7790752"/>
                <a:gd name="connsiteY4" fmla="*/ 0 h 2345333"/>
                <a:gd name="connsiteX5" fmla="*/ 7783772 w 7790752"/>
                <a:gd name="connsiteY5" fmla="*/ 1368110 h 2345333"/>
                <a:gd name="connsiteX6" fmla="*/ 7783772 w 7790752"/>
                <a:gd name="connsiteY6" fmla="*/ 1368110 h 2345333"/>
                <a:gd name="connsiteX7" fmla="*/ 7783772 w 7790752"/>
                <a:gd name="connsiteY7" fmla="*/ 1954443 h 2345333"/>
                <a:gd name="connsiteX8" fmla="*/ 7790752 w 7790752"/>
                <a:gd name="connsiteY8" fmla="*/ 2310430 h 2345333"/>
                <a:gd name="connsiteX9" fmla="*/ 35803 w 7790752"/>
                <a:gd name="connsiteY9" fmla="*/ 2345331 h 2345333"/>
                <a:gd name="connsiteX10" fmla="*/ 35803 w 7790752"/>
                <a:gd name="connsiteY10" fmla="*/ 1954443 h 2345333"/>
                <a:gd name="connsiteX11" fmla="*/ 35803 w 7790752"/>
                <a:gd name="connsiteY11" fmla="*/ 1368110 h 2345333"/>
                <a:gd name="connsiteX12" fmla="*/ 35803 w 7790752"/>
                <a:gd name="connsiteY12" fmla="*/ 1368110 h 2345333"/>
                <a:gd name="connsiteX13" fmla="*/ 0 w 7790752"/>
                <a:gd name="connsiteY13" fmla="*/ 759947 h 2345333"/>
                <a:gd name="connsiteX14" fmla="*/ 35803 w 7790752"/>
                <a:gd name="connsiteY14" fmla="*/ 0 h 2345333"/>
                <a:gd name="connsiteX0" fmla="*/ 1214281 w 8969230"/>
                <a:gd name="connsiteY0" fmla="*/ 27560 h 2372889"/>
                <a:gd name="connsiteX1" fmla="*/ 2505609 w 8969230"/>
                <a:gd name="connsiteY1" fmla="*/ 27560 h 2372889"/>
                <a:gd name="connsiteX2" fmla="*/ 2505609 w 8969230"/>
                <a:gd name="connsiteY2" fmla="*/ 27560 h 2372889"/>
                <a:gd name="connsiteX3" fmla="*/ 4442601 w 8969230"/>
                <a:gd name="connsiteY3" fmla="*/ 27560 h 2372889"/>
                <a:gd name="connsiteX4" fmla="*/ 8962250 w 8969230"/>
                <a:gd name="connsiteY4" fmla="*/ 27560 h 2372889"/>
                <a:gd name="connsiteX5" fmla="*/ 8962250 w 8969230"/>
                <a:gd name="connsiteY5" fmla="*/ 1395670 h 2372889"/>
                <a:gd name="connsiteX6" fmla="*/ 8962250 w 8969230"/>
                <a:gd name="connsiteY6" fmla="*/ 1395670 h 2372889"/>
                <a:gd name="connsiteX7" fmla="*/ 8962250 w 8969230"/>
                <a:gd name="connsiteY7" fmla="*/ 1982003 h 2372889"/>
                <a:gd name="connsiteX8" fmla="*/ 8969230 w 8969230"/>
                <a:gd name="connsiteY8" fmla="*/ 2337990 h 2372889"/>
                <a:gd name="connsiteX9" fmla="*/ 1214281 w 8969230"/>
                <a:gd name="connsiteY9" fmla="*/ 2372891 h 2372889"/>
                <a:gd name="connsiteX10" fmla="*/ 1214281 w 8969230"/>
                <a:gd name="connsiteY10" fmla="*/ 1982003 h 2372889"/>
                <a:gd name="connsiteX11" fmla="*/ 1214281 w 8969230"/>
                <a:gd name="connsiteY11" fmla="*/ 1395670 h 2372889"/>
                <a:gd name="connsiteX12" fmla="*/ 0 w 8969230"/>
                <a:gd name="connsiteY12" fmla="*/ 0 h 2372889"/>
                <a:gd name="connsiteX13" fmla="*/ 1178478 w 8969230"/>
                <a:gd name="connsiteY13" fmla="*/ 787507 h 2372889"/>
                <a:gd name="connsiteX14" fmla="*/ 1214281 w 8969230"/>
                <a:gd name="connsiteY14" fmla="*/ 27560 h 2372889"/>
                <a:gd name="connsiteX0" fmla="*/ 1214281 w 8969230"/>
                <a:gd name="connsiteY0" fmla="*/ 27560 h 2372893"/>
                <a:gd name="connsiteX1" fmla="*/ 2505609 w 8969230"/>
                <a:gd name="connsiteY1" fmla="*/ 27560 h 2372893"/>
                <a:gd name="connsiteX2" fmla="*/ 2505609 w 8969230"/>
                <a:gd name="connsiteY2" fmla="*/ 27560 h 2372893"/>
                <a:gd name="connsiteX3" fmla="*/ 4442601 w 8969230"/>
                <a:gd name="connsiteY3" fmla="*/ 27560 h 2372893"/>
                <a:gd name="connsiteX4" fmla="*/ 8962250 w 8969230"/>
                <a:gd name="connsiteY4" fmla="*/ 27560 h 2372893"/>
                <a:gd name="connsiteX5" fmla="*/ 8962250 w 8969230"/>
                <a:gd name="connsiteY5" fmla="*/ 1395670 h 2372893"/>
                <a:gd name="connsiteX6" fmla="*/ 8962250 w 8969230"/>
                <a:gd name="connsiteY6" fmla="*/ 1395670 h 2372893"/>
                <a:gd name="connsiteX7" fmla="*/ 8962250 w 8969230"/>
                <a:gd name="connsiteY7" fmla="*/ 1982003 h 2372893"/>
                <a:gd name="connsiteX8" fmla="*/ 8969230 w 8969230"/>
                <a:gd name="connsiteY8" fmla="*/ 2337990 h 2372893"/>
                <a:gd name="connsiteX9" fmla="*/ 1214281 w 8969230"/>
                <a:gd name="connsiteY9" fmla="*/ 2372891 h 2372893"/>
                <a:gd name="connsiteX10" fmla="*/ 1214281 w 8969230"/>
                <a:gd name="connsiteY10" fmla="*/ 1982003 h 2372893"/>
                <a:gd name="connsiteX11" fmla="*/ 1214281 w 8969230"/>
                <a:gd name="connsiteY11" fmla="*/ 1395670 h 2372893"/>
                <a:gd name="connsiteX12" fmla="*/ 0 w 8969230"/>
                <a:gd name="connsiteY12" fmla="*/ 0 h 2372893"/>
                <a:gd name="connsiteX13" fmla="*/ 1245938 w 8969230"/>
                <a:gd name="connsiteY13" fmla="*/ 848186 h 2372893"/>
                <a:gd name="connsiteX14" fmla="*/ 1214281 w 8969230"/>
                <a:gd name="connsiteY14" fmla="*/ 27560 h 2372893"/>
                <a:gd name="connsiteX0" fmla="*/ 1214281 w 8969230"/>
                <a:gd name="connsiteY0" fmla="*/ 27560 h 2372889"/>
                <a:gd name="connsiteX1" fmla="*/ 2505609 w 8969230"/>
                <a:gd name="connsiteY1" fmla="*/ 27560 h 2372889"/>
                <a:gd name="connsiteX2" fmla="*/ 2505609 w 8969230"/>
                <a:gd name="connsiteY2" fmla="*/ 27560 h 2372889"/>
                <a:gd name="connsiteX3" fmla="*/ 4442601 w 8969230"/>
                <a:gd name="connsiteY3" fmla="*/ 27560 h 2372889"/>
                <a:gd name="connsiteX4" fmla="*/ 8962250 w 8969230"/>
                <a:gd name="connsiteY4" fmla="*/ 27560 h 2372889"/>
                <a:gd name="connsiteX5" fmla="*/ 8962250 w 8969230"/>
                <a:gd name="connsiteY5" fmla="*/ 1395670 h 2372889"/>
                <a:gd name="connsiteX6" fmla="*/ 8962250 w 8969230"/>
                <a:gd name="connsiteY6" fmla="*/ 1395670 h 2372889"/>
                <a:gd name="connsiteX7" fmla="*/ 8962250 w 8969230"/>
                <a:gd name="connsiteY7" fmla="*/ 1982003 h 2372889"/>
                <a:gd name="connsiteX8" fmla="*/ 8969230 w 8969230"/>
                <a:gd name="connsiteY8" fmla="*/ 2337990 h 2372889"/>
                <a:gd name="connsiteX9" fmla="*/ 1214281 w 8969230"/>
                <a:gd name="connsiteY9" fmla="*/ 2372891 h 2372889"/>
                <a:gd name="connsiteX10" fmla="*/ 1214281 w 8969230"/>
                <a:gd name="connsiteY10" fmla="*/ 1982003 h 2372889"/>
                <a:gd name="connsiteX11" fmla="*/ 1214281 w 8969230"/>
                <a:gd name="connsiteY11" fmla="*/ 1395670 h 2372889"/>
                <a:gd name="connsiteX12" fmla="*/ 0 w 8969230"/>
                <a:gd name="connsiteY12" fmla="*/ 0 h 2372889"/>
                <a:gd name="connsiteX13" fmla="*/ 1229074 w 8969230"/>
                <a:gd name="connsiteY13" fmla="*/ 908865 h 2372889"/>
                <a:gd name="connsiteX14" fmla="*/ 1214281 w 8969230"/>
                <a:gd name="connsiteY14" fmla="*/ 27560 h 2372889"/>
                <a:gd name="connsiteX0" fmla="*/ 1214281 w 8969230"/>
                <a:gd name="connsiteY0" fmla="*/ 27560 h 2372893"/>
                <a:gd name="connsiteX1" fmla="*/ 2505609 w 8969230"/>
                <a:gd name="connsiteY1" fmla="*/ 27560 h 2372893"/>
                <a:gd name="connsiteX2" fmla="*/ 2505609 w 8969230"/>
                <a:gd name="connsiteY2" fmla="*/ 27560 h 2372893"/>
                <a:gd name="connsiteX3" fmla="*/ 4442601 w 8969230"/>
                <a:gd name="connsiteY3" fmla="*/ 27560 h 2372893"/>
                <a:gd name="connsiteX4" fmla="*/ 8962250 w 8969230"/>
                <a:gd name="connsiteY4" fmla="*/ 27560 h 2372893"/>
                <a:gd name="connsiteX5" fmla="*/ 8962250 w 8969230"/>
                <a:gd name="connsiteY5" fmla="*/ 1395670 h 2372893"/>
                <a:gd name="connsiteX6" fmla="*/ 8962250 w 8969230"/>
                <a:gd name="connsiteY6" fmla="*/ 1395670 h 2372893"/>
                <a:gd name="connsiteX7" fmla="*/ 8962250 w 8969230"/>
                <a:gd name="connsiteY7" fmla="*/ 1982003 h 2372893"/>
                <a:gd name="connsiteX8" fmla="*/ 8969230 w 8969230"/>
                <a:gd name="connsiteY8" fmla="*/ 2337990 h 2372893"/>
                <a:gd name="connsiteX9" fmla="*/ 1214281 w 8969230"/>
                <a:gd name="connsiteY9" fmla="*/ 2372891 h 2372893"/>
                <a:gd name="connsiteX10" fmla="*/ 1214281 w 8969230"/>
                <a:gd name="connsiteY10" fmla="*/ 1982003 h 2372893"/>
                <a:gd name="connsiteX11" fmla="*/ 1214281 w 8969230"/>
                <a:gd name="connsiteY11" fmla="*/ 1547372 h 2372893"/>
                <a:gd name="connsiteX12" fmla="*/ 0 w 8969230"/>
                <a:gd name="connsiteY12" fmla="*/ 0 h 2372893"/>
                <a:gd name="connsiteX13" fmla="*/ 1229074 w 8969230"/>
                <a:gd name="connsiteY13" fmla="*/ 908865 h 2372893"/>
                <a:gd name="connsiteX14" fmla="*/ 1214281 w 8969230"/>
                <a:gd name="connsiteY14" fmla="*/ 27560 h 2372893"/>
                <a:gd name="connsiteX0" fmla="*/ 941331 w 8969230"/>
                <a:gd name="connsiteY0" fmla="*/ 0 h 2419694"/>
                <a:gd name="connsiteX1" fmla="*/ 2505609 w 8969230"/>
                <a:gd name="connsiteY1" fmla="*/ 74363 h 2419694"/>
                <a:gd name="connsiteX2" fmla="*/ 2505609 w 8969230"/>
                <a:gd name="connsiteY2" fmla="*/ 74363 h 2419694"/>
                <a:gd name="connsiteX3" fmla="*/ 4442601 w 8969230"/>
                <a:gd name="connsiteY3" fmla="*/ 74363 h 2419694"/>
                <a:gd name="connsiteX4" fmla="*/ 8962250 w 8969230"/>
                <a:gd name="connsiteY4" fmla="*/ 74363 h 2419694"/>
                <a:gd name="connsiteX5" fmla="*/ 8962250 w 8969230"/>
                <a:gd name="connsiteY5" fmla="*/ 1442473 h 2419694"/>
                <a:gd name="connsiteX6" fmla="*/ 8962250 w 8969230"/>
                <a:gd name="connsiteY6" fmla="*/ 1442473 h 2419694"/>
                <a:gd name="connsiteX7" fmla="*/ 8962250 w 8969230"/>
                <a:gd name="connsiteY7" fmla="*/ 2028806 h 2419694"/>
                <a:gd name="connsiteX8" fmla="*/ 8969230 w 8969230"/>
                <a:gd name="connsiteY8" fmla="*/ 2384793 h 2419694"/>
                <a:gd name="connsiteX9" fmla="*/ 1214281 w 8969230"/>
                <a:gd name="connsiteY9" fmla="*/ 2419694 h 2419694"/>
                <a:gd name="connsiteX10" fmla="*/ 1214281 w 8969230"/>
                <a:gd name="connsiteY10" fmla="*/ 2028806 h 2419694"/>
                <a:gd name="connsiteX11" fmla="*/ 1214281 w 8969230"/>
                <a:gd name="connsiteY11" fmla="*/ 1594175 h 2419694"/>
                <a:gd name="connsiteX12" fmla="*/ 0 w 8969230"/>
                <a:gd name="connsiteY12" fmla="*/ 46803 h 2419694"/>
                <a:gd name="connsiteX13" fmla="*/ 1229074 w 8969230"/>
                <a:gd name="connsiteY13" fmla="*/ 955668 h 2419694"/>
                <a:gd name="connsiteX14" fmla="*/ 941331 w 8969230"/>
                <a:gd name="connsiteY14" fmla="*/ 0 h 2419694"/>
                <a:gd name="connsiteX0" fmla="*/ 941331 w 8969230"/>
                <a:gd name="connsiteY0" fmla="*/ 0 h 2419694"/>
                <a:gd name="connsiteX1" fmla="*/ 2505609 w 8969230"/>
                <a:gd name="connsiteY1" fmla="*/ 74363 h 2419694"/>
                <a:gd name="connsiteX2" fmla="*/ 2505609 w 8969230"/>
                <a:gd name="connsiteY2" fmla="*/ 74363 h 2419694"/>
                <a:gd name="connsiteX3" fmla="*/ 4442601 w 8969230"/>
                <a:gd name="connsiteY3" fmla="*/ 74363 h 2419694"/>
                <a:gd name="connsiteX4" fmla="*/ 8962250 w 8969230"/>
                <a:gd name="connsiteY4" fmla="*/ 74363 h 2419694"/>
                <a:gd name="connsiteX5" fmla="*/ 8962250 w 8969230"/>
                <a:gd name="connsiteY5" fmla="*/ 1442473 h 2419694"/>
                <a:gd name="connsiteX6" fmla="*/ 8962250 w 8969230"/>
                <a:gd name="connsiteY6" fmla="*/ 1442473 h 2419694"/>
                <a:gd name="connsiteX7" fmla="*/ 8962250 w 8969230"/>
                <a:gd name="connsiteY7" fmla="*/ 2028806 h 2419694"/>
                <a:gd name="connsiteX8" fmla="*/ 8969230 w 8969230"/>
                <a:gd name="connsiteY8" fmla="*/ 2384793 h 2419694"/>
                <a:gd name="connsiteX9" fmla="*/ 1214281 w 8969230"/>
                <a:gd name="connsiteY9" fmla="*/ 2419694 h 2419694"/>
                <a:gd name="connsiteX10" fmla="*/ 1214281 w 8969230"/>
                <a:gd name="connsiteY10" fmla="*/ 2028806 h 2419694"/>
                <a:gd name="connsiteX11" fmla="*/ 1214281 w 8969230"/>
                <a:gd name="connsiteY11" fmla="*/ 1594175 h 2419694"/>
                <a:gd name="connsiteX12" fmla="*/ 0 w 8969230"/>
                <a:gd name="connsiteY12" fmla="*/ 46803 h 2419694"/>
                <a:gd name="connsiteX13" fmla="*/ 999221 w 8969230"/>
                <a:gd name="connsiteY13" fmla="*/ 806943 h 2419694"/>
                <a:gd name="connsiteX14" fmla="*/ 941331 w 8969230"/>
                <a:gd name="connsiteY14" fmla="*/ 0 h 2419694"/>
                <a:gd name="connsiteX0" fmla="*/ 941331 w 8969230"/>
                <a:gd name="connsiteY0" fmla="*/ 0 h 2419694"/>
                <a:gd name="connsiteX1" fmla="*/ 2505609 w 8969230"/>
                <a:gd name="connsiteY1" fmla="*/ 74363 h 2419694"/>
                <a:gd name="connsiteX2" fmla="*/ 2505609 w 8969230"/>
                <a:gd name="connsiteY2" fmla="*/ 74363 h 2419694"/>
                <a:gd name="connsiteX3" fmla="*/ 4442601 w 8969230"/>
                <a:gd name="connsiteY3" fmla="*/ 74363 h 2419694"/>
                <a:gd name="connsiteX4" fmla="*/ 8962250 w 8969230"/>
                <a:gd name="connsiteY4" fmla="*/ 74363 h 2419694"/>
                <a:gd name="connsiteX5" fmla="*/ 8962250 w 8969230"/>
                <a:gd name="connsiteY5" fmla="*/ 1442473 h 2419694"/>
                <a:gd name="connsiteX6" fmla="*/ 8962250 w 8969230"/>
                <a:gd name="connsiteY6" fmla="*/ 1442473 h 2419694"/>
                <a:gd name="connsiteX7" fmla="*/ 8962250 w 8969230"/>
                <a:gd name="connsiteY7" fmla="*/ 2028806 h 2419694"/>
                <a:gd name="connsiteX8" fmla="*/ 8969230 w 8969230"/>
                <a:gd name="connsiteY8" fmla="*/ 2384793 h 2419694"/>
                <a:gd name="connsiteX9" fmla="*/ 1214281 w 8969230"/>
                <a:gd name="connsiteY9" fmla="*/ 2419694 h 2419694"/>
                <a:gd name="connsiteX10" fmla="*/ 1214281 w 8969230"/>
                <a:gd name="connsiteY10" fmla="*/ 2028806 h 2419694"/>
                <a:gd name="connsiteX11" fmla="*/ 926965 w 8969230"/>
                <a:gd name="connsiteY11" fmla="*/ 1278138 h 2419694"/>
                <a:gd name="connsiteX12" fmla="*/ 0 w 8969230"/>
                <a:gd name="connsiteY12" fmla="*/ 46803 h 2419694"/>
                <a:gd name="connsiteX13" fmla="*/ 999221 w 8969230"/>
                <a:gd name="connsiteY13" fmla="*/ 806943 h 2419694"/>
                <a:gd name="connsiteX14" fmla="*/ 941331 w 8969230"/>
                <a:gd name="connsiteY14" fmla="*/ 0 h 2419694"/>
                <a:gd name="connsiteX0" fmla="*/ 941331 w 8969230"/>
                <a:gd name="connsiteY0" fmla="*/ 0 h 2419694"/>
                <a:gd name="connsiteX1" fmla="*/ 2505609 w 8969230"/>
                <a:gd name="connsiteY1" fmla="*/ 74363 h 2419694"/>
                <a:gd name="connsiteX2" fmla="*/ 2505609 w 8969230"/>
                <a:gd name="connsiteY2" fmla="*/ 74363 h 2419694"/>
                <a:gd name="connsiteX3" fmla="*/ 4442601 w 8969230"/>
                <a:gd name="connsiteY3" fmla="*/ 74363 h 2419694"/>
                <a:gd name="connsiteX4" fmla="*/ 8962250 w 8969230"/>
                <a:gd name="connsiteY4" fmla="*/ 74363 h 2419694"/>
                <a:gd name="connsiteX5" fmla="*/ 8962250 w 8969230"/>
                <a:gd name="connsiteY5" fmla="*/ 1442473 h 2419694"/>
                <a:gd name="connsiteX6" fmla="*/ 8962250 w 8969230"/>
                <a:gd name="connsiteY6" fmla="*/ 1442473 h 2419694"/>
                <a:gd name="connsiteX7" fmla="*/ 8962250 w 8969230"/>
                <a:gd name="connsiteY7" fmla="*/ 2028806 h 2419694"/>
                <a:gd name="connsiteX8" fmla="*/ 8969230 w 8969230"/>
                <a:gd name="connsiteY8" fmla="*/ 2384793 h 2419694"/>
                <a:gd name="connsiteX9" fmla="*/ 1214281 w 8969230"/>
                <a:gd name="connsiteY9" fmla="*/ 2419694 h 2419694"/>
                <a:gd name="connsiteX10" fmla="*/ 926965 w 8969230"/>
                <a:gd name="connsiteY10" fmla="*/ 1278138 h 2419694"/>
                <a:gd name="connsiteX11" fmla="*/ 0 w 8969230"/>
                <a:gd name="connsiteY11" fmla="*/ 46803 h 2419694"/>
                <a:gd name="connsiteX12" fmla="*/ 999221 w 8969230"/>
                <a:gd name="connsiteY12" fmla="*/ 806943 h 2419694"/>
                <a:gd name="connsiteX13" fmla="*/ 941331 w 8969230"/>
                <a:gd name="connsiteY13" fmla="*/ 0 h 2419694"/>
                <a:gd name="connsiteX0" fmla="*/ 941331 w 8969230"/>
                <a:gd name="connsiteY0" fmla="*/ 0 h 2401105"/>
                <a:gd name="connsiteX1" fmla="*/ 2505609 w 8969230"/>
                <a:gd name="connsiteY1" fmla="*/ 74363 h 2401105"/>
                <a:gd name="connsiteX2" fmla="*/ 2505609 w 8969230"/>
                <a:gd name="connsiteY2" fmla="*/ 74363 h 2401105"/>
                <a:gd name="connsiteX3" fmla="*/ 4442601 w 8969230"/>
                <a:gd name="connsiteY3" fmla="*/ 74363 h 2401105"/>
                <a:gd name="connsiteX4" fmla="*/ 8962250 w 8969230"/>
                <a:gd name="connsiteY4" fmla="*/ 74363 h 2401105"/>
                <a:gd name="connsiteX5" fmla="*/ 8962250 w 8969230"/>
                <a:gd name="connsiteY5" fmla="*/ 1442473 h 2401105"/>
                <a:gd name="connsiteX6" fmla="*/ 8962250 w 8969230"/>
                <a:gd name="connsiteY6" fmla="*/ 1442473 h 2401105"/>
                <a:gd name="connsiteX7" fmla="*/ 8962250 w 8969230"/>
                <a:gd name="connsiteY7" fmla="*/ 2028806 h 2401105"/>
                <a:gd name="connsiteX8" fmla="*/ 8969230 w 8969230"/>
                <a:gd name="connsiteY8" fmla="*/ 2384793 h 2401105"/>
                <a:gd name="connsiteX9" fmla="*/ 955697 w 8969230"/>
                <a:gd name="connsiteY9" fmla="*/ 2401105 h 2401105"/>
                <a:gd name="connsiteX10" fmla="*/ 926965 w 8969230"/>
                <a:gd name="connsiteY10" fmla="*/ 1278138 h 2401105"/>
                <a:gd name="connsiteX11" fmla="*/ 0 w 8969230"/>
                <a:gd name="connsiteY11" fmla="*/ 46803 h 2401105"/>
                <a:gd name="connsiteX12" fmla="*/ 999221 w 8969230"/>
                <a:gd name="connsiteY12" fmla="*/ 806943 h 2401105"/>
                <a:gd name="connsiteX13" fmla="*/ 941331 w 8969230"/>
                <a:gd name="connsiteY13" fmla="*/ 0 h 2401105"/>
                <a:gd name="connsiteX0" fmla="*/ 941331 w 8969230"/>
                <a:gd name="connsiteY0" fmla="*/ 0 h 2401105"/>
                <a:gd name="connsiteX1" fmla="*/ 2505609 w 8969230"/>
                <a:gd name="connsiteY1" fmla="*/ 74363 h 2401105"/>
                <a:gd name="connsiteX2" fmla="*/ 2505609 w 8969230"/>
                <a:gd name="connsiteY2" fmla="*/ 74363 h 2401105"/>
                <a:gd name="connsiteX3" fmla="*/ 4442601 w 8969230"/>
                <a:gd name="connsiteY3" fmla="*/ 74363 h 2401105"/>
                <a:gd name="connsiteX4" fmla="*/ 8962250 w 8969230"/>
                <a:gd name="connsiteY4" fmla="*/ 74363 h 2401105"/>
                <a:gd name="connsiteX5" fmla="*/ 8962250 w 8969230"/>
                <a:gd name="connsiteY5" fmla="*/ 1442473 h 2401105"/>
                <a:gd name="connsiteX6" fmla="*/ 8962250 w 8969230"/>
                <a:gd name="connsiteY6" fmla="*/ 1442473 h 2401105"/>
                <a:gd name="connsiteX7" fmla="*/ 8962250 w 8969230"/>
                <a:gd name="connsiteY7" fmla="*/ 2028806 h 2401105"/>
                <a:gd name="connsiteX8" fmla="*/ 8969230 w 8969230"/>
                <a:gd name="connsiteY8" fmla="*/ 2384793 h 2401105"/>
                <a:gd name="connsiteX9" fmla="*/ 955697 w 8969230"/>
                <a:gd name="connsiteY9" fmla="*/ 2401105 h 2401105"/>
                <a:gd name="connsiteX10" fmla="*/ 926965 w 8969230"/>
                <a:gd name="connsiteY10" fmla="*/ 1278138 h 2401105"/>
                <a:gd name="connsiteX11" fmla="*/ 0 w 8969230"/>
                <a:gd name="connsiteY11" fmla="*/ 46803 h 2401105"/>
                <a:gd name="connsiteX12" fmla="*/ 898661 w 8969230"/>
                <a:gd name="connsiteY12" fmla="*/ 658220 h 2401105"/>
                <a:gd name="connsiteX13" fmla="*/ 941331 w 8969230"/>
                <a:gd name="connsiteY13" fmla="*/ 0 h 2401105"/>
                <a:gd name="connsiteX0" fmla="*/ 941331 w 8969230"/>
                <a:gd name="connsiteY0" fmla="*/ 0 h 2401105"/>
                <a:gd name="connsiteX1" fmla="*/ 2505609 w 8969230"/>
                <a:gd name="connsiteY1" fmla="*/ 74363 h 2401105"/>
                <a:gd name="connsiteX2" fmla="*/ 4442601 w 8969230"/>
                <a:gd name="connsiteY2" fmla="*/ 74363 h 2401105"/>
                <a:gd name="connsiteX3" fmla="*/ 8962250 w 8969230"/>
                <a:gd name="connsiteY3" fmla="*/ 74363 h 2401105"/>
                <a:gd name="connsiteX4" fmla="*/ 8962250 w 8969230"/>
                <a:gd name="connsiteY4" fmla="*/ 1442473 h 2401105"/>
                <a:gd name="connsiteX5" fmla="*/ 8962250 w 8969230"/>
                <a:gd name="connsiteY5" fmla="*/ 1442473 h 2401105"/>
                <a:gd name="connsiteX6" fmla="*/ 8962250 w 8969230"/>
                <a:gd name="connsiteY6" fmla="*/ 2028806 h 2401105"/>
                <a:gd name="connsiteX7" fmla="*/ 8969230 w 8969230"/>
                <a:gd name="connsiteY7" fmla="*/ 2384793 h 2401105"/>
                <a:gd name="connsiteX8" fmla="*/ 955697 w 8969230"/>
                <a:gd name="connsiteY8" fmla="*/ 2401105 h 2401105"/>
                <a:gd name="connsiteX9" fmla="*/ 926965 w 8969230"/>
                <a:gd name="connsiteY9" fmla="*/ 1278138 h 2401105"/>
                <a:gd name="connsiteX10" fmla="*/ 0 w 8969230"/>
                <a:gd name="connsiteY10" fmla="*/ 46803 h 2401105"/>
                <a:gd name="connsiteX11" fmla="*/ 898661 w 8969230"/>
                <a:gd name="connsiteY11" fmla="*/ 658220 h 2401105"/>
                <a:gd name="connsiteX12" fmla="*/ 941331 w 8969230"/>
                <a:gd name="connsiteY12" fmla="*/ 0 h 2401105"/>
                <a:gd name="connsiteX0" fmla="*/ 941331 w 8969230"/>
                <a:gd name="connsiteY0" fmla="*/ 0 h 2401105"/>
                <a:gd name="connsiteX1" fmla="*/ 4442601 w 8969230"/>
                <a:gd name="connsiteY1" fmla="*/ 74363 h 2401105"/>
                <a:gd name="connsiteX2" fmla="*/ 8962250 w 8969230"/>
                <a:gd name="connsiteY2" fmla="*/ 74363 h 2401105"/>
                <a:gd name="connsiteX3" fmla="*/ 8962250 w 8969230"/>
                <a:gd name="connsiteY3" fmla="*/ 1442473 h 2401105"/>
                <a:gd name="connsiteX4" fmla="*/ 8962250 w 8969230"/>
                <a:gd name="connsiteY4" fmla="*/ 1442473 h 2401105"/>
                <a:gd name="connsiteX5" fmla="*/ 8962250 w 8969230"/>
                <a:gd name="connsiteY5" fmla="*/ 2028806 h 2401105"/>
                <a:gd name="connsiteX6" fmla="*/ 8969230 w 8969230"/>
                <a:gd name="connsiteY6" fmla="*/ 2384793 h 2401105"/>
                <a:gd name="connsiteX7" fmla="*/ 955697 w 8969230"/>
                <a:gd name="connsiteY7" fmla="*/ 2401105 h 2401105"/>
                <a:gd name="connsiteX8" fmla="*/ 926965 w 8969230"/>
                <a:gd name="connsiteY8" fmla="*/ 1278138 h 2401105"/>
                <a:gd name="connsiteX9" fmla="*/ 0 w 8969230"/>
                <a:gd name="connsiteY9" fmla="*/ 46803 h 2401105"/>
                <a:gd name="connsiteX10" fmla="*/ 898661 w 8969230"/>
                <a:gd name="connsiteY10" fmla="*/ 658220 h 2401105"/>
                <a:gd name="connsiteX11" fmla="*/ 941331 w 8969230"/>
                <a:gd name="connsiteY11" fmla="*/ 0 h 2401105"/>
                <a:gd name="connsiteX0" fmla="*/ 941331 w 8969230"/>
                <a:gd name="connsiteY0" fmla="*/ 0 h 2401105"/>
                <a:gd name="connsiteX1" fmla="*/ 8962250 w 8969230"/>
                <a:gd name="connsiteY1" fmla="*/ 74363 h 2401105"/>
                <a:gd name="connsiteX2" fmla="*/ 8962250 w 8969230"/>
                <a:gd name="connsiteY2" fmla="*/ 1442473 h 2401105"/>
                <a:gd name="connsiteX3" fmla="*/ 8962250 w 8969230"/>
                <a:gd name="connsiteY3" fmla="*/ 1442473 h 2401105"/>
                <a:gd name="connsiteX4" fmla="*/ 8962250 w 8969230"/>
                <a:gd name="connsiteY4" fmla="*/ 2028806 h 2401105"/>
                <a:gd name="connsiteX5" fmla="*/ 8969230 w 8969230"/>
                <a:gd name="connsiteY5" fmla="*/ 2384793 h 2401105"/>
                <a:gd name="connsiteX6" fmla="*/ 955697 w 8969230"/>
                <a:gd name="connsiteY6" fmla="*/ 2401105 h 2401105"/>
                <a:gd name="connsiteX7" fmla="*/ 926965 w 8969230"/>
                <a:gd name="connsiteY7" fmla="*/ 1278138 h 2401105"/>
                <a:gd name="connsiteX8" fmla="*/ 0 w 8969230"/>
                <a:gd name="connsiteY8" fmla="*/ 46803 h 2401105"/>
                <a:gd name="connsiteX9" fmla="*/ 898661 w 8969230"/>
                <a:gd name="connsiteY9" fmla="*/ 658220 h 2401105"/>
                <a:gd name="connsiteX10" fmla="*/ 941331 w 8969230"/>
                <a:gd name="connsiteY10" fmla="*/ 0 h 2401105"/>
                <a:gd name="connsiteX0" fmla="*/ 941331 w 8969230"/>
                <a:gd name="connsiteY0" fmla="*/ 0 h 2401105"/>
                <a:gd name="connsiteX1" fmla="*/ 8962250 w 8969230"/>
                <a:gd name="connsiteY1" fmla="*/ 74363 h 2401105"/>
                <a:gd name="connsiteX2" fmla="*/ 8962250 w 8969230"/>
                <a:gd name="connsiteY2" fmla="*/ 1442473 h 2401105"/>
                <a:gd name="connsiteX3" fmla="*/ 8962250 w 8969230"/>
                <a:gd name="connsiteY3" fmla="*/ 2028806 h 2401105"/>
                <a:gd name="connsiteX4" fmla="*/ 8969230 w 8969230"/>
                <a:gd name="connsiteY4" fmla="*/ 2384793 h 2401105"/>
                <a:gd name="connsiteX5" fmla="*/ 955697 w 8969230"/>
                <a:gd name="connsiteY5" fmla="*/ 2401105 h 2401105"/>
                <a:gd name="connsiteX6" fmla="*/ 926965 w 8969230"/>
                <a:gd name="connsiteY6" fmla="*/ 1278138 h 2401105"/>
                <a:gd name="connsiteX7" fmla="*/ 0 w 8969230"/>
                <a:gd name="connsiteY7" fmla="*/ 46803 h 2401105"/>
                <a:gd name="connsiteX8" fmla="*/ 898661 w 8969230"/>
                <a:gd name="connsiteY8" fmla="*/ 658220 h 2401105"/>
                <a:gd name="connsiteX9" fmla="*/ 941331 w 8969230"/>
                <a:gd name="connsiteY9" fmla="*/ 0 h 2401105"/>
                <a:gd name="connsiteX0" fmla="*/ 941331 w 8969230"/>
                <a:gd name="connsiteY0" fmla="*/ 0 h 2401105"/>
                <a:gd name="connsiteX1" fmla="*/ 8962250 w 8969230"/>
                <a:gd name="connsiteY1" fmla="*/ 74363 h 2401105"/>
                <a:gd name="connsiteX2" fmla="*/ 8962250 w 8969230"/>
                <a:gd name="connsiteY2" fmla="*/ 1442473 h 2401105"/>
                <a:gd name="connsiteX3" fmla="*/ 8969230 w 8969230"/>
                <a:gd name="connsiteY3" fmla="*/ 2384793 h 2401105"/>
                <a:gd name="connsiteX4" fmla="*/ 955697 w 8969230"/>
                <a:gd name="connsiteY4" fmla="*/ 2401105 h 2401105"/>
                <a:gd name="connsiteX5" fmla="*/ 926965 w 8969230"/>
                <a:gd name="connsiteY5" fmla="*/ 1278138 h 2401105"/>
                <a:gd name="connsiteX6" fmla="*/ 0 w 8969230"/>
                <a:gd name="connsiteY6" fmla="*/ 46803 h 2401105"/>
                <a:gd name="connsiteX7" fmla="*/ 898661 w 8969230"/>
                <a:gd name="connsiteY7" fmla="*/ 658220 h 2401105"/>
                <a:gd name="connsiteX8" fmla="*/ 941331 w 8969230"/>
                <a:gd name="connsiteY8" fmla="*/ 0 h 2401105"/>
                <a:gd name="connsiteX0" fmla="*/ 898234 w 8969230"/>
                <a:gd name="connsiteY0" fmla="*/ 0 h 2382516"/>
                <a:gd name="connsiteX1" fmla="*/ 8962250 w 8969230"/>
                <a:gd name="connsiteY1" fmla="*/ 55774 h 2382516"/>
                <a:gd name="connsiteX2" fmla="*/ 8962250 w 8969230"/>
                <a:gd name="connsiteY2" fmla="*/ 1423884 h 2382516"/>
                <a:gd name="connsiteX3" fmla="*/ 8969230 w 8969230"/>
                <a:gd name="connsiteY3" fmla="*/ 2366204 h 2382516"/>
                <a:gd name="connsiteX4" fmla="*/ 955697 w 8969230"/>
                <a:gd name="connsiteY4" fmla="*/ 2382516 h 2382516"/>
                <a:gd name="connsiteX5" fmla="*/ 926965 w 8969230"/>
                <a:gd name="connsiteY5" fmla="*/ 1259549 h 2382516"/>
                <a:gd name="connsiteX6" fmla="*/ 0 w 8969230"/>
                <a:gd name="connsiteY6" fmla="*/ 28214 h 2382516"/>
                <a:gd name="connsiteX7" fmla="*/ 898661 w 8969230"/>
                <a:gd name="connsiteY7" fmla="*/ 639631 h 2382516"/>
                <a:gd name="connsiteX8" fmla="*/ 898234 w 8969230"/>
                <a:gd name="connsiteY8" fmla="*/ 0 h 2382516"/>
                <a:gd name="connsiteX0" fmla="*/ 898234 w 8969230"/>
                <a:gd name="connsiteY0" fmla="*/ 0 h 2382516"/>
                <a:gd name="connsiteX1" fmla="*/ 8962250 w 8969230"/>
                <a:gd name="connsiteY1" fmla="*/ 55774 h 2382516"/>
                <a:gd name="connsiteX2" fmla="*/ 8969230 w 8969230"/>
                <a:gd name="connsiteY2" fmla="*/ 2366204 h 2382516"/>
                <a:gd name="connsiteX3" fmla="*/ 955697 w 8969230"/>
                <a:gd name="connsiteY3" fmla="*/ 2382516 h 2382516"/>
                <a:gd name="connsiteX4" fmla="*/ 926965 w 8969230"/>
                <a:gd name="connsiteY4" fmla="*/ 1259549 h 2382516"/>
                <a:gd name="connsiteX5" fmla="*/ 0 w 8969230"/>
                <a:gd name="connsiteY5" fmla="*/ 28214 h 2382516"/>
                <a:gd name="connsiteX6" fmla="*/ 898661 w 8969230"/>
                <a:gd name="connsiteY6" fmla="*/ 639631 h 2382516"/>
                <a:gd name="connsiteX7" fmla="*/ 898234 w 8969230"/>
                <a:gd name="connsiteY7" fmla="*/ 0 h 2382516"/>
                <a:gd name="connsiteX0" fmla="*/ 1642275 w 8969230"/>
                <a:gd name="connsiteY0" fmla="*/ 0 h 2370122"/>
                <a:gd name="connsiteX1" fmla="*/ 8962250 w 8969230"/>
                <a:gd name="connsiteY1" fmla="*/ 43380 h 2370122"/>
                <a:gd name="connsiteX2" fmla="*/ 8969230 w 8969230"/>
                <a:gd name="connsiteY2" fmla="*/ 2353810 h 2370122"/>
                <a:gd name="connsiteX3" fmla="*/ 955697 w 8969230"/>
                <a:gd name="connsiteY3" fmla="*/ 2370122 h 2370122"/>
                <a:gd name="connsiteX4" fmla="*/ 926965 w 8969230"/>
                <a:gd name="connsiteY4" fmla="*/ 1247155 h 2370122"/>
                <a:gd name="connsiteX5" fmla="*/ 0 w 8969230"/>
                <a:gd name="connsiteY5" fmla="*/ 15820 h 2370122"/>
                <a:gd name="connsiteX6" fmla="*/ 898661 w 8969230"/>
                <a:gd name="connsiteY6" fmla="*/ 627237 h 2370122"/>
                <a:gd name="connsiteX7" fmla="*/ 1642275 w 8969230"/>
                <a:gd name="connsiteY7" fmla="*/ 0 h 2370122"/>
                <a:gd name="connsiteX0" fmla="*/ 1642275 w 8969230"/>
                <a:gd name="connsiteY0" fmla="*/ 0 h 2370122"/>
                <a:gd name="connsiteX1" fmla="*/ 8962250 w 8969230"/>
                <a:gd name="connsiteY1" fmla="*/ 43380 h 2370122"/>
                <a:gd name="connsiteX2" fmla="*/ 8969230 w 8969230"/>
                <a:gd name="connsiteY2" fmla="*/ 2353810 h 2370122"/>
                <a:gd name="connsiteX3" fmla="*/ 955697 w 8969230"/>
                <a:gd name="connsiteY3" fmla="*/ 2370122 h 2370122"/>
                <a:gd name="connsiteX4" fmla="*/ 926965 w 8969230"/>
                <a:gd name="connsiteY4" fmla="*/ 1247155 h 2370122"/>
                <a:gd name="connsiteX5" fmla="*/ 0 w 8969230"/>
                <a:gd name="connsiteY5" fmla="*/ 15820 h 2370122"/>
                <a:gd name="connsiteX6" fmla="*/ 1633164 w 8969230"/>
                <a:gd name="connsiteY6" fmla="*/ 664419 h 2370122"/>
                <a:gd name="connsiteX7" fmla="*/ 1642275 w 8969230"/>
                <a:gd name="connsiteY7" fmla="*/ 0 h 2370122"/>
                <a:gd name="connsiteX0" fmla="*/ 1642275 w 8969230"/>
                <a:gd name="connsiteY0" fmla="*/ 0 h 2370122"/>
                <a:gd name="connsiteX1" fmla="*/ 8962250 w 8969230"/>
                <a:gd name="connsiteY1" fmla="*/ 43380 h 2370122"/>
                <a:gd name="connsiteX2" fmla="*/ 8969230 w 8969230"/>
                <a:gd name="connsiteY2" fmla="*/ 2353810 h 2370122"/>
                <a:gd name="connsiteX3" fmla="*/ 955697 w 8969230"/>
                <a:gd name="connsiteY3" fmla="*/ 2370122 h 2370122"/>
                <a:gd name="connsiteX4" fmla="*/ 1594694 w 8969230"/>
                <a:gd name="connsiteY4" fmla="*/ 1185186 h 2370122"/>
                <a:gd name="connsiteX5" fmla="*/ 0 w 8969230"/>
                <a:gd name="connsiteY5" fmla="*/ 15820 h 2370122"/>
                <a:gd name="connsiteX6" fmla="*/ 1633164 w 8969230"/>
                <a:gd name="connsiteY6" fmla="*/ 664419 h 2370122"/>
                <a:gd name="connsiteX7" fmla="*/ 1642275 w 8969230"/>
                <a:gd name="connsiteY7" fmla="*/ 0 h 2370122"/>
                <a:gd name="connsiteX0" fmla="*/ 1642275 w 8969230"/>
                <a:gd name="connsiteY0" fmla="*/ 0 h 2394910"/>
                <a:gd name="connsiteX1" fmla="*/ 8962250 w 8969230"/>
                <a:gd name="connsiteY1" fmla="*/ 43380 h 2394910"/>
                <a:gd name="connsiteX2" fmla="*/ 8969230 w 8969230"/>
                <a:gd name="connsiteY2" fmla="*/ 2353810 h 2394910"/>
                <a:gd name="connsiteX3" fmla="*/ 1585270 w 8969230"/>
                <a:gd name="connsiteY3" fmla="*/ 2394910 h 2394910"/>
                <a:gd name="connsiteX4" fmla="*/ 1594694 w 8969230"/>
                <a:gd name="connsiteY4" fmla="*/ 1185186 h 2394910"/>
                <a:gd name="connsiteX5" fmla="*/ 0 w 8969230"/>
                <a:gd name="connsiteY5" fmla="*/ 15820 h 2394910"/>
                <a:gd name="connsiteX6" fmla="*/ 1633164 w 8969230"/>
                <a:gd name="connsiteY6" fmla="*/ 664419 h 2394910"/>
                <a:gd name="connsiteX7" fmla="*/ 1642275 w 8969230"/>
                <a:gd name="connsiteY7" fmla="*/ 0 h 2394910"/>
                <a:gd name="connsiteX0" fmla="*/ 1642275 w 8969230"/>
                <a:gd name="connsiteY0" fmla="*/ 0 h 2394910"/>
                <a:gd name="connsiteX1" fmla="*/ 8962250 w 8969230"/>
                <a:gd name="connsiteY1" fmla="*/ 43380 h 2394910"/>
                <a:gd name="connsiteX2" fmla="*/ 8969230 w 8969230"/>
                <a:gd name="connsiteY2" fmla="*/ 2353810 h 2394910"/>
                <a:gd name="connsiteX3" fmla="*/ 1585270 w 8969230"/>
                <a:gd name="connsiteY3" fmla="*/ 2394910 h 2394910"/>
                <a:gd name="connsiteX4" fmla="*/ 1661467 w 8969230"/>
                <a:gd name="connsiteY4" fmla="*/ 1197580 h 2394910"/>
                <a:gd name="connsiteX5" fmla="*/ 0 w 8969230"/>
                <a:gd name="connsiteY5" fmla="*/ 15820 h 2394910"/>
                <a:gd name="connsiteX6" fmla="*/ 1633164 w 8969230"/>
                <a:gd name="connsiteY6" fmla="*/ 664419 h 2394910"/>
                <a:gd name="connsiteX7" fmla="*/ 1642275 w 8969230"/>
                <a:gd name="connsiteY7" fmla="*/ 0 h 2394910"/>
                <a:gd name="connsiteX0" fmla="*/ 1642275 w 8969230"/>
                <a:gd name="connsiteY0" fmla="*/ 0 h 2407304"/>
                <a:gd name="connsiteX1" fmla="*/ 8962250 w 8969230"/>
                <a:gd name="connsiteY1" fmla="*/ 43380 h 2407304"/>
                <a:gd name="connsiteX2" fmla="*/ 8969230 w 8969230"/>
                <a:gd name="connsiteY2" fmla="*/ 2353810 h 2407304"/>
                <a:gd name="connsiteX3" fmla="*/ 1671120 w 8969230"/>
                <a:gd name="connsiteY3" fmla="*/ 2407304 h 2407304"/>
                <a:gd name="connsiteX4" fmla="*/ 1661467 w 8969230"/>
                <a:gd name="connsiteY4" fmla="*/ 1197580 h 2407304"/>
                <a:gd name="connsiteX5" fmla="*/ 0 w 8969230"/>
                <a:gd name="connsiteY5" fmla="*/ 15820 h 2407304"/>
                <a:gd name="connsiteX6" fmla="*/ 1633164 w 8969230"/>
                <a:gd name="connsiteY6" fmla="*/ 664419 h 2407304"/>
                <a:gd name="connsiteX7" fmla="*/ 1642275 w 8969230"/>
                <a:gd name="connsiteY7" fmla="*/ 0 h 2407304"/>
                <a:gd name="connsiteX0" fmla="*/ 1642275 w 8969230"/>
                <a:gd name="connsiteY0" fmla="*/ 0 h 2407304"/>
                <a:gd name="connsiteX1" fmla="*/ 8962250 w 8969230"/>
                <a:gd name="connsiteY1" fmla="*/ 43380 h 2407304"/>
                <a:gd name="connsiteX2" fmla="*/ 8969230 w 8969230"/>
                <a:gd name="connsiteY2" fmla="*/ 2353810 h 2407304"/>
                <a:gd name="connsiteX3" fmla="*/ 1671120 w 8969230"/>
                <a:gd name="connsiteY3" fmla="*/ 2407304 h 2407304"/>
                <a:gd name="connsiteX4" fmla="*/ 1604233 w 8969230"/>
                <a:gd name="connsiteY4" fmla="*/ 1209972 h 2407304"/>
                <a:gd name="connsiteX5" fmla="*/ 0 w 8969230"/>
                <a:gd name="connsiteY5" fmla="*/ 15820 h 2407304"/>
                <a:gd name="connsiteX6" fmla="*/ 1633164 w 8969230"/>
                <a:gd name="connsiteY6" fmla="*/ 664419 h 2407304"/>
                <a:gd name="connsiteX7" fmla="*/ 1642275 w 8969230"/>
                <a:gd name="connsiteY7" fmla="*/ 0 h 2407304"/>
                <a:gd name="connsiteX0" fmla="*/ 1642275 w 8969230"/>
                <a:gd name="connsiteY0" fmla="*/ 0 h 2407304"/>
                <a:gd name="connsiteX1" fmla="*/ 8962250 w 8969230"/>
                <a:gd name="connsiteY1" fmla="*/ 43380 h 2407304"/>
                <a:gd name="connsiteX2" fmla="*/ 8969230 w 8969230"/>
                <a:gd name="connsiteY2" fmla="*/ 2353810 h 2407304"/>
                <a:gd name="connsiteX3" fmla="*/ 1594809 w 8969230"/>
                <a:gd name="connsiteY3" fmla="*/ 2407304 h 2407304"/>
                <a:gd name="connsiteX4" fmla="*/ 1604233 w 8969230"/>
                <a:gd name="connsiteY4" fmla="*/ 1209972 h 2407304"/>
                <a:gd name="connsiteX5" fmla="*/ 0 w 8969230"/>
                <a:gd name="connsiteY5" fmla="*/ 15820 h 2407304"/>
                <a:gd name="connsiteX6" fmla="*/ 1633164 w 8969230"/>
                <a:gd name="connsiteY6" fmla="*/ 664419 h 2407304"/>
                <a:gd name="connsiteX7" fmla="*/ 1642275 w 8969230"/>
                <a:gd name="connsiteY7" fmla="*/ 0 h 240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69230" h="2407304">
                  <a:moveTo>
                    <a:pt x="1642275" y="0"/>
                  </a:moveTo>
                  <a:lnTo>
                    <a:pt x="8962250" y="43380"/>
                  </a:lnTo>
                  <a:cubicBezTo>
                    <a:pt x="8964577" y="813523"/>
                    <a:pt x="8966903" y="1583667"/>
                    <a:pt x="8969230" y="2353810"/>
                  </a:cubicBezTo>
                  <a:lnTo>
                    <a:pt x="1594809" y="2407304"/>
                  </a:lnTo>
                  <a:cubicBezTo>
                    <a:pt x="1597950" y="2004063"/>
                    <a:pt x="1601092" y="1613213"/>
                    <a:pt x="1604233" y="1209972"/>
                  </a:cubicBezTo>
                  <a:lnTo>
                    <a:pt x="0" y="15820"/>
                  </a:lnTo>
                  <a:lnTo>
                    <a:pt x="1633164" y="664419"/>
                  </a:lnTo>
                  <a:cubicBezTo>
                    <a:pt x="1633022" y="451209"/>
                    <a:pt x="1642417" y="213210"/>
                    <a:pt x="164227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7A6FFC-99D2-5A4F-B189-B2523C9C8EBC}"/>
              </a:ext>
            </a:extLst>
          </p:cNvPr>
          <p:cNvGrpSpPr/>
          <p:nvPr/>
        </p:nvGrpSpPr>
        <p:grpSpPr>
          <a:xfrm>
            <a:off x="-22520" y="237564"/>
            <a:ext cx="8562268" cy="6566241"/>
            <a:chOff x="-22520" y="237564"/>
            <a:chExt cx="8562268" cy="65662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FB6BFA-092B-B84F-98E5-8D5208FB6C19}"/>
                </a:ext>
              </a:extLst>
            </p:cNvPr>
            <p:cNvGrpSpPr/>
            <p:nvPr/>
          </p:nvGrpSpPr>
          <p:grpSpPr>
            <a:xfrm>
              <a:off x="-22520" y="237564"/>
              <a:ext cx="8562268" cy="6100632"/>
              <a:chOff x="-22520" y="237564"/>
              <a:chExt cx="8562268" cy="6100632"/>
            </a:xfrm>
          </p:grpSpPr>
          <p:pic>
            <p:nvPicPr>
              <p:cNvPr id="32" name="Obraz 5">
                <a:extLst>
                  <a:ext uri="{FF2B5EF4-FFF2-40B4-BE49-F238E27FC236}">
                    <a16:creationId xmlns:a16="http://schemas.microsoft.com/office/drawing/2014/main" id="{F2DB6AA0-FA2A-334B-A10F-6A3975B30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-22520" y="468962"/>
                <a:ext cx="6994051" cy="5869234"/>
              </a:xfrm>
              <a:prstGeom prst="rect">
                <a:avLst/>
              </a:prstGeom>
            </p:spPr>
          </p:pic>
          <p:pic>
            <p:nvPicPr>
              <p:cNvPr id="36" name="Obraz 11">
                <a:extLst>
                  <a:ext uri="{FF2B5EF4-FFF2-40B4-BE49-F238E27FC236}">
                    <a16:creationId xmlns:a16="http://schemas.microsoft.com/office/drawing/2014/main" id="{03454F70-5B66-3745-B584-A31B00122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29018" y="237564"/>
                <a:ext cx="3710730" cy="4913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</p:pic>
        </p:grpSp>
        <p:pic>
          <p:nvPicPr>
            <p:cNvPr id="37" name="Obraz 12">
              <a:extLst>
                <a:ext uri="{FF2B5EF4-FFF2-40B4-BE49-F238E27FC236}">
                  <a16:creationId xmlns:a16="http://schemas.microsoft.com/office/drawing/2014/main" id="{2D51067C-A2F1-1045-BBBF-980A05047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4186" y="5406203"/>
              <a:ext cx="1516385" cy="139760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958489" y="4200022"/>
            <a:ext cx="474742" cy="4593999"/>
            <a:chOff x="11581035" y="536461"/>
            <a:chExt cx="474742" cy="616801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5" y="536461"/>
              <a:ext cx="474742" cy="6167247"/>
              <a:chOff x="11581035" y="536461"/>
              <a:chExt cx="474742" cy="616724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1" y="536461"/>
                <a:ext cx="367016" cy="6167247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269492" y="6103687"/>
                <a:ext cx="83853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863585" y="3512284"/>
              <a:ext cx="60766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>
                  <a:latin typeface="+mj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https://pl.wikipedia.org/wiki/Podzia%C5%82_administracyjny_wojew%C3%B3dztwa_ma%C5%82opolskiego</a:t>
              </a:r>
              <a:endParaRPr lang="pl-PL" sz="700">
                <a:latin typeface="+mj-lt"/>
              </a:endParaRPr>
            </a:p>
            <a:p>
              <a:r>
                <a:rPr lang="pl-PL" sz="700">
                  <a:latin typeface="+mj-lt"/>
                </a:rPr>
                <a:t>http://</a:t>
              </a:r>
              <a:r>
                <a:rPr lang="pl-PL" sz="700" err="1">
                  <a:latin typeface="+mj-lt"/>
                </a:rPr>
                <a:t>www.odkryjmalopolske.pl</a:t>
              </a:r>
              <a:r>
                <a:rPr lang="pl-PL" sz="700">
                  <a:latin typeface="+mj-lt"/>
                </a:rPr>
                <a:t>/</a:t>
              </a:r>
              <a:r>
                <a:rPr lang="pl-PL" sz="700" err="1">
                  <a:latin typeface="+mj-lt"/>
                </a:rPr>
                <a:t>podzial-administracyjny.html</a:t>
              </a:r>
              <a:endParaRPr lang="pl-PL" sz="700">
                <a:latin typeface="+mj-lt"/>
              </a:endParaRPr>
            </a:p>
          </p:txBody>
        </p:sp>
      </p:grpSp>
      <p:grpSp>
        <p:nvGrpSpPr>
          <p:cNvPr id="60" name="Grafika Start">
            <a:extLst>
              <a:ext uri="{FF2B5EF4-FFF2-40B4-BE49-F238E27FC236}">
                <a16:creationId xmlns:a16="http://schemas.microsoft.com/office/drawing/2014/main" id="{FB4460BB-3B6E-4B46-AF7F-46340E245DA3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61" name="Graphic 9">
              <a:extLst>
                <a:ext uri="{FF2B5EF4-FFF2-40B4-BE49-F238E27FC236}">
                  <a16:creationId xmlns:a16="http://schemas.microsoft.com/office/drawing/2014/main" id="{AB32BF58-EE2A-F34A-8B08-F89922C8DC26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2" name="Graphic 9">
              <a:extLst>
                <a:ext uri="{FF2B5EF4-FFF2-40B4-BE49-F238E27FC236}">
                  <a16:creationId xmlns:a16="http://schemas.microsoft.com/office/drawing/2014/main" id="{68C5519A-371E-9B46-A0C5-28DDE07455E0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3" name="Graphic 9">
              <a:extLst>
                <a:ext uri="{FF2B5EF4-FFF2-40B4-BE49-F238E27FC236}">
                  <a16:creationId xmlns:a16="http://schemas.microsoft.com/office/drawing/2014/main" id="{B5BDE897-F0A7-AE48-B3F2-0590195A14E8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4" name="Graphic 9">
              <a:extLst>
                <a:ext uri="{FF2B5EF4-FFF2-40B4-BE49-F238E27FC236}">
                  <a16:creationId xmlns:a16="http://schemas.microsoft.com/office/drawing/2014/main" id="{842F8825-1E71-5549-85F1-6C8C912236C7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5" name="Graphic 9">
              <a:extLst>
                <a:ext uri="{FF2B5EF4-FFF2-40B4-BE49-F238E27FC236}">
                  <a16:creationId xmlns:a16="http://schemas.microsoft.com/office/drawing/2014/main" id="{D3F3E328-16FC-7044-9EE1-EF95B6B3A430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6" name="Graphic 9">
              <a:extLst>
                <a:ext uri="{FF2B5EF4-FFF2-40B4-BE49-F238E27FC236}">
                  <a16:creationId xmlns:a16="http://schemas.microsoft.com/office/drawing/2014/main" id="{4889649F-C33A-9C4F-9CC4-E6E8BE27B550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7" name="Graphic 9">
              <a:extLst>
                <a:ext uri="{FF2B5EF4-FFF2-40B4-BE49-F238E27FC236}">
                  <a16:creationId xmlns:a16="http://schemas.microsoft.com/office/drawing/2014/main" id="{55DEBC4E-265D-3343-B27C-884016EB3304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8" name="Graphic 9">
              <a:extLst>
                <a:ext uri="{FF2B5EF4-FFF2-40B4-BE49-F238E27FC236}">
                  <a16:creationId xmlns:a16="http://schemas.microsoft.com/office/drawing/2014/main" id="{2514DE3B-46F9-1E4F-A1A0-C78C1308948B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69" name="Graphic 9">
              <a:extLst>
                <a:ext uri="{FF2B5EF4-FFF2-40B4-BE49-F238E27FC236}">
                  <a16:creationId xmlns:a16="http://schemas.microsoft.com/office/drawing/2014/main" id="{7E6BC3BD-389C-9943-B357-369375790D0A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70" name="Graphic 9">
              <a:extLst>
                <a:ext uri="{FF2B5EF4-FFF2-40B4-BE49-F238E27FC236}">
                  <a16:creationId xmlns:a16="http://schemas.microsoft.com/office/drawing/2014/main" id="{EE974F09-B80A-4449-BB12-73ADFB7C14E3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71" name="Graphic 9">
              <a:extLst>
                <a:ext uri="{FF2B5EF4-FFF2-40B4-BE49-F238E27FC236}">
                  <a16:creationId xmlns:a16="http://schemas.microsoft.com/office/drawing/2014/main" id="{E1C516BB-D8BB-AC4D-960A-79E7F562400D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72" name="Graphic 9">
              <a:extLst>
                <a:ext uri="{FF2B5EF4-FFF2-40B4-BE49-F238E27FC236}">
                  <a16:creationId xmlns:a16="http://schemas.microsoft.com/office/drawing/2014/main" id="{BDD41018-F22E-DA49-8649-4A8201308451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73" name="Graphic 9">
              <a:extLst>
                <a:ext uri="{FF2B5EF4-FFF2-40B4-BE49-F238E27FC236}">
                  <a16:creationId xmlns:a16="http://schemas.microsoft.com/office/drawing/2014/main" id="{BDC209A2-66BF-A54D-840F-920DACD8F9C1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74" name="Graphic 9">
              <a:extLst>
                <a:ext uri="{FF2B5EF4-FFF2-40B4-BE49-F238E27FC236}">
                  <a16:creationId xmlns:a16="http://schemas.microsoft.com/office/drawing/2014/main" id="{9D6C57EA-F040-7F44-9A1B-C7036B599EE7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6915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654040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>
                  <a:latin typeface="HK Grotesk" pitchFamily="2" charset="77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https://visitmalopolska.pl/pl/podhale-i-tatry</a:t>
              </a:r>
              <a:r>
                <a:rPr lang="pl-PL" sz="700">
                  <a:latin typeface="HK Grotesk" pitchFamily="2" charset="77"/>
                </a:rPr>
                <a:t>, fot. Kamil Bańkowski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5134" y="151998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824" y="521330"/>
            <a:ext cx="8801822" cy="5149066"/>
          </a:xfrm>
          <a:prstGeom prst="rect">
            <a:avLst/>
          </a:prstGeom>
        </p:spPr>
      </p:pic>
      <p:grpSp>
        <p:nvGrpSpPr>
          <p:cNvPr id="45" name="Grafika Start">
            <a:extLst>
              <a:ext uri="{FF2B5EF4-FFF2-40B4-BE49-F238E27FC236}">
                <a16:creationId xmlns:a16="http://schemas.microsoft.com/office/drawing/2014/main" id="{0B284B75-729A-8B49-8FA8-EDEF296C983D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B8BE7B3C-E06D-A346-8512-E7BE0E71B81D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C1BCDCD3-50B3-304C-86D9-0F950BF8DB83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CC491FBD-885A-F14F-AEEE-ED01BD4B3741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3C2EE520-90F9-444A-A65C-40E180E1524D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79C5C141-22C9-4943-956A-64CB91BE23DE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0E5DD8EC-61B6-BA41-8EA9-5C5CFF698EA2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02F31EBD-2FB0-FE4C-A9A6-B8F5D405F1EB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13508269-7167-A64E-816C-378A4478ED0C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CF2BCD4A-C5E6-BE49-8C2A-B216E5E1D720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AD64DDD2-4CA7-EB40-90E5-DEEF43527AA7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454535F9-58E9-3849-993E-20801DC9A498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46C71885-0501-694A-B86F-8773EEBCA2FE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86C8E8C4-238E-864D-9751-30587AE90F8E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DA0F8D4D-24BA-F444-9706-5A5718830D9B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9523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654040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>
                  <a:latin typeface="HK Grotesk" pitchFamily="2" charset="77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https://visitmalopolska.pl/pl/podhale-i-tatry</a:t>
              </a:r>
              <a:r>
                <a:rPr lang="pl-PL" sz="700">
                  <a:latin typeface="HK Grotesk" pitchFamily="2" charset="77"/>
                </a:rPr>
                <a:t>, fot. Kamil Bańkowski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15134" y="151998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824" y="521330"/>
            <a:ext cx="8801822" cy="514906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D45C097-AFA8-3E4F-A1F0-8B46FCEA0577}"/>
              </a:ext>
            </a:extLst>
          </p:cNvPr>
          <p:cNvSpPr/>
          <p:nvPr/>
        </p:nvSpPr>
        <p:spPr>
          <a:xfrm>
            <a:off x="4762682" y="5797101"/>
            <a:ext cx="2852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Widok Tatr z Giewontem</a:t>
            </a:r>
          </a:p>
        </p:txBody>
      </p:sp>
      <p:grpSp>
        <p:nvGrpSpPr>
          <p:cNvPr id="45" name="Grafika Start">
            <a:extLst>
              <a:ext uri="{FF2B5EF4-FFF2-40B4-BE49-F238E27FC236}">
                <a16:creationId xmlns:a16="http://schemas.microsoft.com/office/drawing/2014/main" id="{0B284B75-729A-8B49-8FA8-EDEF296C983D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B8BE7B3C-E06D-A346-8512-E7BE0E71B81D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C1BCDCD3-50B3-304C-86D9-0F950BF8DB83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CC491FBD-885A-F14F-AEEE-ED01BD4B3741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3C2EE520-90F9-444A-A65C-40E180E1524D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79C5C141-22C9-4943-956A-64CB91BE23DE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1" name="Graphic 9">
              <a:extLst>
                <a:ext uri="{FF2B5EF4-FFF2-40B4-BE49-F238E27FC236}">
                  <a16:creationId xmlns:a16="http://schemas.microsoft.com/office/drawing/2014/main" id="{0E5DD8EC-61B6-BA41-8EA9-5C5CFF698EA2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2" name="Graphic 9">
              <a:extLst>
                <a:ext uri="{FF2B5EF4-FFF2-40B4-BE49-F238E27FC236}">
                  <a16:creationId xmlns:a16="http://schemas.microsoft.com/office/drawing/2014/main" id="{02F31EBD-2FB0-FE4C-A9A6-B8F5D405F1EB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13508269-7167-A64E-816C-378A4478ED0C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CF2BCD4A-C5E6-BE49-8C2A-B216E5E1D720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AD64DDD2-4CA7-EB40-90E5-DEEF43527AA7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6" name="Graphic 9">
              <a:extLst>
                <a:ext uri="{FF2B5EF4-FFF2-40B4-BE49-F238E27FC236}">
                  <a16:creationId xmlns:a16="http://schemas.microsoft.com/office/drawing/2014/main" id="{454535F9-58E9-3849-993E-20801DC9A498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7" name="Graphic 9">
              <a:extLst>
                <a:ext uri="{FF2B5EF4-FFF2-40B4-BE49-F238E27FC236}">
                  <a16:creationId xmlns:a16="http://schemas.microsoft.com/office/drawing/2014/main" id="{46C71885-0501-694A-B86F-8773EEBCA2FE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8" name="Graphic 9">
              <a:extLst>
                <a:ext uri="{FF2B5EF4-FFF2-40B4-BE49-F238E27FC236}">
                  <a16:creationId xmlns:a16="http://schemas.microsoft.com/office/drawing/2014/main" id="{86C8E8C4-238E-864D-9751-30587AE90F8E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59" name="Graphic 9">
              <a:extLst>
                <a:ext uri="{FF2B5EF4-FFF2-40B4-BE49-F238E27FC236}">
                  <a16:creationId xmlns:a16="http://schemas.microsoft.com/office/drawing/2014/main" id="{DA0F8D4D-24BA-F444-9706-5A5718830D9B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35194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23391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F88DE1-7F4B-C744-9B63-085C7A40C3BD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44446A-E7CF-1849-8BA1-2445F851E07D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1E87B0-5A1F-1740-8FF8-B6D62D5232A8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86709A-6132-9343-ABAB-E93A12D57246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6110CC-1719-6046-9D6F-C5CC4E938B2E}"/>
                </a:ext>
              </a:extLst>
            </p:cNvPr>
            <p:cNvSpPr txBox="1"/>
            <p:nvPr/>
          </p:nvSpPr>
          <p:spPr>
            <a:xfrm rot="16200000">
              <a:off x="9654041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https://www.malopolska.pl/aktualnosci/samorzad/lii-zdalna-sesja-sejmiku-wojewodztwa-malopolskiego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00B64A-B677-E340-9B3A-F6FA341D035E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4429DA54-2076-E24E-9FE4-26A4D7BE56FA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4E3BAAD8-4D3E-A448-939F-CBA2ABDA7266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3CF3852D-ECE9-2C44-B3A9-1D027CF276BA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E0940DB0-DABB-244D-9074-FC9F8FABB98F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B8A765AB-2148-C746-ACAF-AB70A0180AE8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108F9C7F-B338-9744-84AF-73105AFD2098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A8B761E7-C6C1-224C-B563-F54B54056FCE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E0D5425D-3B95-074C-B5B1-75A3A5C0BAF4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9EFFAB7C-F0D0-EE4C-A05F-04FF32446EB6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FC232B93-0FE4-6440-AF20-36D1325F153F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CF561C1B-FC1D-3145-AEAA-20BF99AC1CFF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C533376B-EEDD-4E44-9A00-5C2A9E30EA46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8E4651E3-2D9D-6747-9608-6713769B29E4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B780DF4E-0BB2-4B4E-8814-F7BA231C90ED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1026" name="Picture 2" descr="Członkowie zarządu i przewodniczący sejmiku podczas sesji">
            <a:extLst>
              <a:ext uri="{FF2B5EF4-FFF2-40B4-BE49-F238E27FC236}">
                <a16:creationId xmlns:a16="http://schemas.microsoft.com/office/drawing/2014/main" id="{46ADE544-7523-4F46-B232-C6E23C57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740" y="584653"/>
            <a:ext cx="7524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8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23391" y="15199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F88DE1-7F4B-C744-9B63-085C7A40C3BD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44446A-E7CF-1849-8BA1-2445F851E07D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1E87B0-5A1F-1740-8FF8-B6D62D5232A8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86709A-6132-9343-ABAB-E93A12D57246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6110CC-1719-6046-9D6F-C5CC4E938B2E}"/>
                </a:ext>
              </a:extLst>
            </p:cNvPr>
            <p:cNvSpPr txBox="1"/>
            <p:nvPr/>
          </p:nvSpPr>
          <p:spPr>
            <a:xfrm rot="16200000">
              <a:off x="9654041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https://www.malopolska.pl/aktualnosci/samorzad/lii-zdalna-sesja-sejmiku-wojewodztwa-malopolskiego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4B44413-A707-C24E-9801-14CFA29AFE22}"/>
              </a:ext>
            </a:extLst>
          </p:cNvPr>
          <p:cNvSpPr/>
          <p:nvPr/>
        </p:nvSpPr>
        <p:spPr>
          <a:xfrm>
            <a:off x="3586442" y="5747471"/>
            <a:ext cx="516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Obrady Sejmiku Województwa Małopolskiego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00B64A-B677-E340-9B3A-F6FA341D035E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4429DA54-2076-E24E-9FE4-26A4D7BE56FA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4E3BAAD8-4D3E-A448-939F-CBA2ABDA7266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3CF3852D-ECE9-2C44-B3A9-1D027CF276BA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E0940DB0-DABB-244D-9074-FC9F8FABB98F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B8A765AB-2148-C746-ACAF-AB70A0180AE8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108F9C7F-B338-9744-84AF-73105AFD2098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A8B761E7-C6C1-224C-B563-F54B54056FCE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E0D5425D-3B95-074C-B5B1-75A3A5C0BAF4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4" name="Graphic 9">
              <a:extLst>
                <a:ext uri="{FF2B5EF4-FFF2-40B4-BE49-F238E27FC236}">
                  <a16:creationId xmlns:a16="http://schemas.microsoft.com/office/drawing/2014/main" id="{9EFFAB7C-F0D0-EE4C-A05F-04FF32446EB6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FC232B93-0FE4-6440-AF20-36D1325F153F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CF561C1B-FC1D-3145-AEAA-20BF99AC1CFF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7" name="Graphic 9">
              <a:extLst>
                <a:ext uri="{FF2B5EF4-FFF2-40B4-BE49-F238E27FC236}">
                  <a16:creationId xmlns:a16="http://schemas.microsoft.com/office/drawing/2014/main" id="{C533376B-EEDD-4E44-9A00-5C2A9E30EA46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8E4651E3-2D9D-6747-9608-6713769B29E4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B780DF4E-0BB2-4B4E-8814-F7BA231C90ED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1026" name="Picture 2" descr="Członkowie zarządu i przewodniczący sejmiku podczas sesji">
            <a:extLst>
              <a:ext uri="{FF2B5EF4-FFF2-40B4-BE49-F238E27FC236}">
                <a16:creationId xmlns:a16="http://schemas.microsoft.com/office/drawing/2014/main" id="{46ADE544-7523-4F46-B232-C6E23C57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740" y="584653"/>
            <a:ext cx="752475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2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7364B1-0872-3D40-8B29-44E21C49DA59}"/>
              </a:ext>
            </a:extLst>
          </p:cNvPr>
          <p:cNvSpPr/>
          <p:nvPr/>
        </p:nvSpPr>
        <p:spPr>
          <a:xfrm>
            <a:off x="7123391" y="14805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5B7F"/>
                </a:solidFill>
                <a:latin typeface="HK Grotesk" pitchFamily="2" charset="77"/>
              </a:rPr>
              <a:t>Widoki Małopolski do rozpoznania</a:t>
            </a:r>
          </a:p>
        </p:txBody>
      </p:sp>
      <p:grpSp>
        <p:nvGrpSpPr>
          <p:cNvPr id="25" name="Grafika Start">
            <a:extLst>
              <a:ext uri="{FF2B5EF4-FFF2-40B4-BE49-F238E27FC236}">
                <a16:creationId xmlns:a16="http://schemas.microsoft.com/office/drawing/2014/main" id="{2218D1B7-6D62-224F-B23D-3B9C3A603AD8}"/>
              </a:ext>
            </a:extLst>
          </p:cNvPr>
          <p:cNvGrpSpPr/>
          <p:nvPr/>
        </p:nvGrpSpPr>
        <p:grpSpPr>
          <a:xfrm rot="2583352">
            <a:off x="-961226" y="5487324"/>
            <a:ext cx="3288720" cy="1504821"/>
            <a:chOff x="-541072" y="5172499"/>
            <a:chExt cx="3514846" cy="1608290"/>
          </a:xfrm>
        </p:grpSpPr>
        <p:sp>
          <p:nvSpPr>
            <p:cNvPr id="26" name="Graphic 9">
              <a:extLst>
                <a:ext uri="{FF2B5EF4-FFF2-40B4-BE49-F238E27FC236}">
                  <a16:creationId xmlns:a16="http://schemas.microsoft.com/office/drawing/2014/main" id="{CC93A74F-CF70-5B4E-889F-2C1D38D95C68}"/>
                </a:ext>
              </a:extLst>
            </p:cNvPr>
            <p:cNvSpPr/>
            <p:nvPr/>
          </p:nvSpPr>
          <p:spPr>
            <a:xfrm>
              <a:off x="374544" y="5172499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15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15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48558028-AFE1-1244-A008-F0A95E92E230}"/>
                </a:ext>
              </a:extLst>
            </p:cNvPr>
            <p:cNvSpPr/>
            <p:nvPr/>
          </p:nvSpPr>
          <p:spPr>
            <a:xfrm>
              <a:off x="1762022" y="5359587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4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3 w 102893"/>
                <a:gd name="connsiteY5" fmla="*/ 91549 h 128526"/>
                <a:gd name="connsiteX6" fmla="*/ 69737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2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1" y="42028"/>
                    <a:pt x="78454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4" y="73711"/>
                    <a:pt x="74299" y="82345"/>
                    <a:pt x="73403" y="91549"/>
                  </a:cubicBezTo>
                  <a:lnTo>
                    <a:pt x="69737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1"/>
                    <a:pt x="29492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Graphic 9">
              <a:extLst>
                <a:ext uri="{FF2B5EF4-FFF2-40B4-BE49-F238E27FC236}">
                  <a16:creationId xmlns:a16="http://schemas.microsoft.com/office/drawing/2014/main" id="{D3D48863-5FE5-364D-A33B-0FF55D93E749}"/>
                </a:ext>
              </a:extLst>
            </p:cNvPr>
            <p:cNvSpPr/>
            <p:nvPr/>
          </p:nvSpPr>
          <p:spPr>
            <a:xfrm>
              <a:off x="-48680" y="6215290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463 h 128526"/>
                <a:gd name="connsiteX9" fmla="*/ 0 w 102893"/>
                <a:gd name="connsiteY9" fmla="*/ 78924 h 128526"/>
                <a:gd name="connsiteX10" fmla="*/ 17841 w 102893"/>
                <a:gd name="connsiteY10" fmla="*/ 61331 h 128526"/>
                <a:gd name="connsiteX11" fmla="*/ 29491 w 102893"/>
                <a:gd name="connsiteY11" fmla="*/ 36978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9" y="91630"/>
                    <a:pt x="33483" y="86499"/>
                    <a:pt x="24440" y="84463"/>
                  </a:cubicBezTo>
                  <a:lnTo>
                    <a:pt x="0" y="78924"/>
                  </a:lnTo>
                  <a:lnTo>
                    <a:pt x="17841" y="61331"/>
                  </a:lnTo>
                  <a:cubicBezTo>
                    <a:pt x="24440" y="54815"/>
                    <a:pt x="28595" y="46182"/>
                    <a:pt x="29491" y="36978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3BF32116-8D63-E04F-988D-BB6A0885EB35}"/>
                </a:ext>
              </a:extLst>
            </p:cNvPr>
            <p:cNvSpPr/>
            <p:nvPr/>
          </p:nvSpPr>
          <p:spPr>
            <a:xfrm>
              <a:off x="2320810" y="6028202"/>
              <a:ext cx="102893" cy="128526"/>
            </a:xfrm>
            <a:custGeom>
              <a:avLst/>
              <a:gdLst>
                <a:gd name="connsiteX0" fmla="*/ 33157 w 102893"/>
                <a:gd name="connsiteY0" fmla="*/ 0 h 128526"/>
                <a:gd name="connsiteX1" fmla="*/ 55724 w 102893"/>
                <a:gd name="connsiteY1" fmla="*/ 29484 h 128526"/>
                <a:gd name="connsiteX2" fmla="*/ 78453 w 102893"/>
                <a:gd name="connsiteY2" fmla="*/ 44145 h 128526"/>
                <a:gd name="connsiteX3" fmla="*/ 102894 w 102893"/>
                <a:gd name="connsiteY3" fmla="*/ 49684 h 128526"/>
                <a:gd name="connsiteX4" fmla="*/ 85052 w 102893"/>
                <a:gd name="connsiteY4" fmla="*/ 67195 h 128526"/>
                <a:gd name="connsiteX5" fmla="*/ 73402 w 102893"/>
                <a:gd name="connsiteY5" fmla="*/ 91549 h 128526"/>
                <a:gd name="connsiteX6" fmla="*/ 69736 w 102893"/>
                <a:gd name="connsiteY6" fmla="*/ 128526 h 128526"/>
                <a:gd name="connsiteX7" fmla="*/ 47170 w 102893"/>
                <a:gd name="connsiteY7" fmla="*/ 99042 h 128526"/>
                <a:gd name="connsiteX8" fmla="*/ 24440 w 102893"/>
                <a:gd name="connsiteY8" fmla="*/ 84381 h 128526"/>
                <a:gd name="connsiteX9" fmla="*/ 0 w 102893"/>
                <a:gd name="connsiteY9" fmla="*/ 78843 h 128526"/>
                <a:gd name="connsiteX10" fmla="*/ 17841 w 102893"/>
                <a:gd name="connsiteY10" fmla="*/ 61250 h 128526"/>
                <a:gd name="connsiteX11" fmla="*/ 29491 w 102893"/>
                <a:gd name="connsiteY11" fmla="*/ 36896 h 128526"/>
                <a:gd name="connsiteX12" fmla="*/ 33157 w 102893"/>
                <a:gd name="connsiteY12" fmla="*/ 0 h 1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93" h="128526">
                  <a:moveTo>
                    <a:pt x="33157" y="0"/>
                  </a:moveTo>
                  <a:lnTo>
                    <a:pt x="55724" y="29484"/>
                  </a:lnTo>
                  <a:cubicBezTo>
                    <a:pt x="61345" y="36896"/>
                    <a:pt x="69410" y="42028"/>
                    <a:pt x="78453" y="44145"/>
                  </a:cubicBezTo>
                  <a:lnTo>
                    <a:pt x="102894" y="49684"/>
                  </a:lnTo>
                  <a:lnTo>
                    <a:pt x="85052" y="67195"/>
                  </a:lnTo>
                  <a:cubicBezTo>
                    <a:pt x="78453" y="73711"/>
                    <a:pt x="74299" y="82345"/>
                    <a:pt x="73402" y="91549"/>
                  </a:cubicBezTo>
                  <a:lnTo>
                    <a:pt x="69736" y="128526"/>
                  </a:lnTo>
                  <a:lnTo>
                    <a:pt x="47170" y="99042"/>
                  </a:lnTo>
                  <a:cubicBezTo>
                    <a:pt x="41548" y="91630"/>
                    <a:pt x="33483" y="86499"/>
                    <a:pt x="24440" y="84381"/>
                  </a:cubicBezTo>
                  <a:lnTo>
                    <a:pt x="0" y="78843"/>
                  </a:lnTo>
                  <a:lnTo>
                    <a:pt x="17841" y="61250"/>
                  </a:lnTo>
                  <a:cubicBezTo>
                    <a:pt x="24440" y="54734"/>
                    <a:pt x="28595" y="46100"/>
                    <a:pt x="29491" y="36896"/>
                  </a:cubicBezTo>
                  <a:lnTo>
                    <a:pt x="33157" y="0"/>
                  </a:lnTo>
                  <a:close/>
                </a:path>
              </a:pathLst>
            </a:custGeom>
            <a:solidFill>
              <a:srgbClr val="2CB34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D606A249-62AC-E14F-BCE2-2970FD55A7A4}"/>
                </a:ext>
              </a:extLst>
            </p:cNvPr>
            <p:cNvSpPr/>
            <p:nvPr/>
          </p:nvSpPr>
          <p:spPr>
            <a:xfrm>
              <a:off x="-541072" y="5366158"/>
              <a:ext cx="3514846" cy="1414631"/>
            </a:xfrm>
            <a:custGeom>
              <a:avLst/>
              <a:gdLst>
                <a:gd name="connsiteX0" fmla="*/ 3514847 w 3514846"/>
                <a:gd name="connsiteY0" fmla="*/ 1215000 h 1414631"/>
                <a:gd name="connsiteX1" fmla="*/ 1788055 w 3514846"/>
                <a:gd name="connsiteY1" fmla="*/ 241441 h 1414631"/>
                <a:gd name="connsiteX2" fmla="*/ 1186904 w 3514846"/>
                <a:gd name="connsiteY2" fmla="*/ 235984 h 1414631"/>
                <a:gd name="connsiteX3" fmla="*/ 1163279 w 3514846"/>
                <a:gd name="connsiteY3" fmla="*/ 3203 h 1414631"/>
                <a:gd name="connsiteX4" fmla="*/ 1288658 w 3514846"/>
                <a:gd name="connsiteY4" fmla="*/ 165368 h 1414631"/>
                <a:gd name="connsiteX5" fmla="*/ 1016963 w 3514846"/>
                <a:gd name="connsiteY5" fmla="*/ 399370 h 1414631"/>
                <a:gd name="connsiteX6" fmla="*/ 0 w 3514846"/>
                <a:gd name="connsiteY6" fmla="*/ 1175660 h 1414631"/>
                <a:gd name="connsiteX7" fmla="*/ 388031 w 3514846"/>
                <a:gd name="connsiteY7" fmla="*/ 1372033 h 1414631"/>
                <a:gd name="connsiteX8" fmla="*/ 1658196 w 3514846"/>
                <a:gd name="connsiteY8" fmla="*/ 644776 h 1414631"/>
                <a:gd name="connsiteX9" fmla="*/ 2160526 w 3514846"/>
                <a:gd name="connsiteY9" fmla="*/ 454267 h 1414631"/>
                <a:gd name="connsiteX10" fmla="*/ 2070830 w 3514846"/>
                <a:gd name="connsiteY10" fmla="*/ 337877 h 1414631"/>
                <a:gd name="connsiteX11" fmla="*/ 1990666 w 3514846"/>
                <a:gd name="connsiteY11" fmla="*/ 464448 h 1414631"/>
                <a:gd name="connsiteX12" fmla="*/ 2360367 w 3514846"/>
                <a:gd name="connsiteY12" fmla="*/ 671410 h 1414631"/>
                <a:gd name="connsiteX13" fmla="*/ 3205595 w 3514846"/>
                <a:gd name="connsiteY13" fmla="*/ 1276005 h 1414631"/>
                <a:gd name="connsiteX14" fmla="*/ 844577 w 3514846"/>
                <a:gd name="connsiteY14" fmla="*/ 1414632 h 1414631"/>
                <a:gd name="connsiteX15" fmla="*/ 1631963 w 3514846"/>
                <a:gd name="connsiteY15" fmla="*/ 958925 h 1414631"/>
                <a:gd name="connsiteX16" fmla="*/ 2913289 w 3514846"/>
                <a:gd name="connsiteY16" fmla="*/ 1393292 h 141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4846" h="1414631">
                  <a:moveTo>
                    <a:pt x="3514847" y="1215000"/>
                  </a:moveTo>
                  <a:cubicBezTo>
                    <a:pt x="3088363" y="342682"/>
                    <a:pt x="2145455" y="200716"/>
                    <a:pt x="1788055" y="241441"/>
                  </a:cubicBezTo>
                  <a:cubicBezTo>
                    <a:pt x="1456155" y="279233"/>
                    <a:pt x="1294605" y="302935"/>
                    <a:pt x="1186904" y="235984"/>
                  </a:cubicBezTo>
                  <a:cubicBezTo>
                    <a:pt x="1044336" y="147367"/>
                    <a:pt x="1096964" y="18597"/>
                    <a:pt x="1163279" y="3203"/>
                  </a:cubicBezTo>
                  <a:cubicBezTo>
                    <a:pt x="1254441" y="-17893"/>
                    <a:pt x="1319778" y="68525"/>
                    <a:pt x="1288658" y="165368"/>
                  </a:cubicBezTo>
                  <a:cubicBezTo>
                    <a:pt x="1263892" y="242581"/>
                    <a:pt x="1169715" y="341135"/>
                    <a:pt x="1016963" y="399370"/>
                  </a:cubicBezTo>
                  <a:cubicBezTo>
                    <a:pt x="230961" y="691202"/>
                    <a:pt x="0" y="1175660"/>
                    <a:pt x="0" y="1175660"/>
                  </a:cubicBezTo>
                  <a:moveTo>
                    <a:pt x="388031" y="1372033"/>
                  </a:moveTo>
                  <a:cubicBezTo>
                    <a:pt x="658423" y="887901"/>
                    <a:pt x="1235378" y="713356"/>
                    <a:pt x="1658196" y="644776"/>
                  </a:cubicBezTo>
                  <a:cubicBezTo>
                    <a:pt x="2023009" y="585563"/>
                    <a:pt x="2132094" y="559662"/>
                    <a:pt x="2160526" y="454267"/>
                  </a:cubicBezTo>
                  <a:cubicBezTo>
                    <a:pt x="2181382" y="376890"/>
                    <a:pt x="2124273" y="337388"/>
                    <a:pt x="2070830" y="337877"/>
                  </a:cubicBezTo>
                  <a:cubicBezTo>
                    <a:pt x="2015676" y="338365"/>
                    <a:pt x="1970217" y="390248"/>
                    <a:pt x="1990666" y="464448"/>
                  </a:cubicBezTo>
                  <a:cubicBezTo>
                    <a:pt x="2019587" y="569599"/>
                    <a:pt x="2144640" y="588902"/>
                    <a:pt x="2360367" y="671410"/>
                  </a:cubicBezTo>
                  <a:cubicBezTo>
                    <a:pt x="2576093" y="753918"/>
                    <a:pt x="2911741" y="845955"/>
                    <a:pt x="3205595" y="1276005"/>
                  </a:cubicBezTo>
                  <a:moveTo>
                    <a:pt x="844577" y="1414632"/>
                  </a:moveTo>
                  <a:cubicBezTo>
                    <a:pt x="932073" y="1283743"/>
                    <a:pt x="1239533" y="1073849"/>
                    <a:pt x="1631963" y="958925"/>
                  </a:cubicBezTo>
                  <a:cubicBezTo>
                    <a:pt x="2024475" y="844000"/>
                    <a:pt x="2555482" y="931721"/>
                    <a:pt x="2913289" y="1393292"/>
                  </a:cubicBezTo>
                </a:path>
              </a:pathLst>
            </a:custGeom>
            <a:noFill/>
            <a:ln w="16265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25147A05-1067-8340-B132-96A3A7A71374}"/>
                </a:ext>
              </a:extLst>
            </p:cNvPr>
            <p:cNvSpPr/>
            <p:nvPr/>
          </p:nvSpPr>
          <p:spPr>
            <a:xfrm>
              <a:off x="1260750" y="5236355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658 h 151820"/>
                <a:gd name="connsiteX2" fmla="*/ 154300 w 154300"/>
                <a:gd name="connsiteY2" fmla="*/ 57747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155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658"/>
                  </a:lnTo>
                  <a:lnTo>
                    <a:pt x="154300" y="57747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13F9ED44-A0F7-F442-BD72-845FCB95C91B}"/>
                </a:ext>
              </a:extLst>
            </p:cNvPr>
            <p:cNvSpPr/>
            <p:nvPr/>
          </p:nvSpPr>
          <p:spPr>
            <a:xfrm>
              <a:off x="939767" y="5779782"/>
              <a:ext cx="154300" cy="151820"/>
            </a:xfrm>
            <a:custGeom>
              <a:avLst/>
              <a:gdLst>
                <a:gd name="connsiteX0" fmla="*/ 54339 w 154300"/>
                <a:gd name="connsiteY0" fmla="*/ 151821 h 151820"/>
                <a:gd name="connsiteX1" fmla="*/ 131489 w 154300"/>
                <a:gd name="connsiteY1" fmla="*/ 133576 h 151820"/>
                <a:gd name="connsiteX2" fmla="*/ 154300 w 154300"/>
                <a:gd name="connsiteY2" fmla="*/ 57666 h 151820"/>
                <a:gd name="connsiteX3" fmla="*/ 99961 w 154300"/>
                <a:gd name="connsiteY3" fmla="*/ 0 h 151820"/>
                <a:gd name="connsiteX4" fmla="*/ 22811 w 154300"/>
                <a:gd name="connsiteY4" fmla="*/ 18163 h 151820"/>
                <a:gd name="connsiteX5" fmla="*/ 0 w 154300"/>
                <a:gd name="connsiteY5" fmla="*/ 94073 h 1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00" h="151820">
                  <a:moveTo>
                    <a:pt x="54339" y="151821"/>
                  </a:moveTo>
                  <a:lnTo>
                    <a:pt x="131489" y="133576"/>
                  </a:lnTo>
                  <a:lnTo>
                    <a:pt x="154300" y="57666"/>
                  </a:lnTo>
                  <a:lnTo>
                    <a:pt x="99961" y="0"/>
                  </a:lnTo>
                  <a:lnTo>
                    <a:pt x="22811" y="18163"/>
                  </a:lnTo>
                  <a:lnTo>
                    <a:pt x="0" y="94073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Graphic 9">
              <a:extLst>
                <a:ext uri="{FF2B5EF4-FFF2-40B4-BE49-F238E27FC236}">
                  <a16:creationId xmlns:a16="http://schemas.microsoft.com/office/drawing/2014/main" id="{4EFA38F9-74FE-D548-B085-7106A9644AC7}"/>
                </a:ext>
              </a:extLst>
            </p:cNvPr>
            <p:cNvSpPr/>
            <p:nvPr/>
          </p:nvSpPr>
          <p:spPr>
            <a:xfrm>
              <a:off x="1471834" y="6069252"/>
              <a:ext cx="154381" cy="151902"/>
            </a:xfrm>
            <a:custGeom>
              <a:avLst/>
              <a:gdLst>
                <a:gd name="connsiteX0" fmla="*/ 54339 w 154381"/>
                <a:gd name="connsiteY0" fmla="*/ 151902 h 151902"/>
                <a:gd name="connsiteX1" fmla="*/ 131570 w 154381"/>
                <a:gd name="connsiteY1" fmla="*/ 133658 h 151902"/>
                <a:gd name="connsiteX2" fmla="*/ 154382 w 154381"/>
                <a:gd name="connsiteY2" fmla="*/ 57747 h 151902"/>
                <a:gd name="connsiteX3" fmla="*/ 100042 w 154381"/>
                <a:gd name="connsiteY3" fmla="*/ 0 h 151902"/>
                <a:gd name="connsiteX4" fmla="*/ 22811 w 154381"/>
                <a:gd name="connsiteY4" fmla="*/ 18244 h 151902"/>
                <a:gd name="connsiteX5" fmla="*/ 0 w 154381"/>
                <a:gd name="connsiteY5" fmla="*/ 94155 h 151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81" h="151902">
                  <a:moveTo>
                    <a:pt x="54339" y="151902"/>
                  </a:moveTo>
                  <a:lnTo>
                    <a:pt x="131570" y="133658"/>
                  </a:lnTo>
                  <a:lnTo>
                    <a:pt x="154382" y="57747"/>
                  </a:lnTo>
                  <a:lnTo>
                    <a:pt x="100042" y="0"/>
                  </a:lnTo>
                  <a:lnTo>
                    <a:pt x="22811" y="18244"/>
                  </a:lnTo>
                  <a:lnTo>
                    <a:pt x="0" y="94155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A8621824-A539-6C44-8713-9CFBF80A9DEA}"/>
                </a:ext>
              </a:extLst>
            </p:cNvPr>
            <p:cNvSpPr/>
            <p:nvPr/>
          </p:nvSpPr>
          <p:spPr>
            <a:xfrm rot="-933066">
              <a:off x="901514" y="5404479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DE39AFFD-6FC9-CC4B-8261-DD9B8CA85BC3}"/>
                </a:ext>
              </a:extLst>
            </p:cNvPr>
            <p:cNvSpPr/>
            <p:nvPr/>
          </p:nvSpPr>
          <p:spPr>
            <a:xfrm rot="-933066">
              <a:off x="2256492" y="5591815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DECF5C63-1310-9141-8542-8EC50E966C0C}"/>
                </a:ext>
              </a:extLst>
            </p:cNvPr>
            <p:cNvSpPr/>
            <p:nvPr/>
          </p:nvSpPr>
          <p:spPr>
            <a:xfrm rot="-933066">
              <a:off x="262379" y="5944321"/>
              <a:ext cx="127905" cy="73141"/>
            </a:xfrm>
            <a:custGeom>
              <a:avLst/>
              <a:gdLst>
                <a:gd name="connsiteX0" fmla="*/ 0 w 127905"/>
                <a:gd name="connsiteY0" fmla="*/ 0 h 73141"/>
                <a:gd name="connsiteX1" fmla="*/ 127906 w 127905"/>
                <a:gd name="connsiteY1" fmla="*/ 0 h 73141"/>
                <a:gd name="connsiteX2" fmla="*/ 127906 w 127905"/>
                <a:gd name="connsiteY2" fmla="*/ 73142 h 73141"/>
                <a:gd name="connsiteX3" fmla="*/ 0 w 127905"/>
                <a:gd name="connsiteY3" fmla="*/ 73142 h 7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05" h="73141">
                  <a:moveTo>
                    <a:pt x="0" y="0"/>
                  </a:moveTo>
                  <a:lnTo>
                    <a:pt x="127906" y="0"/>
                  </a:lnTo>
                  <a:lnTo>
                    <a:pt x="127906" y="73142"/>
                  </a:lnTo>
                  <a:lnTo>
                    <a:pt x="0" y="73142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66BE3652-C0FD-0842-82A0-01FD67F9AB28}"/>
                </a:ext>
              </a:extLst>
            </p:cNvPr>
            <p:cNvSpPr/>
            <p:nvPr/>
          </p:nvSpPr>
          <p:spPr>
            <a:xfrm rot="-877860">
              <a:off x="1862866" y="585996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4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4"/>
                    <a:pt x="86766" y="84384"/>
                  </a:cubicBezTo>
                  <a:cubicBezTo>
                    <a:pt x="38846" y="84384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5989835E-0AB3-DF4C-8DCA-4C6A66E213B0}"/>
                </a:ext>
              </a:extLst>
            </p:cNvPr>
            <p:cNvSpPr/>
            <p:nvPr/>
          </p:nvSpPr>
          <p:spPr>
            <a:xfrm rot="-877860">
              <a:off x="845539" y="6179019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3" name="Graphic 9">
              <a:extLst>
                <a:ext uri="{FF2B5EF4-FFF2-40B4-BE49-F238E27FC236}">
                  <a16:creationId xmlns:a16="http://schemas.microsoft.com/office/drawing/2014/main" id="{B650D631-5CEE-D24C-86FC-687315F54723}"/>
                </a:ext>
              </a:extLst>
            </p:cNvPr>
            <p:cNvSpPr/>
            <p:nvPr/>
          </p:nvSpPr>
          <p:spPr>
            <a:xfrm rot="-877860">
              <a:off x="18941" y="5638088"/>
              <a:ext cx="173531" cy="84383"/>
            </a:xfrm>
            <a:custGeom>
              <a:avLst/>
              <a:gdLst>
                <a:gd name="connsiteX0" fmla="*/ 173531 w 173531"/>
                <a:gd name="connsiteY0" fmla="*/ 42192 h 84383"/>
                <a:gd name="connsiteX1" fmla="*/ 86766 w 173531"/>
                <a:gd name="connsiteY1" fmla="*/ 84383 h 84383"/>
                <a:gd name="connsiteX2" fmla="*/ 0 w 173531"/>
                <a:gd name="connsiteY2" fmla="*/ 42192 h 84383"/>
                <a:gd name="connsiteX3" fmla="*/ 86766 w 173531"/>
                <a:gd name="connsiteY3" fmla="*/ 0 h 84383"/>
                <a:gd name="connsiteX4" fmla="*/ 173531 w 173531"/>
                <a:gd name="connsiteY4" fmla="*/ 42192 h 8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31" h="84383">
                  <a:moveTo>
                    <a:pt x="173531" y="42192"/>
                  </a:moveTo>
                  <a:cubicBezTo>
                    <a:pt x="173531" y="65494"/>
                    <a:pt x="134685" y="84383"/>
                    <a:pt x="86766" y="84383"/>
                  </a:cubicBezTo>
                  <a:cubicBezTo>
                    <a:pt x="38846" y="84383"/>
                    <a:pt x="0" y="65494"/>
                    <a:pt x="0" y="42192"/>
                  </a:cubicBezTo>
                  <a:cubicBezTo>
                    <a:pt x="0" y="18890"/>
                    <a:pt x="38846" y="0"/>
                    <a:pt x="86766" y="0"/>
                  </a:cubicBezTo>
                  <a:cubicBezTo>
                    <a:pt x="134685" y="0"/>
                    <a:pt x="173531" y="18890"/>
                    <a:pt x="173531" y="42192"/>
                  </a:cubicBezTo>
                  <a:close/>
                </a:path>
              </a:pathLst>
            </a:custGeom>
            <a:solidFill>
              <a:srgbClr val="BD79A9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40" name="Obraz 3">
            <a:extLst>
              <a:ext uri="{FF2B5EF4-FFF2-40B4-BE49-F238E27FC236}">
                <a16:creationId xmlns:a16="http://schemas.microsoft.com/office/drawing/2014/main" id="{67591869-C982-4143-93DA-126875A1B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4"/>
          <a:stretch/>
        </p:blipFill>
        <p:spPr>
          <a:xfrm>
            <a:off x="1616692" y="517389"/>
            <a:ext cx="9101491" cy="517571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55BBC-76ED-B945-BB42-B26619508C84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F82EE5-CAAF-F34A-B464-2CB4C675FC1D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EABD95-EE1F-1147-A10D-DD9C029140C7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L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D436FA-B98F-8E4F-B9E9-B95CDDDB2BE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PL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en-PL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0DCBE1-5906-A748-B441-62C0DAB5A807}"/>
                </a:ext>
              </a:extLst>
            </p:cNvPr>
            <p:cNvSpPr txBox="1"/>
            <p:nvPr/>
          </p:nvSpPr>
          <p:spPr>
            <a:xfrm rot="16200000">
              <a:off x="9654042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 Light" pitchFamily="2" charset="77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https://visitmalopolska.pl/pl/jura-krakowsko-czestochowska</a:t>
              </a:r>
              <a:r>
                <a:rPr lang="pl-PL" sz="700" dirty="0">
                  <a:latin typeface="HK Grotesk Light" pitchFamily="2" charset="77"/>
                </a:rPr>
                <a:t>, , fot. Kamil Bańkowski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5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0" ma:contentTypeDescription="Utwórz nowy dokument." ma:contentTypeScope="" ma:versionID="432305276645e7112f6f60b34b2d9dc2">
  <xsd:schema xmlns:xsd="http://www.w3.org/2001/XMLSchema" xmlns:xs="http://www.w3.org/2001/XMLSchema" xmlns:p="http://schemas.microsoft.com/office/2006/metadata/properties" xmlns:ns2="c83b6978-a91a-418b-9c71-6d668af4d789" targetNamespace="http://schemas.microsoft.com/office/2006/metadata/properties" ma:root="true" ma:fieldsID="9c5ad27d9eac1f61e3a79222796bb17e" ns2:_="">
    <xsd:import namespace="c83b6978-a91a-418b-9c71-6d668af4d7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57171-C687-49DF-8380-AC9036A0F48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3709F79-5B1E-46E4-8AD3-BEE7AFCD3B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03E077-D6DA-4196-9E95-18CF500275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3b6978-a91a-418b-9c71-6d668af4d7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1185</Words>
  <Application>Microsoft Office PowerPoint</Application>
  <PresentationFormat>Panoramiczny</PresentationFormat>
  <Paragraphs>151</Paragraphs>
  <Slides>36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Grotesque</vt:lpstr>
      <vt:lpstr>HK Grotesk</vt:lpstr>
      <vt:lpstr>HK Grotesk Black</vt:lpstr>
      <vt:lpstr>HK Grotesk Light</vt:lpstr>
      <vt:lpstr>HK Grotesk Medium</vt:lpstr>
      <vt:lpstr>System Font Regular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 </dc:title>
  <dc:subject>Lekcja 1</dc:subject>
  <dc:creator>Cogiteon</dc:creator>
  <cp:keywords/>
  <dc:description/>
  <cp:lastModifiedBy>Piotr Koziarz | MCN Cogiteon</cp:lastModifiedBy>
  <cp:revision>67</cp:revision>
  <dcterms:created xsi:type="dcterms:W3CDTF">2021-08-08T20:07:43Z</dcterms:created>
  <dcterms:modified xsi:type="dcterms:W3CDTF">2021-10-15T08:21:06Z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