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2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9" r:id="rId23"/>
    <p:sldId id="280" r:id="rId2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  <p:cmAuthor id="2" name="Andrzej Pruchlat | MCN Cogiteon" initials="AP|MC" lastIdx="1" clrIdx="1">
    <p:extLst>
      <p:ext uri="{19B8F6BF-5375-455C-9EA6-DF929625EA0E}">
        <p15:presenceInfo xmlns:p15="http://schemas.microsoft.com/office/powerpoint/2012/main" userId="S::Andrzej.Pruchlat@cogiteon.pl::254a46c7-ee73-42c9-8884-2e3e00f87fe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5B7F"/>
    <a:srgbClr val="E21C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816"/>
    <p:restoredTop sz="86390"/>
  </p:normalViewPr>
  <p:slideViewPr>
    <p:cSldViewPr snapToGrid="0" snapToObjects="1">
      <p:cViewPr varScale="1">
        <p:scale>
          <a:sx n="114" d="100"/>
          <a:sy n="114" d="100"/>
        </p:scale>
        <p:origin x="288" y="102"/>
      </p:cViewPr>
      <p:guideLst>
        <p:guide orient="horz" pos="4320"/>
        <p:guide pos="38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otr Koziarz | MCN Cogiteon" userId="a68ab03a-157c-4c43-a6bf-dc2d5f3f1ce9" providerId="ADAL" clId="{FA458D46-E900-4649-8FD3-9E16814911BF}"/>
    <pc:docChg chg="custSel">
      <pc:chgData name="Piotr Koziarz | MCN Cogiteon" userId="a68ab03a-157c-4c43-a6bf-dc2d5f3f1ce9" providerId="ADAL" clId="{FA458D46-E900-4649-8FD3-9E16814911BF}" dt="2021-10-15T07:43:58.160" v="0" actId="1592"/>
      <pc:docMkLst>
        <pc:docMk/>
      </pc:docMkLst>
      <pc:sldChg chg="delCm">
        <pc:chgData name="Piotr Koziarz | MCN Cogiteon" userId="a68ab03a-157c-4c43-a6bf-dc2d5f3f1ce9" providerId="ADAL" clId="{FA458D46-E900-4649-8FD3-9E16814911BF}" dt="2021-10-15T07:43:58.160" v="0" actId="1592"/>
        <pc:sldMkLst>
          <pc:docMk/>
          <pc:sldMk cId="4150037316" sldId="2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ABE7D-6998-364D-98AE-6A54E00EBE4A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2F515-6073-BC44-A5A6-182D025BD41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77226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21955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634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35AF-9799-0245-92D6-0286ED9D3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77EE05-34FE-4546-8910-F9FD5C9F2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8B479-88D5-9D49-8880-7B23A1AC9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F55B8-A9AC-D241-8732-E1518E43F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380C9-25FA-C348-88EE-DD0ABAB4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3871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C52BE-6D5A-6C49-B93D-F12EB83BB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BF9396-817B-2644-94DE-40BDA5FE2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5269C-3812-A04A-968A-71EBA981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A3507-B771-3943-B334-A0E808065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EBF19-FD0A-8240-85A6-5EAB1B9B7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37602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D1D55D-9644-9E4C-8E3A-0EF462C0A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7A5FB-BD9B-514C-9ABC-476E8F1E4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D023D-FC67-0841-A2B8-895770967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D6A91-6B17-A64D-B45C-5F714EB0C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CC527-8223-B446-817F-11CEBA6CB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50840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60C07-806A-6B48-A91E-74C15B6D0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5B7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0BEC0-B6A6-3748-B08E-B7154B756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908D3-FA4E-024E-AEFF-074F2DB2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23DFB-8E9F-1845-B452-279615365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B726B-F090-624D-9FD1-1E020880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2360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26DAB-6CEB-7940-828C-42139C667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A523D-A309-2B42-9E8E-EA50BFDE5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69BD4-5603-2C46-ABC1-FA343537A2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A7FAB-8CD0-534F-BC60-7ACC412AB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F1914-0919-CC44-945B-26F0FF377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2921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76965-334E-DD47-B544-224900DD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59217-F8B7-AA47-B91A-4D43D2F47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3ADC64-9598-0949-8D8C-0C76F70E1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78C7C-D845-B64F-8AFE-6587E924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2E4AF-0578-1F49-9940-70ACDFF10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E8767-8A3A-D64A-80E0-A0300300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94235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079F2-2ED9-CA4C-B979-169187CB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2DF1FA-53E9-8C46-95A4-16206441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A2D02-F773-E84E-B4CC-2E4763F0A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BF91E3-6358-E441-8AAF-B95640CBF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99A7BB-34B5-4840-A290-C4082EFA4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A78300-F3A3-0448-9B57-BF23A9863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ADC6B0-C980-D943-940D-4815B17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667B21-7E15-3B45-AADF-CC96C2319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17987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7AD30-BAA8-E846-B6FE-4AF27D61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D2E3C-805C-DE41-8D82-C2F06788A5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4D62E1-B398-8841-9091-74687DB90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9830F9-4D34-2F4C-9935-9DCB92B2A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719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16B37-8095-9F4D-A30C-8CA456AA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70C34-59ED-3647-BC82-6FB83EB58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17DE3-3D6A-8548-BC47-569605FAA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5383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14875-1134-F54B-92BE-DE018D494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A9B72-9EF9-0348-9555-9F4BCE5DE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1EF6B-7F6E-E547-BFCF-DEB225999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E3EF73-54F1-8143-9B3A-74EC100CAE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B36B1-0379-7C4D-B761-AD612FB0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D188B-AEFF-3E4D-AF24-4736DB061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7159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10C8C-921F-B349-8B85-98A1B60BA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47AAB-21D5-0F42-9DE7-FC0F863130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1B2E9-AB77-704B-9651-E6FD42502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6C017-2C1F-2540-A6BE-6856D9D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BE84C-969D-1D4C-8B51-984D7C09E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C160D-3DBB-DC4F-A174-84C1F05C4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9855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78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K Grotesk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commons.wikimedia.org/wiki/File:Juliusz_Kossak_by_Walery_Rzewuski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polona.pl/item/portret-ksiedza-i-mezczyzny-w-stroju-narodowym-z-kregu-rodziny-ramultow,MzUzMDAzMjM/0/#info:metada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polona.pl/item/wieliczka-fragment-z-kaplicy-sw-kingi-jezus-w-swiatyni,NzMyMjMzMTc/0/#info:metada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pl.wikipedia.org/wiki/Camera_obscura#/media/Plik:Camera_obscura_1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l.wikipedia.org/wiki/Fryderyk_Chopin#/media/Plik:Frederic_Chopin_photo.jpe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l.wikipedia.org/wiki/Aparat_studyjny#/media/Plik:Studijskifotoaparat.JPG" TargetMode="External"/><Relationship Id="rId4" Type="http://schemas.openxmlformats.org/officeDocument/2006/relationships/hyperlink" Target="https://pl.wikipedia.org/wiki/Walery_Rzewuski#/media/Plik:Walery_Rzewuski_(cropped)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BB759-3B5F-7E4D-AC59-789E2FDA3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37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C2118D36-FEF2-144B-8E38-B430E09B82F0}"/>
              </a:ext>
            </a:extLst>
          </p:cNvPr>
          <p:cNvGrpSpPr/>
          <p:nvPr/>
        </p:nvGrpSpPr>
        <p:grpSpPr>
          <a:xfrm rot="5400000">
            <a:off x="9235973" y="3938611"/>
            <a:ext cx="498086" cy="5042910"/>
            <a:chOff x="11565648" y="1230437"/>
            <a:chExt cx="498086" cy="547404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176DBA4-7CE7-694D-969B-487B6132ED31}"/>
                </a:ext>
              </a:extLst>
            </p:cNvPr>
            <p:cNvGrpSpPr/>
            <p:nvPr/>
          </p:nvGrpSpPr>
          <p:grpSpPr>
            <a:xfrm>
              <a:off x="11565648" y="1791458"/>
              <a:ext cx="490137" cy="4912254"/>
              <a:chOff x="11565648" y="1791458"/>
              <a:chExt cx="490137" cy="4912254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195B04B-A388-744F-AF0D-798CD18013B5}"/>
                  </a:ext>
                </a:extLst>
              </p:cNvPr>
              <p:cNvSpPr/>
              <p:nvPr/>
            </p:nvSpPr>
            <p:spPr>
              <a:xfrm>
                <a:off x="11688760" y="1791458"/>
                <a:ext cx="367025" cy="491225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588412F-902A-0447-9C98-E0BBCA7A39C9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FCFDA84-56B7-7D47-B12C-74919349B972}"/>
                </a:ext>
              </a:extLst>
            </p:cNvPr>
            <p:cNvSpPr txBox="1"/>
            <p:nvPr/>
          </p:nvSpPr>
          <p:spPr>
            <a:xfrm rot="16200000">
              <a:off x="9172825" y="3813569"/>
              <a:ext cx="54740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" pitchFamily="50" charset="-18"/>
                  <a:hlinkClick r:id="rId2"/>
                </a:rPr>
                <a:t>https://commons.wikimedia.org/wiki/File:Juliusz_Kossak_by_Walery_Rzewuski.jpg</a:t>
              </a:r>
              <a:endParaRPr lang="pl-PL" sz="700" dirty="0">
                <a:latin typeface="HK Grotesk" pitchFamily="50" charset="-18"/>
              </a:endParaRPr>
            </a:p>
            <a:p>
              <a:r>
                <a:rPr lang="pl-PL" sz="700" dirty="0">
                  <a:latin typeface="HK Grotesk" pitchFamily="50" charset="-18"/>
                </a:rPr>
                <a:t>https://pl.wikipedia.org/wiki/Walery_Rzewuski#/media/Plik:Helena_Modrzejewska_1865_Krak%C3%B3w.jpg</a:t>
              </a:r>
            </a:p>
          </p:txBody>
        </p:sp>
      </p:grpSp>
      <p:pic>
        <p:nvPicPr>
          <p:cNvPr id="64" name="Obraz 63">
            <a:extLst>
              <a:ext uri="{FF2B5EF4-FFF2-40B4-BE49-F238E27FC236}">
                <a16:creationId xmlns:a16="http://schemas.microsoft.com/office/drawing/2014/main" id="{70230144-8A39-4D58-BB46-BD213F67E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530" y="85049"/>
            <a:ext cx="4238766" cy="617089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5" name="Obraz 64">
            <a:extLst>
              <a:ext uri="{FF2B5EF4-FFF2-40B4-BE49-F238E27FC236}">
                <a16:creationId xmlns:a16="http://schemas.microsoft.com/office/drawing/2014/main" id="{51691045-25D7-4464-808A-4C62F9A00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163" y="85049"/>
            <a:ext cx="3043335" cy="611730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grpSp>
        <p:nvGrpSpPr>
          <p:cNvPr id="27" name="Grafika Start3">
            <a:extLst>
              <a:ext uri="{FF2B5EF4-FFF2-40B4-BE49-F238E27FC236}">
                <a16:creationId xmlns:a16="http://schemas.microsoft.com/office/drawing/2014/main" id="{2D29B4CE-4071-4889-9885-EC8F5D00FA11}"/>
              </a:ext>
            </a:extLst>
          </p:cNvPr>
          <p:cNvGrpSpPr/>
          <p:nvPr/>
        </p:nvGrpSpPr>
        <p:grpSpPr>
          <a:xfrm rot="2812513">
            <a:off x="-1088672" y="4850696"/>
            <a:ext cx="4081843" cy="3138874"/>
            <a:chOff x="6008782" y="128898"/>
            <a:chExt cx="6533553" cy="5024201"/>
          </a:xfrm>
        </p:grpSpPr>
        <p:sp>
          <p:nvSpPr>
            <p:cNvPr id="28" name="Freeform: Shape 70">
              <a:extLst>
                <a:ext uri="{FF2B5EF4-FFF2-40B4-BE49-F238E27FC236}">
                  <a16:creationId xmlns:a16="http://schemas.microsoft.com/office/drawing/2014/main" id="{9FF245B2-3932-4B49-8CD2-E9D67F11687F}"/>
                </a:ext>
              </a:extLst>
            </p:cNvPr>
            <p:cNvSpPr/>
            <p:nvPr/>
          </p:nvSpPr>
          <p:spPr>
            <a:xfrm>
              <a:off x="8058900" y="11371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9" name="Freeform: Shape 72">
              <a:extLst>
                <a:ext uri="{FF2B5EF4-FFF2-40B4-BE49-F238E27FC236}">
                  <a16:creationId xmlns:a16="http://schemas.microsoft.com/office/drawing/2014/main" id="{D5A0EB4F-0E93-478E-95EA-D1EC4B25A14A}"/>
                </a:ext>
              </a:extLst>
            </p:cNvPr>
            <p:cNvSpPr/>
            <p:nvPr/>
          </p:nvSpPr>
          <p:spPr>
            <a:xfrm>
              <a:off x="6876785" y="2501688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0" name="Freeform: Shape 73">
              <a:extLst>
                <a:ext uri="{FF2B5EF4-FFF2-40B4-BE49-F238E27FC236}">
                  <a16:creationId xmlns:a16="http://schemas.microsoft.com/office/drawing/2014/main" id="{1D4C4A61-EB05-48CF-85B5-ACC743F34254}"/>
                </a:ext>
              </a:extLst>
            </p:cNvPr>
            <p:cNvSpPr/>
            <p:nvPr/>
          </p:nvSpPr>
          <p:spPr>
            <a:xfrm>
              <a:off x="7330676" y="36369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2" name="Freeform: Shape 74">
              <a:extLst>
                <a:ext uri="{FF2B5EF4-FFF2-40B4-BE49-F238E27FC236}">
                  <a16:creationId xmlns:a16="http://schemas.microsoft.com/office/drawing/2014/main" id="{22B6BA99-00AF-4509-9126-B5E52159A8B9}"/>
                </a:ext>
              </a:extLst>
            </p:cNvPr>
            <p:cNvSpPr/>
            <p:nvPr/>
          </p:nvSpPr>
          <p:spPr>
            <a:xfrm>
              <a:off x="7162487" y="495360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3" name="Freeform: Shape 75">
              <a:extLst>
                <a:ext uri="{FF2B5EF4-FFF2-40B4-BE49-F238E27FC236}">
                  <a16:creationId xmlns:a16="http://schemas.microsoft.com/office/drawing/2014/main" id="{528D803C-3205-4055-B761-A2F887D536A9}"/>
                </a:ext>
              </a:extLst>
            </p:cNvPr>
            <p:cNvSpPr/>
            <p:nvPr/>
          </p:nvSpPr>
          <p:spPr>
            <a:xfrm>
              <a:off x="8417748" y="4047325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4" name="Freeform: Shape 76">
              <a:extLst>
                <a:ext uri="{FF2B5EF4-FFF2-40B4-BE49-F238E27FC236}">
                  <a16:creationId xmlns:a16="http://schemas.microsoft.com/office/drawing/2014/main" id="{AC8F63B5-1B0D-44BB-8DFC-C35CA92289A2}"/>
                </a:ext>
              </a:extLst>
            </p:cNvPr>
            <p:cNvSpPr/>
            <p:nvPr/>
          </p:nvSpPr>
          <p:spPr>
            <a:xfrm>
              <a:off x="9114568" y="465351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5" name="Freeform: Shape 77">
              <a:extLst>
                <a:ext uri="{FF2B5EF4-FFF2-40B4-BE49-F238E27FC236}">
                  <a16:creationId xmlns:a16="http://schemas.microsoft.com/office/drawing/2014/main" id="{25D3742E-915A-48FA-A8C5-3BCF46FEFCAD}"/>
                </a:ext>
              </a:extLst>
            </p:cNvPr>
            <p:cNvSpPr/>
            <p:nvPr/>
          </p:nvSpPr>
          <p:spPr>
            <a:xfrm>
              <a:off x="10675821" y="3852555"/>
              <a:ext cx="268546" cy="199492"/>
            </a:xfrm>
            <a:custGeom>
              <a:avLst/>
              <a:gdLst>
                <a:gd name="connsiteX0" fmla="*/ 7086 w 268546"/>
                <a:gd name="connsiteY0" fmla="*/ 68334 h 199491"/>
                <a:gd name="connsiteX1" fmla="*/ 227174 w 268546"/>
                <a:gd name="connsiteY1" fmla="*/ 7087 h 199491"/>
                <a:gd name="connsiteX2" fmla="*/ 262210 w 268546"/>
                <a:gd name="connsiteY2" fmla="*/ 132986 h 199491"/>
                <a:gd name="connsiteX3" fmla="*/ 42122 w 268546"/>
                <a:gd name="connsiteY3" fmla="*/ 194233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4"/>
                  </a:moveTo>
                  <a:lnTo>
                    <a:pt x="227174" y="7087"/>
                  </a:lnTo>
                  <a:lnTo>
                    <a:pt x="262210" y="132986"/>
                  </a:lnTo>
                  <a:lnTo>
                    <a:pt x="42122" y="194233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6" name="Freeform: Shape 78">
              <a:extLst>
                <a:ext uri="{FF2B5EF4-FFF2-40B4-BE49-F238E27FC236}">
                  <a16:creationId xmlns:a16="http://schemas.microsoft.com/office/drawing/2014/main" id="{319FD1B5-D2C8-402C-ADAB-7D6B6D839FEF}"/>
                </a:ext>
              </a:extLst>
            </p:cNvPr>
            <p:cNvSpPr/>
            <p:nvPr/>
          </p:nvSpPr>
          <p:spPr>
            <a:xfrm>
              <a:off x="9114636" y="2766523"/>
              <a:ext cx="268546" cy="199492"/>
            </a:xfrm>
            <a:custGeom>
              <a:avLst/>
              <a:gdLst>
                <a:gd name="connsiteX0" fmla="*/ 7087 w 268546"/>
                <a:gd name="connsiteY0" fmla="*/ 68330 h 199491"/>
                <a:gd name="connsiteX1" fmla="*/ 227159 w 268546"/>
                <a:gd name="connsiteY1" fmla="*/ 7087 h 199491"/>
                <a:gd name="connsiteX2" fmla="*/ 262195 w 268546"/>
                <a:gd name="connsiteY2" fmla="*/ 132986 h 199491"/>
                <a:gd name="connsiteX3" fmla="*/ 42123 w 268546"/>
                <a:gd name="connsiteY3" fmla="*/ 194229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0"/>
                  </a:moveTo>
                  <a:lnTo>
                    <a:pt x="227159" y="7087"/>
                  </a:lnTo>
                  <a:lnTo>
                    <a:pt x="262195" y="132986"/>
                  </a:lnTo>
                  <a:lnTo>
                    <a:pt x="42123" y="194229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7" name="Freeform: Shape 79">
              <a:extLst>
                <a:ext uri="{FF2B5EF4-FFF2-40B4-BE49-F238E27FC236}">
                  <a16:creationId xmlns:a16="http://schemas.microsoft.com/office/drawing/2014/main" id="{D3590255-25AA-4C48-B6F7-145574DF943A}"/>
                </a:ext>
              </a:extLst>
            </p:cNvPr>
            <p:cNvSpPr/>
            <p:nvPr/>
          </p:nvSpPr>
          <p:spPr>
            <a:xfrm>
              <a:off x="9721425" y="390577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0" name="Freeform: Shape 80">
              <a:extLst>
                <a:ext uri="{FF2B5EF4-FFF2-40B4-BE49-F238E27FC236}">
                  <a16:creationId xmlns:a16="http://schemas.microsoft.com/office/drawing/2014/main" id="{41C59A13-183C-441E-BA3E-CED72F5587D8}"/>
                </a:ext>
              </a:extLst>
            </p:cNvPr>
            <p:cNvSpPr/>
            <p:nvPr/>
          </p:nvSpPr>
          <p:spPr>
            <a:xfrm>
              <a:off x="9563440" y="1908682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1" name="Freeform: Shape 81">
              <a:extLst>
                <a:ext uri="{FF2B5EF4-FFF2-40B4-BE49-F238E27FC236}">
                  <a16:creationId xmlns:a16="http://schemas.microsoft.com/office/drawing/2014/main" id="{663B9CE9-0F75-4ACB-BBC9-4860ECE54125}"/>
                </a:ext>
              </a:extLst>
            </p:cNvPr>
            <p:cNvSpPr/>
            <p:nvPr/>
          </p:nvSpPr>
          <p:spPr>
            <a:xfrm>
              <a:off x="10338856" y="1121265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2" name="Freeform: Shape 82">
              <a:extLst>
                <a:ext uri="{FF2B5EF4-FFF2-40B4-BE49-F238E27FC236}">
                  <a16:creationId xmlns:a16="http://schemas.microsoft.com/office/drawing/2014/main" id="{831E74C3-2DFD-493B-A31E-53EF4AFB6A30}"/>
                </a:ext>
              </a:extLst>
            </p:cNvPr>
            <p:cNvSpPr/>
            <p:nvPr/>
          </p:nvSpPr>
          <p:spPr>
            <a:xfrm>
              <a:off x="10759913" y="268270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3" name="Freeform: Shape 83">
              <a:extLst>
                <a:ext uri="{FF2B5EF4-FFF2-40B4-BE49-F238E27FC236}">
                  <a16:creationId xmlns:a16="http://schemas.microsoft.com/office/drawing/2014/main" id="{7E36F1ED-603D-45EB-AE01-3967720586F5}"/>
                </a:ext>
              </a:extLst>
            </p:cNvPr>
            <p:cNvSpPr/>
            <p:nvPr/>
          </p:nvSpPr>
          <p:spPr>
            <a:xfrm>
              <a:off x="6011383" y="719754"/>
              <a:ext cx="5769908" cy="2861936"/>
            </a:xfrm>
            <a:custGeom>
              <a:avLst/>
              <a:gdLst>
                <a:gd name="connsiteX0" fmla="*/ 5751863 w 5769908"/>
                <a:gd name="connsiteY0" fmla="*/ 1120380 h 2861935"/>
                <a:gd name="connsiteX1" fmla="*/ 5394826 w 5769908"/>
                <a:gd name="connsiteY1" fmla="*/ 916162 h 2861935"/>
                <a:gd name="connsiteX2" fmla="*/ 5211716 w 5769908"/>
                <a:gd name="connsiteY2" fmla="*/ 243623 h 2861935"/>
                <a:gd name="connsiteX3" fmla="*/ 4891631 w 5769908"/>
                <a:gd name="connsiteY3" fmla="*/ 31939 h 2861935"/>
                <a:gd name="connsiteX4" fmla="*/ 4696430 w 5769908"/>
                <a:gd name="connsiteY4" fmla="*/ 383919 h 2861935"/>
                <a:gd name="connsiteX5" fmla="*/ 4875718 w 5769908"/>
                <a:gd name="connsiteY5" fmla="*/ 1500550 h 2861935"/>
                <a:gd name="connsiteX6" fmla="*/ 4760175 w 5769908"/>
                <a:gd name="connsiteY6" fmla="*/ 1734699 h 2861935"/>
                <a:gd name="connsiteX7" fmla="*/ 4534288 w 5769908"/>
                <a:gd name="connsiteY7" fmla="*/ 1577922 h 2861935"/>
                <a:gd name="connsiteX8" fmla="*/ 4210989 w 5769908"/>
                <a:gd name="connsiteY8" fmla="*/ 884604 h 2861935"/>
                <a:gd name="connsiteX9" fmla="*/ 3906120 w 5769908"/>
                <a:gd name="connsiteY9" fmla="*/ 967608 h 2861935"/>
                <a:gd name="connsiteX10" fmla="*/ 3978927 w 5769908"/>
                <a:gd name="connsiteY10" fmla="*/ 1729129 h 2861935"/>
                <a:gd name="connsiteX11" fmla="*/ 3863698 w 5769908"/>
                <a:gd name="connsiteY11" fmla="*/ 1978777 h 2861935"/>
                <a:gd name="connsiteX12" fmla="*/ 3645400 w 5769908"/>
                <a:gd name="connsiteY12" fmla="*/ 1835534 h 2861935"/>
                <a:gd name="connsiteX13" fmla="*/ 3236144 w 5769908"/>
                <a:gd name="connsiteY13" fmla="*/ 787391 h 2861935"/>
                <a:gd name="connsiteX14" fmla="*/ 3233474 w 5769908"/>
                <a:gd name="connsiteY14" fmla="*/ 782234 h 2861935"/>
                <a:gd name="connsiteX15" fmla="*/ 2886773 w 5769908"/>
                <a:gd name="connsiteY15" fmla="*/ 577802 h 2861935"/>
                <a:gd name="connsiteX16" fmla="*/ 2718187 w 5769908"/>
                <a:gd name="connsiteY16" fmla="*/ 922538 h 2861935"/>
                <a:gd name="connsiteX17" fmla="*/ 2901297 w 5769908"/>
                <a:gd name="connsiteY17" fmla="*/ 1595078 h 2861935"/>
                <a:gd name="connsiteX18" fmla="*/ 2697072 w 5769908"/>
                <a:gd name="connsiteY18" fmla="*/ 1952106 h 2861935"/>
                <a:gd name="connsiteX19" fmla="*/ 1697949 w 5769908"/>
                <a:gd name="connsiteY19" fmla="*/ 2224144 h 2861935"/>
                <a:gd name="connsiteX20" fmla="*/ 1340913 w 5769908"/>
                <a:gd name="connsiteY20" fmla="*/ 2019926 h 2861935"/>
                <a:gd name="connsiteX21" fmla="*/ 1157803 w 5769908"/>
                <a:gd name="connsiteY21" fmla="*/ 1347386 h 2861935"/>
                <a:gd name="connsiteX22" fmla="*/ 837719 w 5769908"/>
                <a:gd name="connsiteY22" fmla="*/ 1135710 h 2861935"/>
                <a:gd name="connsiteX23" fmla="*/ 642516 w 5769908"/>
                <a:gd name="connsiteY23" fmla="*/ 1487690 h 2861935"/>
                <a:gd name="connsiteX24" fmla="*/ 821805 w 5769908"/>
                <a:gd name="connsiteY24" fmla="*/ 2604321 h 2861935"/>
                <a:gd name="connsiteX25" fmla="*/ 706262 w 5769908"/>
                <a:gd name="connsiteY25" fmla="*/ 2838463 h 2861935"/>
                <a:gd name="connsiteX26" fmla="*/ 480376 w 5769908"/>
                <a:gd name="connsiteY26" fmla="*/ 2681685 h 2861935"/>
                <a:gd name="connsiteX27" fmla="*/ 157076 w 5769908"/>
                <a:gd name="connsiteY27" fmla="*/ 1988368 h 2861935"/>
                <a:gd name="connsiteX28" fmla="*/ 20141 w 5769908"/>
                <a:gd name="connsiteY28" fmla="*/ 1956986 h 286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69908" h="2861935">
                  <a:moveTo>
                    <a:pt x="5751863" y="1120380"/>
                  </a:moveTo>
                  <a:cubicBezTo>
                    <a:pt x="5553491" y="1174396"/>
                    <a:pt x="5442244" y="1090341"/>
                    <a:pt x="5394826" y="916162"/>
                  </a:cubicBezTo>
                  <a:cubicBezTo>
                    <a:pt x="5347409" y="741975"/>
                    <a:pt x="5259141" y="417809"/>
                    <a:pt x="5211716" y="243623"/>
                  </a:cubicBezTo>
                  <a:cubicBezTo>
                    <a:pt x="5164290" y="69444"/>
                    <a:pt x="5053718" y="-12187"/>
                    <a:pt x="4891631" y="31939"/>
                  </a:cubicBezTo>
                  <a:cubicBezTo>
                    <a:pt x="4729545" y="76073"/>
                    <a:pt x="4674270" y="177990"/>
                    <a:pt x="4696430" y="383919"/>
                  </a:cubicBezTo>
                  <a:cubicBezTo>
                    <a:pt x="4706611" y="478593"/>
                    <a:pt x="4890642" y="1340580"/>
                    <a:pt x="4875718" y="1500550"/>
                  </a:cubicBezTo>
                  <a:cubicBezTo>
                    <a:pt x="4860818" y="1660526"/>
                    <a:pt x="4842649" y="1708343"/>
                    <a:pt x="4760175" y="1734699"/>
                  </a:cubicBezTo>
                  <a:cubicBezTo>
                    <a:pt x="4677700" y="1761047"/>
                    <a:pt x="4602515" y="1699665"/>
                    <a:pt x="4534288" y="1577922"/>
                  </a:cubicBezTo>
                  <a:cubicBezTo>
                    <a:pt x="4466063" y="1456178"/>
                    <a:pt x="4347764" y="967232"/>
                    <a:pt x="4210989" y="884604"/>
                  </a:cubicBezTo>
                  <a:cubicBezTo>
                    <a:pt x="4061570" y="794334"/>
                    <a:pt x="3938538" y="910937"/>
                    <a:pt x="3906120" y="967608"/>
                  </a:cubicBezTo>
                  <a:cubicBezTo>
                    <a:pt x="3826777" y="1106316"/>
                    <a:pt x="3976019" y="1589600"/>
                    <a:pt x="3978927" y="1729129"/>
                  </a:cubicBezTo>
                  <a:cubicBezTo>
                    <a:pt x="3981835" y="1868658"/>
                    <a:pt x="3948152" y="1959687"/>
                    <a:pt x="3863698" y="1978777"/>
                  </a:cubicBezTo>
                  <a:cubicBezTo>
                    <a:pt x="3779252" y="1997874"/>
                    <a:pt x="3739353" y="1965864"/>
                    <a:pt x="3645400" y="1835534"/>
                  </a:cubicBezTo>
                  <a:cubicBezTo>
                    <a:pt x="3551448" y="1705197"/>
                    <a:pt x="3275359" y="874162"/>
                    <a:pt x="3236144" y="787391"/>
                  </a:cubicBezTo>
                  <a:lnTo>
                    <a:pt x="3233474" y="782234"/>
                  </a:lnTo>
                  <a:cubicBezTo>
                    <a:pt x="3155280" y="590446"/>
                    <a:pt x="3048859" y="533668"/>
                    <a:pt x="2886773" y="577802"/>
                  </a:cubicBezTo>
                  <a:cubicBezTo>
                    <a:pt x="2724686" y="621935"/>
                    <a:pt x="2670762" y="748351"/>
                    <a:pt x="2718187" y="922538"/>
                  </a:cubicBezTo>
                  <a:cubicBezTo>
                    <a:pt x="2765605" y="1096717"/>
                    <a:pt x="2853872" y="1420891"/>
                    <a:pt x="2901297" y="1595078"/>
                  </a:cubicBezTo>
                  <a:cubicBezTo>
                    <a:pt x="2948730" y="1769257"/>
                    <a:pt x="2895450" y="1898098"/>
                    <a:pt x="2697072" y="1952106"/>
                  </a:cubicBezTo>
                  <a:lnTo>
                    <a:pt x="1697949" y="2224144"/>
                  </a:lnTo>
                  <a:cubicBezTo>
                    <a:pt x="1499578" y="2278152"/>
                    <a:pt x="1388338" y="2194105"/>
                    <a:pt x="1340913" y="2019926"/>
                  </a:cubicBezTo>
                  <a:cubicBezTo>
                    <a:pt x="1293495" y="1845747"/>
                    <a:pt x="1205228" y="1521573"/>
                    <a:pt x="1157803" y="1347386"/>
                  </a:cubicBezTo>
                  <a:cubicBezTo>
                    <a:pt x="1110378" y="1173207"/>
                    <a:pt x="999806" y="1091577"/>
                    <a:pt x="837719" y="1135710"/>
                  </a:cubicBezTo>
                  <a:cubicBezTo>
                    <a:pt x="675632" y="1179836"/>
                    <a:pt x="620357" y="1281754"/>
                    <a:pt x="642516" y="1487690"/>
                  </a:cubicBezTo>
                  <a:cubicBezTo>
                    <a:pt x="652698" y="1582357"/>
                    <a:pt x="836721" y="2444344"/>
                    <a:pt x="821805" y="2604321"/>
                  </a:cubicBezTo>
                  <a:cubicBezTo>
                    <a:pt x="806897" y="2764290"/>
                    <a:pt x="788736" y="2812114"/>
                    <a:pt x="706262" y="2838463"/>
                  </a:cubicBezTo>
                  <a:cubicBezTo>
                    <a:pt x="623787" y="2864818"/>
                    <a:pt x="548602" y="2803429"/>
                    <a:pt x="480376" y="2681685"/>
                  </a:cubicBezTo>
                  <a:cubicBezTo>
                    <a:pt x="412149" y="2559942"/>
                    <a:pt x="293843" y="2070996"/>
                    <a:pt x="157076" y="1988368"/>
                  </a:cubicBezTo>
                  <a:cubicBezTo>
                    <a:pt x="107795" y="1958590"/>
                    <a:pt x="61375" y="1951324"/>
                    <a:pt x="20141" y="1956986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9" name="Freeform: Shape 84">
              <a:extLst>
                <a:ext uri="{FF2B5EF4-FFF2-40B4-BE49-F238E27FC236}">
                  <a16:creationId xmlns:a16="http://schemas.microsoft.com/office/drawing/2014/main" id="{19222A65-B43F-431D-B91D-5C18A4E7D547}"/>
                </a:ext>
              </a:extLst>
            </p:cNvPr>
            <p:cNvSpPr/>
            <p:nvPr/>
          </p:nvSpPr>
          <p:spPr>
            <a:xfrm>
              <a:off x="6012825" y="128898"/>
              <a:ext cx="6529510" cy="1987242"/>
            </a:xfrm>
            <a:custGeom>
              <a:avLst/>
              <a:gdLst>
                <a:gd name="connsiteX0" fmla="*/ 6516299 w 6529510"/>
                <a:gd name="connsiteY0" fmla="*/ 474841 h 1987242"/>
                <a:gd name="connsiteX1" fmla="*/ 5984961 w 6529510"/>
                <a:gd name="connsiteY1" fmla="*/ 423618 h 1987242"/>
                <a:gd name="connsiteX2" fmla="*/ 5905770 w 6529510"/>
                <a:gd name="connsiteY2" fmla="*/ 445179 h 1987242"/>
                <a:gd name="connsiteX3" fmla="*/ 5473740 w 6529510"/>
                <a:gd name="connsiteY3" fmla="*/ 758702 h 1987242"/>
                <a:gd name="connsiteX4" fmla="*/ 4736742 w 6529510"/>
                <a:gd name="connsiteY4" fmla="*/ 803450 h 1987242"/>
                <a:gd name="connsiteX5" fmla="*/ 4183974 w 6529510"/>
                <a:gd name="connsiteY5" fmla="*/ 354272 h 1987242"/>
                <a:gd name="connsiteX6" fmla="*/ 4247504 w 6529510"/>
                <a:gd name="connsiteY6" fmla="*/ 25142 h 1987242"/>
                <a:gd name="connsiteX7" fmla="*/ 4487961 w 6529510"/>
                <a:gd name="connsiteY7" fmla="*/ 391439 h 1987242"/>
                <a:gd name="connsiteX8" fmla="*/ 3883993 w 6529510"/>
                <a:gd name="connsiteY8" fmla="*/ 843724 h 1987242"/>
                <a:gd name="connsiteX9" fmla="*/ 3870404 w 6529510"/>
                <a:gd name="connsiteY9" fmla="*/ 847430 h 1987242"/>
                <a:gd name="connsiteX10" fmla="*/ 3120516 w 6529510"/>
                <a:gd name="connsiteY10" fmla="*/ 763759 h 1987242"/>
                <a:gd name="connsiteX11" fmla="*/ 3142091 w 6529510"/>
                <a:gd name="connsiteY11" fmla="*/ 326113 h 1987242"/>
                <a:gd name="connsiteX12" fmla="*/ 3363719 w 6529510"/>
                <a:gd name="connsiteY12" fmla="*/ 577610 h 1987242"/>
                <a:gd name="connsiteX13" fmla="*/ 3114961 w 6529510"/>
                <a:gd name="connsiteY13" fmla="*/ 1245009 h 1987242"/>
                <a:gd name="connsiteX14" fmla="*/ 2456999 w 6529510"/>
                <a:gd name="connsiteY14" fmla="*/ 1580071 h 1987242"/>
                <a:gd name="connsiteX15" fmla="*/ 1925661 w 6529510"/>
                <a:gd name="connsiteY15" fmla="*/ 1528840 h 1987242"/>
                <a:gd name="connsiteX16" fmla="*/ 1846471 w 6529510"/>
                <a:gd name="connsiteY16" fmla="*/ 1550400 h 1987242"/>
                <a:gd name="connsiteX17" fmla="*/ 1414441 w 6529510"/>
                <a:gd name="connsiteY17" fmla="*/ 1863924 h 1987242"/>
                <a:gd name="connsiteX18" fmla="*/ 677442 w 6529510"/>
                <a:gd name="connsiteY18" fmla="*/ 1908671 h 1987242"/>
                <a:gd name="connsiteX19" fmla="*/ 124675 w 6529510"/>
                <a:gd name="connsiteY19" fmla="*/ 1459501 h 1987242"/>
                <a:gd name="connsiteX20" fmla="*/ 188213 w 6529510"/>
                <a:gd name="connsiteY20" fmla="*/ 1130371 h 1987242"/>
                <a:gd name="connsiteX21" fmla="*/ 428677 w 6529510"/>
                <a:gd name="connsiteY21" fmla="*/ 1496668 h 1987242"/>
                <a:gd name="connsiteX22" fmla="*/ 20141 w 6529510"/>
                <a:gd name="connsiteY22" fmla="*/ 1898098 h 198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29510" h="1987242">
                  <a:moveTo>
                    <a:pt x="6516299" y="474841"/>
                  </a:moveTo>
                  <a:cubicBezTo>
                    <a:pt x="6251036" y="443122"/>
                    <a:pt x="6306625" y="328039"/>
                    <a:pt x="5984961" y="423618"/>
                  </a:cubicBezTo>
                  <a:lnTo>
                    <a:pt x="5905770" y="445179"/>
                  </a:lnTo>
                  <a:cubicBezTo>
                    <a:pt x="5580054" y="525865"/>
                    <a:pt x="5686306" y="596877"/>
                    <a:pt x="5473740" y="758702"/>
                  </a:cubicBezTo>
                  <a:cubicBezTo>
                    <a:pt x="5261175" y="920521"/>
                    <a:pt x="4965697" y="869037"/>
                    <a:pt x="4736742" y="803450"/>
                  </a:cubicBezTo>
                  <a:cubicBezTo>
                    <a:pt x="4507779" y="737856"/>
                    <a:pt x="4266893" y="491606"/>
                    <a:pt x="4183974" y="354272"/>
                  </a:cubicBezTo>
                  <a:cubicBezTo>
                    <a:pt x="4101039" y="216937"/>
                    <a:pt x="4113454" y="49648"/>
                    <a:pt x="4247504" y="25142"/>
                  </a:cubicBezTo>
                  <a:cubicBezTo>
                    <a:pt x="4381570" y="635"/>
                    <a:pt x="4554338" y="57536"/>
                    <a:pt x="4487961" y="391439"/>
                  </a:cubicBezTo>
                  <a:cubicBezTo>
                    <a:pt x="4421591" y="725341"/>
                    <a:pt x="4115955" y="788565"/>
                    <a:pt x="3883993" y="843724"/>
                  </a:cubicBezTo>
                  <a:lnTo>
                    <a:pt x="3870404" y="847430"/>
                  </a:lnTo>
                  <a:cubicBezTo>
                    <a:pt x="3642508" y="917475"/>
                    <a:pt x="3346999" y="1017919"/>
                    <a:pt x="3120516" y="763759"/>
                  </a:cubicBezTo>
                  <a:cubicBezTo>
                    <a:pt x="2894023" y="509591"/>
                    <a:pt x="3014110" y="372955"/>
                    <a:pt x="3142091" y="326113"/>
                  </a:cubicBezTo>
                  <a:cubicBezTo>
                    <a:pt x="3270072" y="279278"/>
                    <a:pt x="3365568" y="417188"/>
                    <a:pt x="3363719" y="577610"/>
                  </a:cubicBezTo>
                  <a:cubicBezTo>
                    <a:pt x="3361862" y="738024"/>
                    <a:pt x="3279057" y="1072403"/>
                    <a:pt x="3114961" y="1245009"/>
                  </a:cubicBezTo>
                  <a:cubicBezTo>
                    <a:pt x="2950856" y="1417623"/>
                    <a:pt x="2722261" y="1611790"/>
                    <a:pt x="2456999" y="1580071"/>
                  </a:cubicBezTo>
                  <a:cubicBezTo>
                    <a:pt x="2191737" y="1548351"/>
                    <a:pt x="2247326" y="1433268"/>
                    <a:pt x="1925661" y="1528840"/>
                  </a:cubicBezTo>
                  <a:lnTo>
                    <a:pt x="1846471" y="1550400"/>
                  </a:lnTo>
                  <a:cubicBezTo>
                    <a:pt x="1520755" y="1631094"/>
                    <a:pt x="1627015" y="1702106"/>
                    <a:pt x="1414441" y="1863924"/>
                  </a:cubicBezTo>
                  <a:cubicBezTo>
                    <a:pt x="1201875" y="2025742"/>
                    <a:pt x="906397" y="1974266"/>
                    <a:pt x="677442" y="1908671"/>
                  </a:cubicBezTo>
                  <a:cubicBezTo>
                    <a:pt x="448488" y="1843077"/>
                    <a:pt x="207602" y="1596836"/>
                    <a:pt x="124675" y="1459501"/>
                  </a:cubicBezTo>
                  <a:cubicBezTo>
                    <a:pt x="41755" y="1322166"/>
                    <a:pt x="54155" y="1154877"/>
                    <a:pt x="188213" y="1130371"/>
                  </a:cubicBezTo>
                  <a:cubicBezTo>
                    <a:pt x="322271" y="1105864"/>
                    <a:pt x="495053" y="1162765"/>
                    <a:pt x="428677" y="1496668"/>
                  </a:cubicBezTo>
                  <a:cubicBezTo>
                    <a:pt x="380009" y="1741497"/>
                    <a:pt x="202706" y="1840798"/>
                    <a:pt x="20141" y="1898098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1" name="Freeform: Shape 85">
              <a:extLst>
                <a:ext uri="{FF2B5EF4-FFF2-40B4-BE49-F238E27FC236}">
                  <a16:creationId xmlns:a16="http://schemas.microsoft.com/office/drawing/2014/main" id="{DD22C608-7002-4CA5-A31D-C1B1F3066A78}"/>
                </a:ext>
              </a:extLst>
            </p:cNvPr>
            <p:cNvSpPr/>
            <p:nvPr/>
          </p:nvSpPr>
          <p:spPr>
            <a:xfrm>
              <a:off x="6008782" y="2381591"/>
              <a:ext cx="6445110" cy="2762190"/>
            </a:xfrm>
            <a:custGeom>
              <a:avLst/>
              <a:gdLst>
                <a:gd name="connsiteX0" fmla="*/ 20141 w 6445110"/>
                <a:gd name="connsiteY0" fmla="*/ 2748873 h 2762190"/>
                <a:gd name="connsiteX1" fmla="*/ 120608 w 6445110"/>
                <a:gd name="connsiteY1" fmla="*/ 2510964 h 2762190"/>
                <a:gd name="connsiteX2" fmla="*/ 129509 w 6445110"/>
                <a:gd name="connsiteY2" fmla="*/ 1740965 h 2762190"/>
                <a:gd name="connsiteX3" fmla="*/ 334892 w 6445110"/>
                <a:gd name="connsiteY3" fmla="*/ 1956899 h 2762190"/>
                <a:gd name="connsiteX4" fmla="*/ 471690 w 6445110"/>
                <a:gd name="connsiteY4" fmla="*/ 2136326 h 2762190"/>
                <a:gd name="connsiteX5" fmla="*/ 609132 w 6445110"/>
                <a:gd name="connsiteY5" fmla="*/ 2004830 h 2762190"/>
                <a:gd name="connsiteX6" fmla="*/ 791943 w 6445110"/>
                <a:gd name="connsiteY6" fmla="*/ 2325697 h 2762190"/>
                <a:gd name="connsiteX7" fmla="*/ 900014 w 6445110"/>
                <a:gd name="connsiteY7" fmla="*/ 2509322 h 2762190"/>
                <a:gd name="connsiteX8" fmla="*/ 987352 w 6445110"/>
                <a:gd name="connsiteY8" fmla="*/ 2274988 h 2762190"/>
                <a:gd name="connsiteX9" fmla="*/ 996245 w 6445110"/>
                <a:gd name="connsiteY9" fmla="*/ 1504981 h 2762190"/>
                <a:gd name="connsiteX10" fmla="*/ 996660 w 6445110"/>
                <a:gd name="connsiteY10" fmla="*/ 1504744 h 2762190"/>
                <a:gd name="connsiteX11" fmla="*/ 1202044 w 6445110"/>
                <a:gd name="connsiteY11" fmla="*/ 1720678 h 2762190"/>
                <a:gd name="connsiteX12" fmla="*/ 1338849 w 6445110"/>
                <a:gd name="connsiteY12" fmla="*/ 1900098 h 2762190"/>
                <a:gd name="connsiteX13" fmla="*/ 1476283 w 6445110"/>
                <a:gd name="connsiteY13" fmla="*/ 1768610 h 2762190"/>
                <a:gd name="connsiteX14" fmla="*/ 1696468 w 6445110"/>
                <a:gd name="connsiteY14" fmla="*/ 2185739 h 2762190"/>
                <a:gd name="connsiteX15" fmla="*/ 1943822 w 6445110"/>
                <a:gd name="connsiteY15" fmla="*/ 2350258 h 2762190"/>
                <a:gd name="connsiteX16" fmla="*/ 2024340 w 6445110"/>
                <a:gd name="connsiteY16" fmla="*/ 1813948 h 2762190"/>
                <a:gd name="connsiteX17" fmla="*/ 2048386 w 6445110"/>
                <a:gd name="connsiteY17" fmla="*/ 962526 h 2762190"/>
                <a:gd name="connsiteX18" fmla="*/ 2262318 w 6445110"/>
                <a:gd name="connsiteY18" fmla="*/ 1229438 h 2762190"/>
                <a:gd name="connsiteX19" fmla="*/ 2394604 w 6445110"/>
                <a:gd name="connsiteY19" fmla="*/ 1470600 h 2762190"/>
                <a:gd name="connsiteX20" fmla="*/ 2536128 w 6445110"/>
                <a:gd name="connsiteY20" fmla="*/ 1226844 h 2762190"/>
                <a:gd name="connsiteX21" fmla="*/ 2702780 w 6445110"/>
                <a:gd name="connsiteY21" fmla="*/ 1290743 h 2762190"/>
                <a:gd name="connsiteX22" fmla="*/ 2860647 w 6445110"/>
                <a:gd name="connsiteY22" fmla="*/ 1322386 h 2762190"/>
                <a:gd name="connsiteX23" fmla="*/ 2997391 w 6445110"/>
                <a:gd name="connsiteY23" fmla="*/ 1178544 h 2762190"/>
                <a:gd name="connsiteX24" fmla="*/ 3139183 w 6445110"/>
                <a:gd name="connsiteY24" fmla="*/ 1337171 h 2762190"/>
                <a:gd name="connsiteX25" fmla="*/ 3291050 w 6445110"/>
                <a:gd name="connsiteY25" fmla="*/ 1679613 h 2762190"/>
                <a:gd name="connsiteX26" fmla="*/ 3453106 w 6445110"/>
                <a:gd name="connsiteY26" fmla="*/ 1814056 h 2762190"/>
                <a:gd name="connsiteX27" fmla="*/ 3553573 w 6445110"/>
                <a:gd name="connsiteY27" fmla="*/ 1576146 h 2762190"/>
                <a:gd name="connsiteX28" fmla="*/ 3562473 w 6445110"/>
                <a:gd name="connsiteY28" fmla="*/ 806147 h 2762190"/>
                <a:gd name="connsiteX29" fmla="*/ 3767857 w 6445110"/>
                <a:gd name="connsiteY29" fmla="*/ 1022082 h 2762190"/>
                <a:gd name="connsiteX30" fmla="*/ 3904655 w 6445110"/>
                <a:gd name="connsiteY30" fmla="*/ 1201501 h 2762190"/>
                <a:gd name="connsiteX31" fmla="*/ 4042097 w 6445110"/>
                <a:gd name="connsiteY31" fmla="*/ 1070013 h 2762190"/>
                <a:gd name="connsiteX32" fmla="*/ 4224900 w 6445110"/>
                <a:gd name="connsiteY32" fmla="*/ 1390865 h 2762190"/>
                <a:gd name="connsiteX33" fmla="*/ 4332971 w 6445110"/>
                <a:gd name="connsiteY33" fmla="*/ 1574505 h 2762190"/>
                <a:gd name="connsiteX34" fmla="*/ 4420310 w 6445110"/>
                <a:gd name="connsiteY34" fmla="*/ 1340171 h 2762190"/>
                <a:gd name="connsiteX35" fmla="*/ 4429210 w 6445110"/>
                <a:gd name="connsiteY35" fmla="*/ 570164 h 2762190"/>
                <a:gd name="connsiteX36" fmla="*/ 4634594 w 6445110"/>
                <a:gd name="connsiteY36" fmla="*/ 786106 h 2762190"/>
                <a:gd name="connsiteX37" fmla="*/ 4771392 w 6445110"/>
                <a:gd name="connsiteY37" fmla="*/ 965526 h 2762190"/>
                <a:gd name="connsiteX38" fmla="*/ 4908834 w 6445110"/>
                <a:gd name="connsiteY38" fmla="*/ 834038 h 2762190"/>
                <a:gd name="connsiteX39" fmla="*/ 5129011 w 6445110"/>
                <a:gd name="connsiteY39" fmla="*/ 1251152 h 2762190"/>
                <a:gd name="connsiteX40" fmla="*/ 5376365 w 6445110"/>
                <a:gd name="connsiteY40" fmla="*/ 1415679 h 2762190"/>
                <a:gd name="connsiteX41" fmla="*/ 5456883 w 6445110"/>
                <a:gd name="connsiteY41" fmla="*/ 879376 h 2762190"/>
                <a:gd name="connsiteX42" fmla="*/ 5480930 w 6445110"/>
                <a:gd name="connsiteY42" fmla="*/ 27954 h 2762190"/>
                <a:gd name="connsiteX43" fmla="*/ 5694861 w 6445110"/>
                <a:gd name="connsiteY43" fmla="*/ 294866 h 2762190"/>
                <a:gd name="connsiteX44" fmla="*/ 5827155 w 6445110"/>
                <a:gd name="connsiteY44" fmla="*/ 536036 h 2762190"/>
                <a:gd name="connsiteX45" fmla="*/ 5968671 w 6445110"/>
                <a:gd name="connsiteY45" fmla="*/ 292273 h 2762190"/>
                <a:gd name="connsiteX46" fmla="*/ 6135323 w 6445110"/>
                <a:gd name="connsiteY46" fmla="*/ 356179 h 2762190"/>
                <a:gd name="connsiteX47" fmla="*/ 6293190 w 6445110"/>
                <a:gd name="connsiteY47" fmla="*/ 387821 h 2762190"/>
                <a:gd name="connsiteX48" fmla="*/ 6429926 w 6445110"/>
                <a:gd name="connsiteY48" fmla="*/ 243980 h 276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445110" h="2762190">
                  <a:moveTo>
                    <a:pt x="20141" y="2748873"/>
                  </a:moveTo>
                  <a:cubicBezTo>
                    <a:pt x="110104" y="2752755"/>
                    <a:pt x="130030" y="2633666"/>
                    <a:pt x="120608" y="2510964"/>
                  </a:cubicBezTo>
                  <a:cubicBezTo>
                    <a:pt x="111194" y="2388269"/>
                    <a:pt x="-12154" y="1798196"/>
                    <a:pt x="129509" y="1740965"/>
                  </a:cubicBezTo>
                  <a:cubicBezTo>
                    <a:pt x="271178" y="1683741"/>
                    <a:pt x="312818" y="1885619"/>
                    <a:pt x="334892" y="1956899"/>
                  </a:cubicBezTo>
                  <a:cubicBezTo>
                    <a:pt x="356959" y="2028186"/>
                    <a:pt x="388878" y="2164992"/>
                    <a:pt x="471690" y="2136326"/>
                  </a:cubicBezTo>
                  <a:cubicBezTo>
                    <a:pt x="554510" y="2107668"/>
                    <a:pt x="534031" y="1993298"/>
                    <a:pt x="609132" y="2004830"/>
                  </a:cubicBezTo>
                  <a:cubicBezTo>
                    <a:pt x="684233" y="2016370"/>
                    <a:pt x="717011" y="2137086"/>
                    <a:pt x="791943" y="2325697"/>
                  </a:cubicBezTo>
                  <a:cubicBezTo>
                    <a:pt x="816780" y="2388223"/>
                    <a:pt x="855097" y="2502225"/>
                    <a:pt x="900014" y="2509322"/>
                  </a:cubicBezTo>
                  <a:cubicBezTo>
                    <a:pt x="1000135" y="2525135"/>
                    <a:pt x="996767" y="2397691"/>
                    <a:pt x="987352" y="2274988"/>
                  </a:cubicBezTo>
                  <a:cubicBezTo>
                    <a:pt x="977931" y="2152286"/>
                    <a:pt x="854583" y="1562213"/>
                    <a:pt x="996245" y="1504981"/>
                  </a:cubicBezTo>
                  <a:lnTo>
                    <a:pt x="996660" y="1504744"/>
                  </a:lnTo>
                  <a:cubicBezTo>
                    <a:pt x="1138329" y="1447513"/>
                    <a:pt x="1179969" y="1649398"/>
                    <a:pt x="1202044" y="1720678"/>
                  </a:cubicBezTo>
                  <a:cubicBezTo>
                    <a:pt x="1224118" y="1791958"/>
                    <a:pt x="1256037" y="1928763"/>
                    <a:pt x="1338849" y="1900098"/>
                  </a:cubicBezTo>
                  <a:cubicBezTo>
                    <a:pt x="1421661" y="1871440"/>
                    <a:pt x="1401182" y="1757077"/>
                    <a:pt x="1476283" y="1768610"/>
                  </a:cubicBezTo>
                  <a:cubicBezTo>
                    <a:pt x="1551384" y="1780142"/>
                    <a:pt x="1613994" y="2000304"/>
                    <a:pt x="1696468" y="2185739"/>
                  </a:cubicBezTo>
                  <a:cubicBezTo>
                    <a:pt x="1778935" y="2371166"/>
                    <a:pt x="1860343" y="2415637"/>
                    <a:pt x="1943822" y="2350258"/>
                  </a:cubicBezTo>
                  <a:cubicBezTo>
                    <a:pt x="2027302" y="2284886"/>
                    <a:pt x="2097477" y="2209808"/>
                    <a:pt x="2024340" y="1813948"/>
                  </a:cubicBezTo>
                  <a:cubicBezTo>
                    <a:pt x="1951203" y="1418088"/>
                    <a:pt x="1920934" y="1013220"/>
                    <a:pt x="2048386" y="962526"/>
                  </a:cubicBezTo>
                  <a:cubicBezTo>
                    <a:pt x="2175839" y="911832"/>
                    <a:pt x="2232586" y="1120262"/>
                    <a:pt x="2262318" y="1229438"/>
                  </a:cubicBezTo>
                  <a:cubicBezTo>
                    <a:pt x="2292042" y="1338613"/>
                    <a:pt x="2305500" y="1505519"/>
                    <a:pt x="2394604" y="1470600"/>
                  </a:cubicBezTo>
                  <a:cubicBezTo>
                    <a:pt x="2483715" y="1435681"/>
                    <a:pt x="2474094" y="1243740"/>
                    <a:pt x="2536128" y="1226844"/>
                  </a:cubicBezTo>
                  <a:cubicBezTo>
                    <a:pt x="2598162" y="1209957"/>
                    <a:pt x="2664462" y="1218558"/>
                    <a:pt x="2702780" y="1290743"/>
                  </a:cubicBezTo>
                  <a:cubicBezTo>
                    <a:pt x="2741090" y="1362936"/>
                    <a:pt x="2814165" y="1367026"/>
                    <a:pt x="2860647" y="1322386"/>
                  </a:cubicBezTo>
                  <a:cubicBezTo>
                    <a:pt x="2907129" y="1277753"/>
                    <a:pt x="2922627" y="1165217"/>
                    <a:pt x="2997391" y="1178544"/>
                  </a:cubicBezTo>
                  <a:cubicBezTo>
                    <a:pt x="3050609" y="1188043"/>
                    <a:pt x="3073381" y="1203159"/>
                    <a:pt x="3139183" y="1337171"/>
                  </a:cubicBezTo>
                  <a:cubicBezTo>
                    <a:pt x="3204985" y="1471175"/>
                    <a:pt x="3231908" y="1562849"/>
                    <a:pt x="3291050" y="1679613"/>
                  </a:cubicBezTo>
                  <a:cubicBezTo>
                    <a:pt x="3343601" y="1783357"/>
                    <a:pt x="3393957" y="1811500"/>
                    <a:pt x="3453106" y="1814056"/>
                  </a:cubicBezTo>
                  <a:cubicBezTo>
                    <a:pt x="3543061" y="1817938"/>
                    <a:pt x="3562995" y="1698849"/>
                    <a:pt x="3553573" y="1576146"/>
                  </a:cubicBezTo>
                  <a:cubicBezTo>
                    <a:pt x="3544151" y="1453444"/>
                    <a:pt x="3420804" y="863379"/>
                    <a:pt x="3562473" y="806147"/>
                  </a:cubicBezTo>
                  <a:cubicBezTo>
                    <a:pt x="3704135" y="748909"/>
                    <a:pt x="3745775" y="950802"/>
                    <a:pt x="3767857" y="1022082"/>
                  </a:cubicBezTo>
                  <a:cubicBezTo>
                    <a:pt x="3789932" y="1093362"/>
                    <a:pt x="3821843" y="1230167"/>
                    <a:pt x="3904655" y="1201501"/>
                  </a:cubicBezTo>
                  <a:cubicBezTo>
                    <a:pt x="3987467" y="1172836"/>
                    <a:pt x="3966988" y="1058481"/>
                    <a:pt x="4042097" y="1070013"/>
                  </a:cubicBezTo>
                  <a:cubicBezTo>
                    <a:pt x="4117198" y="1081546"/>
                    <a:pt x="4149984" y="1202268"/>
                    <a:pt x="4224900" y="1390865"/>
                  </a:cubicBezTo>
                  <a:cubicBezTo>
                    <a:pt x="4249745" y="1453398"/>
                    <a:pt x="4288055" y="1567407"/>
                    <a:pt x="4332971" y="1574505"/>
                  </a:cubicBezTo>
                  <a:cubicBezTo>
                    <a:pt x="4433093" y="1590318"/>
                    <a:pt x="4429732" y="1462866"/>
                    <a:pt x="4420310" y="1340171"/>
                  </a:cubicBezTo>
                  <a:cubicBezTo>
                    <a:pt x="4410887" y="1217468"/>
                    <a:pt x="4287541" y="627388"/>
                    <a:pt x="4429210" y="570164"/>
                  </a:cubicBezTo>
                  <a:cubicBezTo>
                    <a:pt x="4570873" y="512933"/>
                    <a:pt x="4612520" y="714819"/>
                    <a:pt x="4634594" y="786106"/>
                  </a:cubicBezTo>
                  <a:cubicBezTo>
                    <a:pt x="4656669" y="857386"/>
                    <a:pt x="4688580" y="994191"/>
                    <a:pt x="4771392" y="965526"/>
                  </a:cubicBezTo>
                  <a:cubicBezTo>
                    <a:pt x="4854212" y="936860"/>
                    <a:pt x="4833734" y="822498"/>
                    <a:pt x="4908834" y="834038"/>
                  </a:cubicBezTo>
                  <a:cubicBezTo>
                    <a:pt x="4983935" y="845570"/>
                    <a:pt x="5046537" y="1065724"/>
                    <a:pt x="5129011" y="1251152"/>
                  </a:cubicBezTo>
                  <a:cubicBezTo>
                    <a:pt x="5211478" y="1436587"/>
                    <a:pt x="5292886" y="1481065"/>
                    <a:pt x="5376365" y="1415679"/>
                  </a:cubicBezTo>
                  <a:cubicBezTo>
                    <a:pt x="5459845" y="1350307"/>
                    <a:pt x="5530012" y="1275236"/>
                    <a:pt x="5456883" y="879376"/>
                  </a:cubicBezTo>
                  <a:cubicBezTo>
                    <a:pt x="5383754" y="483516"/>
                    <a:pt x="5353470" y="78648"/>
                    <a:pt x="5480930" y="27954"/>
                  </a:cubicBezTo>
                  <a:cubicBezTo>
                    <a:pt x="5608389" y="-22740"/>
                    <a:pt x="5665137" y="185691"/>
                    <a:pt x="5694861" y="294866"/>
                  </a:cubicBezTo>
                  <a:cubicBezTo>
                    <a:pt x="5724586" y="404042"/>
                    <a:pt x="5738044" y="570955"/>
                    <a:pt x="5827155" y="536036"/>
                  </a:cubicBezTo>
                  <a:cubicBezTo>
                    <a:pt x="5916258" y="501110"/>
                    <a:pt x="5906645" y="309176"/>
                    <a:pt x="5968671" y="292273"/>
                  </a:cubicBezTo>
                  <a:cubicBezTo>
                    <a:pt x="6030705" y="275385"/>
                    <a:pt x="6097013" y="283986"/>
                    <a:pt x="6135323" y="356179"/>
                  </a:cubicBezTo>
                  <a:cubicBezTo>
                    <a:pt x="6173633" y="428364"/>
                    <a:pt x="6246708" y="432461"/>
                    <a:pt x="6293190" y="387821"/>
                  </a:cubicBezTo>
                  <a:cubicBezTo>
                    <a:pt x="6339672" y="343181"/>
                    <a:pt x="6355961" y="226809"/>
                    <a:pt x="6429926" y="243980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2" name="Freeform: Shape 86">
              <a:extLst>
                <a:ext uri="{FF2B5EF4-FFF2-40B4-BE49-F238E27FC236}">
                  <a16:creationId xmlns:a16="http://schemas.microsoft.com/office/drawing/2014/main" id="{3AAF5973-01DD-4678-A438-3159CD04D359}"/>
                </a:ext>
              </a:extLst>
            </p:cNvPr>
            <p:cNvSpPr/>
            <p:nvPr/>
          </p:nvSpPr>
          <p:spPr>
            <a:xfrm>
              <a:off x="7755836" y="1989270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5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5"/>
                    <a:pt x="316578" y="613015"/>
                  </a:cubicBezTo>
                  <a:cubicBezTo>
                    <a:pt x="152860" y="613015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3" name="Freeform: Shape 87">
              <a:extLst>
                <a:ext uri="{FF2B5EF4-FFF2-40B4-BE49-F238E27FC236}">
                  <a16:creationId xmlns:a16="http://schemas.microsoft.com/office/drawing/2014/main" id="{CAF5AABE-A6D9-42E5-958A-723E7C3FB1EB}"/>
                </a:ext>
              </a:extLst>
            </p:cNvPr>
            <p:cNvSpPr/>
            <p:nvPr/>
          </p:nvSpPr>
          <p:spPr>
            <a:xfrm>
              <a:off x="11825970" y="872447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4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4"/>
                    <a:pt x="316578" y="613014"/>
                  </a:cubicBezTo>
                  <a:cubicBezTo>
                    <a:pt x="152860" y="613014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sp>
        <p:nvSpPr>
          <p:cNvPr id="4" name="Prostokąt 3"/>
          <p:cNvSpPr/>
          <p:nvPr/>
        </p:nvSpPr>
        <p:spPr>
          <a:xfrm>
            <a:off x="3941689" y="514573"/>
            <a:ext cx="365765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solidFill>
                  <a:srgbClr val="005B7F"/>
                </a:solidFill>
                <a:latin typeface="HK Grotesk" pitchFamily="50" charset="-18"/>
              </a:rPr>
              <a:t>Zdjęcia wykonane </a:t>
            </a:r>
            <a:br>
              <a:rPr lang="pl-PL" sz="2000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sz="2000" dirty="0">
                <a:solidFill>
                  <a:srgbClr val="005B7F"/>
                </a:solidFill>
                <a:latin typeface="HK Grotesk" pitchFamily="50" charset="-18"/>
              </a:rPr>
              <a:t>w Zakładzie Walerego Rzewuskiego:</a:t>
            </a:r>
          </a:p>
          <a:p>
            <a:endParaRPr lang="pl-PL" b="1" dirty="0">
              <a:solidFill>
                <a:srgbClr val="005B7F"/>
              </a:solidFill>
              <a:latin typeface="HK Grotesk" pitchFamily="50" charset="-18"/>
            </a:endParaRPr>
          </a:p>
          <a:p>
            <a:endParaRPr lang="pl-PL" b="1" dirty="0">
              <a:solidFill>
                <a:srgbClr val="005B7F"/>
              </a:solidFill>
              <a:latin typeface="HK Grotesk" pitchFamily="50" charset="-18"/>
            </a:endParaRPr>
          </a:p>
          <a:p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←</a:t>
            </a: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Wybitny malarz Juliusz Kossak jako Jan III Sobieski (1883 r).</a:t>
            </a:r>
          </a:p>
          <a:p>
            <a:endParaRPr lang="pl-PL" b="1" dirty="0">
              <a:solidFill>
                <a:srgbClr val="005B7F"/>
              </a:solidFill>
              <a:latin typeface="HK Grotesk" pitchFamily="50" charset="-18"/>
            </a:endParaRPr>
          </a:p>
          <a:p>
            <a:pPr algn="r"/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→</a:t>
            </a:r>
          </a:p>
          <a:p>
            <a:pPr algn="r"/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Najbardziej znana polska aktorka Helena Modrzejewska w roli tytułowej w sztuce „Barbara Radziwiłłówna” ( 1865 r). </a:t>
            </a:r>
          </a:p>
        </p:txBody>
      </p:sp>
    </p:spTree>
    <p:extLst>
      <p:ext uri="{BB962C8B-B14F-4D97-AF65-F5344CB8AC3E}">
        <p14:creationId xmlns:p14="http://schemas.microsoft.com/office/powerpoint/2010/main" val="411513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C0EEB4AF-5BF5-0F40-BB00-F87DFC7A478A}"/>
              </a:ext>
            </a:extLst>
          </p:cNvPr>
          <p:cNvGrpSpPr/>
          <p:nvPr/>
        </p:nvGrpSpPr>
        <p:grpSpPr>
          <a:xfrm rot="5400000">
            <a:off x="8038743" y="4095378"/>
            <a:ext cx="435597" cy="4589683"/>
            <a:chOff x="11565648" y="1722408"/>
            <a:chExt cx="435597" cy="498206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8B2AC8A-285F-2E45-972E-E1C0BAAB5A24}"/>
                </a:ext>
              </a:extLst>
            </p:cNvPr>
            <p:cNvGrpSpPr/>
            <p:nvPr/>
          </p:nvGrpSpPr>
          <p:grpSpPr>
            <a:xfrm>
              <a:off x="11565648" y="1722408"/>
              <a:ext cx="435597" cy="4981303"/>
              <a:chOff x="11565648" y="1722408"/>
              <a:chExt cx="435597" cy="4981303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68F78085-AFB0-4C4B-989A-4F899FFC8254}"/>
                  </a:ext>
                </a:extLst>
              </p:cNvPr>
              <p:cNvSpPr/>
              <p:nvPr/>
            </p:nvSpPr>
            <p:spPr>
              <a:xfrm>
                <a:off x="11688763" y="1722408"/>
                <a:ext cx="312482" cy="4981303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4F9DF78-5655-6849-81F6-FB3A178128C9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9DED46B-6A7F-4044-8F36-2F7C9A22C079}"/>
                </a:ext>
              </a:extLst>
            </p:cNvPr>
            <p:cNvSpPr txBox="1"/>
            <p:nvPr/>
          </p:nvSpPr>
          <p:spPr>
            <a:xfrm rot="16200000">
              <a:off x="9357001" y="4113414"/>
              <a:ext cx="498206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" pitchFamily="50" charset="-18"/>
                </a:rPr>
                <a:t>https://polona.pl/item/konferencja-miedzynarodowej-unii-organizacji-domow-wycieczkowych,OTE4MjMzNTY/</a:t>
              </a:r>
            </a:p>
          </p:txBody>
        </p:sp>
      </p:grpSp>
      <p:grpSp>
        <p:nvGrpSpPr>
          <p:cNvPr id="25" name="Grafika Start3">
            <a:extLst>
              <a:ext uri="{FF2B5EF4-FFF2-40B4-BE49-F238E27FC236}">
                <a16:creationId xmlns:a16="http://schemas.microsoft.com/office/drawing/2014/main" id="{2D29B4CE-4071-4889-9885-EC8F5D00FA11}"/>
              </a:ext>
            </a:extLst>
          </p:cNvPr>
          <p:cNvGrpSpPr/>
          <p:nvPr/>
        </p:nvGrpSpPr>
        <p:grpSpPr>
          <a:xfrm rot="2812513">
            <a:off x="-1088672" y="4850696"/>
            <a:ext cx="4081843" cy="3138874"/>
            <a:chOff x="6008782" y="128898"/>
            <a:chExt cx="6533553" cy="5024201"/>
          </a:xfrm>
        </p:grpSpPr>
        <p:sp>
          <p:nvSpPr>
            <p:cNvPr id="26" name="Freeform: Shape 70">
              <a:extLst>
                <a:ext uri="{FF2B5EF4-FFF2-40B4-BE49-F238E27FC236}">
                  <a16:creationId xmlns:a16="http://schemas.microsoft.com/office/drawing/2014/main" id="{9FF245B2-3932-4B49-8CD2-E9D67F11687F}"/>
                </a:ext>
              </a:extLst>
            </p:cNvPr>
            <p:cNvSpPr/>
            <p:nvPr/>
          </p:nvSpPr>
          <p:spPr>
            <a:xfrm>
              <a:off x="8058900" y="11371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7" name="Freeform: Shape 72">
              <a:extLst>
                <a:ext uri="{FF2B5EF4-FFF2-40B4-BE49-F238E27FC236}">
                  <a16:creationId xmlns:a16="http://schemas.microsoft.com/office/drawing/2014/main" id="{D5A0EB4F-0E93-478E-95EA-D1EC4B25A14A}"/>
                </a:ext>
              </a:extLst>
            </p:cNvPr>
            <p:cNvSpPr/>
            <p:nvPr/>
          </p:nvSpPr>
          <p:spPr>
            <a:xfrm>
              <a:off x="6876785" y="2501688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8" name="Freeform: Shape 73">
              <a:extLst>
                <a:ext uri="{FF2B5EF4-FFF2-40B4-BE49-F238E27FC236}">
                  <a16:creationId xmlns:a16="http://schemas.microsoft.com/office/drawing/2014/main" id="{1D4C4A61-EB05-48CF-85B5-ACC743F34254}"/>
                </a:ext>
              </a:extLst>
            </p:cNvPr>
            <p:cNvSpPr/>
            <p:nvPr/>
          </p:nvSpPr>
          <p:spPr>
            <a:xfrm>
              <a:off x="7330676" y="36369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9" name="Freeform: Shape 74">
              <a:extLst>
                <a:ext uri="{FF2B5EF4-FFF2-40B4-BE49-F238E27FC236}">
                  <a16:creationId xmlns:a16="http://schemas.microsoft.com/office/drawing/2014/main" id="{22B6BA99-00AF-4509-9126-B5E52159A8B9}"/>
                </a:ext>
              </a:extLst>
            </p:cNvPr>
            <p:cNvSpPr/>
            <p:nvPr/>
          </p:nvSpPr>
          <p:spPr>
            <a:xfrm>
              <a:off x="7162487" y="495360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0" name="Freeform: Shape 75">
              <a:extLst>
                <a:ext uri="{FF2B5EF4-FFF2-40B4-BE49-F238E27FC236}">
                  <a16:creationId xmlns:a16="http://schemas.microsoft.com/office/drawing/2014/main" id="{528D803C-3205-4055-B761-A2F887D536A9}"/>
                </a:ext>
              </a:extLst>
            </p:cNvPr>
            <p:cNvSpPr/>
            <p:nvPr/>
          </p:nvSpPr>
          <p:spPr>
            <a:xfrm>
              <a:off x="8417748" y="4047325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2" name="Freeform: Shape 76">
              <a:extLst>
                <a:ext uri="{FF2B5EF4-FFF2-40B4-BE49-F238E27FC236}">
                  <a16:creationId xmlns:a16="http://schemas.microsoft.com/office/drawing/2014/main" id="{AC8F63B5-1B0D-44BB-8DFC-C35CA92289A2}"/>
                </a:ext>
              </a:extLst>
            </p:cNvPr>
            <p:cNvSpPr/>
            <p:nvPr/>
          </p:nvSpPr>
          <p:spPr>
            <a:xfrm>
              <a:off x="9114568" y="465351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3" name="Freeform: Shape 77">
              <a:extLst>
                <a:ext uri="{FF2B5EF4-FFF2-40B4-BE49-F238E27FC236}">
                  <a16:creationId xmlns:a16="http://schemas.microsoft.com/office/drawing/2014/main" id="{25D3742E-915A-48FA-A8C5-3BCF46FEFCAD}"/>
                </a:ext>
              </a:extLst>
            </p:cNvPr>
            <p:cNvSpPr/>
            <p:nvPr/>
          </p:nvSpPr>
          <p:spPr>
            <a:xfrm>
              <a:off x="10675821" y="3852555"/>
              <a:ext cx="268546" cy="199492"/>
            </a:xfrm>
            <a:custGeom>
              <a:avLst/>
              <a:gdLst>
                <a:gd name="connsiteX0" fmla="*/ 7086 w 268546"/>
                <a:gd name="connsiteY0" fmla="*/ 68334 h 199491"/>
                <a:gd name="connsiteX1" fmla="*/ 227174 w 268546"/>
                <a:gd name="connsiteY1" fmla="*/ 7087 h 199491"/>
                <a:gd name="connsiteX2" fmla="*/ 262210 w 268546"/>
                <a:gd name="connsiteY2" fmla="*/ 132986 h 199491"/>
                <a:gd name="connsiteX3" fmla="*/ 42122 w 268546"/>
                <a:gd name="connsiteY3" fmla="*/ 194233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4"/>
                  </a:moveTo>
                  <a:lnTo>
                    <a:pt x="227174" y="7087"/>
                  </a:lnTo>
                  <a:lnTo>
                    <a:pt x="262210" y="132986"/>
                  </a:lnTo>
                  <a:lnTo>
                    <a:pt x="42122" y="194233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4" name="Freeform: Shape 78">
              <a:extLst>
                <a:ext uri="{FF2B5EF4-FFF2-40B4-BE49-F238E27FC236}">
                  <a16:creationId xmlns:a16="http://schemas.microsoft.com/office/drawing/2014/main" id="{319FD1B5-D2C8-402C-ADAB-7D6B6D839FEF}"/>
                </a:ext>
              </a:extLst>
            </p:cNvPr>
            <p:cNvSpPr/>
            <p:nvPr/>
          </p:nvSpPr>
          <p:spPr>
            <a:xfrm>
              <a:off x="9114636" y="2766523"/>
              <a:ext cx="268546" cy="199492"/>
            </a:xfrm>
            <a:custGeom>
              <a:avLst/>
              <a:gdLst>
                <a:gd name="connsiteX0" fmla="*/ 7087 w 268546"/>
                <a:gd name="connsiteY0" fmla="*/ 68330 h 199491"/>
                <a:gd name="connsiteX1" fmla="*/ 227159 w 268546"/>
                <a:gd name="connsiteY1" fmla="*/ 7087 h 199491"/>
                <a:gd name="connsiteX2" fmla="*/ 262195 w 268546"/>
                <a:gd name="connsiteY2" fmla="*/ 132986 h 199491"/>
                <a:gd name="connsiteX3" fmla="*/ 42123 w 268546"/>
                <a:gd name="connsiteY3" fmla="*/ 194229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0"/>
                  </a:moveTo>
                  <a:lnTo>
                    <a:pt x="227159" y="7087"/>
                  </a:lnTo>
                  <a:lnTo>
                    <a:pt x="262195" y="132986"/>
                  </a:lnTo>
                  <a:lnTo>
                    <a:pt x="42123" y="194229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5" name="Freeform: Shape 79">
              <a:extLst>
                <a:ext uri="{FF2B5EF4-FFF2-40B4-BE49-F238E27FC236}">
                  <a16:creationId xmlns:a16="http://schemas.microsoft.com/office/drawing/2014/main" id="{D3590255-25AA-4C48-B6F7-145574DF943A}"/>
                </a:ext>
              </a:extLst>
            </p:cNvPr>
            <p:cNvSpPr/>
            <p:nvPr/>
          </p:nvSpPr>
          <p:spPr>
            <a:xfrm>
              <a:off x="9721425" y="390577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6" name="Freeform: Shape 80">
              <a:extLst>
                <a:ext uri="{FF2B5EF4-FFF2-40B4-BE49-F238E27FC236}">
                  <a16:creationId xmlns:a16="http://schemas.microsoft.com/office/drawing/2014/main" id="{41C59A13-183C-441E-BA3E-CED72F5587D8}"/>
                </a:ext>
              </a:extLst>
            </p:cNvPr>
            <p:cNvSpPr/>
            <p:nvPr/>
          </p:nvSpPr>
          <p:spPr>
            <a:xfrm>
              <a:off x="9563440" y="1908682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7" name="Freeform: Shape 81">
              <a:extLst>
                <a:ext uri="{FF2B5EF4-FFF2-40B4-BE49-F238E27FC236}">
                  <a16:creationId xmlns:a16="http://schemas.microsoft.com/office/drawing/2014/main" id="{663B9CE9-0F75-4ACB-BBC9-4860ECE54125}"/>
                </a:ext>
              </a:extLst>
            </p:cNvPr>
            <p:cNvSpPr/>
            <p:nvPr/>
          </p:nvSpPr>
          <p:spPr>
            <a:xfrm>
              <a:off x="10338856" y="1121265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1" name="Freeform: Shape 82">
              <a:extLst>
                <a:ext uri="{FF2B5EF4-FFF2-40B4-BE49-F238E27FC236}">
                  <a16:creationId xmlns:a16="http://schemas.microsoft.com/office/drawing/2014/main" id="{831E74C3-2DFD-493B-A31E-53EF4AFB6A30}"/>
                </a:ext>
              </a:extLst>
            </p:cNvPr>
            <p:cNvSpPr/>
            <p:nvPr/>
          </p:nvSpPr>
          <p:spPr>
            <a:xfrm>
              <a:off x="10759913" y="268270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2" name="Freeform: Shape 83">
              <a:extLst>
                <a:ext uri="{FF2B5EF4-FFF2-40B4-BE49-F238E27FC236}">
                  <a16:creationId xmlns:a16="http://schemas.microsoft.com/office/drawing/2014/main" id="{7E36F1ED-603D-45EB-AE01-3967720586F5}"/>
                </a:ext>
              </a:extLst>
            </p:cNvPr>
            <p:cNvSpPr/>
            <p:nvPr/>
          </p:nvSpPr>
          <p:spPr>
            <a:xfrm>
              <a:off x="6011383" y="719754"/>
              <a:ext cx="5769908" cy="2861936"/>
            </a:xfrm>
            <a:custGeom>
              <a:avLst/>
              <a:gdLst>
                <a:gd name="connsiteX0" fmla="*/ 5751863 w 5769908"/>
                <a:gd name="connsiteY0" fmla="*/ 1120380 h 2861935"/>
                <a:gd name="connsiteX1" fmla="*/ 5394826 w 5769908"/>
                <a:gd name="connsiteY1" fmla="*/ 916162 h 2861935"/>
                <a:gd name="connsiteX2" fmla="*/ 5211716 w 5769908"/>
                <a:gd name="connsiteY2" fmla="*/ 243623 h 2861935"/>
                <a:gd name="connsiteX3" fmla="*/ 4891631 w 5769908"/>
                <a:gd name="connsiteY3" fmla="*/ 31939 h 2861935"/>
                <a:gd name="connsiteX4" fmla="*/ 4696430 w 5769908"/>
                <a:gd name="connsiteY4" fmla="*/ 383919 h 2861935"/>
                <a:gd name="connsiteX5" fmla="*/ 4875718 w 5769908"/>
                <a:gd name="connsiteY5" fmla="*/ 1500550 h 2861935"/>
                <a:gd name="connsiteX6" fmla="*/ 4760175 w 5769908"/>
                <a:gd name="connsiteY6" fmla="*/ 1734699 h 2861935"/>
                <a:gd name="connsiteX7" fmla="*/ 4534288 w 5769908"/>
                <a:gd name="connsiteY7" fmla="*/ 1577922 h 2861935"/>
                <a:gd name="connsiteX8" fmla="*/ 4210989 w 5769908"/>
                <a:gd name="connsiteY8" fmla="*/ 884604 h 2861935"/>
                <a:gd name="connsiteX9" fmla="*/ 3906120 w 5769908"/>
                <a:gd name="connsiteY9" fmla="*/ 967608 h 2861935"/>
                <a:gd name="connsiteX10" fmla="*/ 3978927 w 5769908"/>
                <a:gd name="connsiteY10" fmla="*/ 1729129 h 2861935"/>
                <a:gd name="connsiteX11" fmla="*/ 3863698 w 5769908"/>
                <a:gd name="connsiteY11" fmla="*/ 1978777 h 2861935"/>
                <a:gd name="connsiteX12" fmla="*/ 3645400 w 5769908"/>
                <a:gd name="connsiteY12" fmla="*/ 1835534 h 2861935"/>
                <a:gd name="connsiteX13" fmla="*/ 3236144 w 5769908"/>
                <a:gd name="connsiteY13" fmla="*/ 787391 h 2861935"/>
                <a:gd name="connsiteX14" fmla="*/ 3233474 w 5769908"/>
                <a:gd name="connsiteY14" fmla="*/ 782234 h 2861935"/>
                <a:gd name="connsiteX15" fmla="*/ 2886773 w 5769908"/>
                <a:gd name="connsiteY15" fmla="*/ 577802 h 2861935"/>
                <a:gd name="connsiteX16" fmla="*/ 2718187 w 5769908"/>
                <a:gd name="connsiteY16" fmla="*/ 922538 h 2861935"/>
                <a:gd name="connsiteX17" fmla="*/ 2901297 w 5769908"/>
                <a:gd name="connsiteY17" fmla="*/ 1595078 h 2861935"/>
                <a:gd name="connsiteX18" fmla="*/ 2697072 w 5769908"/>
                <a:gd name="connsiteY18" fmla="*/ 1952106 h 2861935"/>
                <a:gd name="connsiteX19" fmla="*/ 1697949 w 5769908"/>
                <a:gd name="connsiteY19" fmla="*/ 2224144 h 2861935"/>
                <a:gd name="connsiteX20" fmla="*/ 1340913 w 5769908"/>
                <a:gd name="connsiteY20" fmla="*/ 2019926 h 2861935"/>
                <a:gd name="connsiteX21" fmla="*/ 1157803 w 5769908"/>
                <a:gd name="connsiteY21" fmla="*/ 1347386 h 2861935"/>
                <a:gd name="connsiteX22" fmla="*/ 837719 w 5769908"/>
                <a:gd name="connsiteY22" fmla="*/ 1135710 h 2861935"/>
                <a:gd name="connsiteX23" fmla="*/ 642516 w 5769908"/>
                <a:gd name="connsiteY23" fmla="*/ 1487690 h 2861935"/>
                <a:gd name="connsiteX24" fmla="*/ 821805 w 5769908"/>
                <a:gd name="connsiteY24" fmla="*/ 2604321 h 2861935"/>
                <a:gd name="connsiteX25" fmla="*/ 706262 w 5769908"/>
                <a:gd name="connsiteY25" fmla="*/ 2838463 h 2861935"/>
                <a:gd name="connsiteX26" fmla="*/ 480376 w 5769908"/>
                <a:gd name="connsiteY26" fmla="*/ 2681685 h 2861935"/>
                <a:gd name="connsiteX27" fmla="*/ 157076 w 5769908"/>
                <a:gd name="connsiteY27" fmla="*/ 1988368 h 2861935"/>
                <a:gd name="connsiteX28" fmla="*/ 20141 w 5769908"/>
                <a:gd name="connsiteY28" fmla="*/ 1956986 h 286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69908" h="2861935">
                  <a:moveTo>
                    <a:pt x="5751863" y="1120380"/>
                  </a:moveTo>
                  <a:cubicBezTo>
                    <a:pt x="5553491" y="1174396"/>
                    <a:pt x="5442244" y="1090341"/>
                    <a:pt x="5394826" y="916162"/>
                  </a:cubicBezTo>
                  <a:cubicBezTo>
                    <a:pt x="5347409" y="741975"/>
                    <a:pt x="5259141" y="417809"/>
                    <a:pt x="5211716" y="243623"/>
                  </a:cubicBezTo>
                  <a:cubicBezTo>
                    <a:pt x="5164290" y="69444"/>
                    <a:pt x="5053718" y="-12187"/>
                    <a:pt x="4891631" y="31939"/>
                  </a:cubicBezTo>
                  <a:cubicBezTo>
                    <a:pt x="4729545" y="76073"/>
                    <a:pt x="4674270" y="177990"/>
                    <a:pt x="4696430" y="383919"/>
                  </a:cubicBezTo>
                  <a:cubicBezTo>
                    <a:pt x="4706611" y="478593"/>
                    <a:pt x="4890642" y="1340580"/>
                    <a:pt x="4875718" y="1500550"/>
                  </a:cubicBezTo>
                  <a:cubicBezTo>
                    <a:pt x="4860818" y="1660526"/>
                    <a:pt x="4842649" y="1708343"/>
                    <a:pt x="4760175" y="1734699"/>
                  </a:cubicBezTo>
                  <a:cubicBezTo>
                    <a:pt x="4677700" y="1761047"/>
                    <a:pt x="4602515" y="1699665"/>
                    <a:pt x="4534288" y="1577922"/>
                  </a:cubicBezTo>
                  <a:cubicBezTo>
                    <a:pt x="4466063" y="1456178"/>
                    <a:pt x="4347764" y="967232"/>
                    <a:pt x="4210989" y="884604"/>
                  </a:cubicBezTo>
                  <a:cubicBezTo>
                    <a:pt x="4061570" y="794334"/>
                    <a:pt x="3938538" y="910937"/>
                    <a:pt x="3906120" y="967608"/>
                  </a:cubicBezTo>
                  <a:cubicBezTo>
                    <a:pt x="3826777" y="1106316"/>
                    <a:pt x="3976019" y="1589600"/>
                    <a:pt x="3978927" y="1729129"/>
                  </a:cubicBezTo>
                  <a:cubicBezTo>
                    <a:pt x="3981835" y="1868658"/>
                    <a:pt x="3948152" y="1959687"/>
                    <a:pt x="3863698" y="1978777"/>
                  </a:cubicBezTo>
                  <a:cubicBezTo>
                    <a:pt x="3779252" y="1997874"/>
                    <a:pt x="3739353" y="1965864"/>
                    <a:pt x="3645400" y="1835534"/>
                  </a:cubicBezTo>
                  <a:cubicBezTo>
                    <a:pt x="3551448" y="1705197"/>
                    <a:pt x="3275359" y="874162"/>
                    <a:pt x="3236144" y="787391"/>
                  </a:cubicBezTo>
                  <a:lnTo>
                    <a:pt x="3233474" y="782234"/>
                  </a:lnTo>
                  <a:cubicBezTo>
                    <a:pt x="3155280" y="590446"/>
                    <a:pt x="3048859" y="533668"/>
                    <a:pt x="2886773" y="577802"/>
                  </a:cubicBezTo>
                  <a:cubicBezTo>
                    <a:pt x="2724686" y="621935"/>
                    <a:pt x="2670762" y="748351"/>
                    <a:pt x="2718187" y="922538"/>
                  </a:cubicBezTo>
                  <a:cubicBezTo>
                    <a:pt x="2765605" y="1096717"/>
                    <a:pt x="2853872" y="1420891"/>
                    <a:pt x="2901297" y="1595078"/>
                  </a:cubicBezTo>
                  <a:cubicBezTo>
                    <a:pt x="2948730" y="1769257"/>
                    <a:pt x="2895450" y="1898098"/>
                    <a:pt x="2697072" y="1952106"/>
                  </a:cubicBezTo>
                  <a:lnTo>
                    <a:pt x="1697949" y="2224144"/>
                  </a:lnTo>
                  <a:cubicBezTo>
                    <a:pt x="1499578" y="2278152"/>
                    <a:pt x="1388338" y="2194105"/>
                    <a:pt x="1340913" y="2019926"/>
                  </a:cubicBezTo>
                  <a:cubicBezTo>
                    <a:pt x="1293495" y="1845747"/>
                    <a:pt x="1205228" y="1521573"/>
                    <a:pt x="1157803" y="1347386"/>
                  </a:cubicBezTo>
                  <a:cubicBezTo>
                    <a:pt x="1110378" y="1173207"/>
                    <a:pt x="999806" y="1091577"/>
                    <a:pt x="837719" y="1135710"/>
                  </a:cubicBezTo>
                  <a:cubicBezTo>
                    <a:pt x="675632" y="1179836"/>
                    <a:pt x="620357" y="1281754"/>
                    <a:pt x="642516" y="1487690"/>
                  </a:cubicBezTo>
                  <a:cubicBezTo>
                    <a:pt x="652698" y="1582357"/>
                    <a:pt x="836721" y="2444344"/>
                    <a:pt x="821805" y="2604321"/>
                  </a:cubicBezTo>
                  <a:cubicBezTo>
                    <a:pt x="806897" y="2764290"/>
                    <a:pt x="788736" y="2812114"/>
                    <a:pt x="706262" y="2838463"/>
                  </a:cubicBezTo>
                  <a:cubicBezTo>
                    <a:pt x="623787" y="2864818"/>
                    <a:pt x="548602" y="2803429"/>
                    <a:pt x="480376" y="2681685"/>
                  </a:cubicBezTo>
                  <a:cubicBezTo>
                    <a:pt x="412149" y="2559942"/>
                    <a:pt x="293843" y="2070996"/>
                    <a:pt x="157076" y="1988368"/>
                  </a:cubicBezTo>
                  <a:cubicBezTo>
                    <a:pt x="107795" y="1958590"/>
                    <a:pt x="61375" y="1951324"/>
                    <a:pt x="20141" y="1956986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6" name="Freeform: Shape 84">
              <a:extLst>
                <a:ext uri="{FF2B5EF4-FFF2-40B4-BE49-F238E27FC236}">
                  <a16:creationId xmlns:a16="http://schemas.microsoft.com/office/drawing/2014/main" id="{19222A65-B43F-431D-B91D-5C18A4E7D547}"/>
                </a:ext>
              </a:extLst>
            </p:cNvPr>
            <p:cNvSpPr/>
            <p:nvPr/>
          </p:nvSpPr>
          <p:spPr>
            <a:xfrm>
              <a:off x="6012825" y="128898"/>
              <a:ext cx="6529510" cy="1987242"/>
            </a:xfrm>
            <a:custGeom>
              <a:avLst/>
              <a:gdLst>
                <a:gd name="connsiteX0" fmla="*/ 6516299 w 6529510"/>
                <a:gd name="connsiteY0" fmla="*/ 474841 h 1987242"/>
                <a:gd name="connsiteX1" fmla="*/ 5984961 w 6529510"/>
                <a:gd name="connsiteY1" fmla="*/ 423618 h 1987242"/>
                <a:gd name="connsiteX2" fmla="*/ 5905770 w 6529510"/>
                <a:gd name="connsiteY2" fmla="*/ 445179 h 1987242"/>
                <a:gd name="connsiteX3" fmla="*/ 5473740 w 6529510"/>
                <a:gd name="connsiteY3" fmla="*/ 758702 h 1987242"/>
                <a:gd name="connsiteX4" fmla="*/ 4736742 w 6529510"/>
                <a:gd name="connsiteY4" fmla="*/ 803450 h 1987242"/>
                <a:gd name="connsiteX5" fmla="*/ 4183974 w 6529510"/>
                <a:gd name="connsiteY5" fmla="*/ 354272 h 1987242"/>
                <a:gd name="connsiteX6" fmla="*/ 4247504 w 6529510"/>
                <a:gd name="connsiteY6" fmla="*/ 25142 h 1987242"/>
                <a:gd name="connsiteX7" fmla="*/ 4487961 w 6529510"/>
                <a:gd name="connsiteY7" fmla="*/ 391439 h 1987242"/>
                <a:gd name="connsiteX8" fmla="*/ 3883993 w 6529510"/>
                <a:gd name="connsiteY8" fmla="*/ 843724 h 1987242"/>
                <a:gd name="connsiteX9" fmla="*/ 3870404 w 6529510"/>
                <a:gd name="connsiteY9" fmla="*/ 847430 h 1987242"/>
                <a:gd name="connsiteX10" fmla="*/ 3120516 w 6529510"/>
                <a:gd name="connsiteY10" fmla="*/ 763759 h 1987242"/>
                <a:gd name="connsiteX11" fmla="*/ 3142091 w 6529510"/>
                <a:gd name="connsiteY11" fmla="*/ 326113 h 1987242"/>
                <a:gd name="connsiteX12" fmla="*/ 3363719 w 6529510"/>
                <a:gd name="connsiteY12" fmla="*/ 577610 h 1987242"/>
                <a:gd name="connsiteX13" fmla="*/ 3114961 w 6529510"/>
                <a:gd name="connsiteY13" fmla="*/ 1245009 h 1987242"/>
                <a:gd name="connsiteX14" fmla="*/ 2456999 w 6529510"/>
                <a:gd name="connsiteY14" fmla="*/ 1580071 h 1987242"/>
                <a:gd name="connsiteX15" fmla="*/ 1925661 w 6529510"/>
                <a:gd name="connsiteY15" fmla="*/ 1528840 h 1987242"/>
                <a:gd name="connsiteX16" fmla="*/ 1846471 w 6529510"/>
                <a:gd name="connsiteY16" fmla="*/ 1550400 h 1987242"/>
                <a:gd name="connsiteX17" fmla="*/ 1414441 w 6529510"/>
                <a:gd name="connsiteY17" fmla="*/ 1863924 h 1987242"/>
                <a:gd name="connsiteX18" fmla="*/ 677442 w 6529510"/>
                <a:gd name="connsiteY18" fmla="*/ 1908671 h 1987242"/>
                <a:gd name="connsiteX19" fmla="*/ 124675 w 6529510"/>
                <a:gd name="connsiteY19" fmla="*/ 1459501 h 1987242"/>
                <a:gd name="connsiteX20" fmla="*/ 188213 w 6529510"/>
                <a:gd name="connsiteY20" fmla="*/ 1130371 h 1987242"/>
                <a:gd name="connsiteX21" fmla="*/ 428677 w 6529510"/>
                <a:gd name="connsiteY21" fmla="*/ 1496668 h 1987242"/>
                <a:gd name="connsiteX22" fmla="*/ 20141 w 6529510"/>
                <a:gd name="connsiteY22" fmla="*/ 1898098 h 198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29510" h="1987242">
                  <a:moveTo>
                    <a:pt x="6516299" y="474841"/>
                  </a:moveTo>
                  <a:cubicBezTo>
                    <a:pt x="6251036" y="443122"/>
                    <a:pt x="6306625" y="328039"/>
                    <a:pt x="5984961" y="423618"/>
                  </a:cubicBezTo>
                  <a:lnTo>
                    <a:pt x="5905770" y="445179"/>
                  </a:lnTo>
                  <a:cubicBezTo>
                    <a:pt x="5580054" y="525865"/>
                    <a:pt x="5686306" y="596877"/>
                    <a:pt x="5473740" y="758702"/>
                  </a:cubicBezTo>
                  <a:cubicBezTo>
                    <a:pt x="5261175" y="920521"/>
                    <a:pt x="4965697" y="869037"/>
                    <a:pt x="4736742" y="803450"/>
                  </a:cubicBezTo>
                  <a:cubicBezTo>
                    <a:pt x="4507779" y="737856"/>
                    <a:pt x="4266893" y="491606"/>
                    <a:pt x="4183974" y="354272"/>
                  </a:cubicBezTo>
                  <a:cubicBezTo>
                    <a:pt x="4101039" y="216937"/>
                    <a:pt x="4113454" y="49648"/>
                    <a:pt x="4247504" y="25142"/>
                  </a:cubicBezTo>
                  <a:cubicBezTo>
                    <a:pt x="4381570" y="635"/>
                    <a:pt x="4554338" y="57536"/>
                    <a:pt x="4487961" y="391439"/>
                  </a:cubicBezTo>
                  <a:cubicBezTo>
                    <a:pt x="4421591" y="725341"/>
                    <a:pt x="4115955" y="788565"/>
                    <a:pt x="3883993" y="843724"/>
                  </a:cubicBezTo>
                  <a:lnTo>
                    <a:pt x="3870404" y="847430"/>
                  </a:lnTo>
                  <a:cubicBezTo>
                    <a:pt x="3642508" y="917475"/>
                    <a:pt x="3346999" y="1017919"/>
                    <a:pt x="3120516" y="763759"/>
                  </a:cubicBezTo>
                  <a:cubicBezTo>
                    <a:pt x="2894023" y="509591"/>
                    <a:pt x="3014110" y="372955"/>
                    <a:pt x="3142091" y="326113"/>
                  </a:cubicBezTo>
                  <a:cubicBezTo>
                    <a:pt x="3270072" y="279278"/>
                    <a:pt x="3365568" y="417188"/>
                    <a:pt x="3363719" y="577610"/>
                  </a:cubicBezTo>
                  <a:cubicBezTo>
                    <a:pt x="3361862" y="738024"/>
                    <a:pt x="3279057" y="1072403"/>
                    <a:pt x="3114961" y="1245009"/>
                  </a:cubicBezTo>
                  <a:cubicBezTo>
                    <a:pt x="2950856" y="1417623"/>
                    <a:pt x="2722261" y="1611790"/>
                    <a:pt x="2456999" y="1580071"/>
                  </a:cubicBezTo>
                  <a:cubicBezTo>
                    <a:pt x="2191737" y="1548351"/>
                    <a:pt x="2247326" y="1433268"/>
                    <a:pt x="1925661" y="1528840"/>
                  </a:cubicBezTo>
                  <a:lnTo>
                    <a:pt x="1846471" y="1550400"/>
                  </a:lnTo>
                  <a:cubicBezTo>
                    <a:pt x="1520755" y="1631094"/>
                    <a:pt x="1627015" y="1702106"/>
                    <a:pt x="1414441" y="1863924"/>
                  </a:cubicBezTo>
                  <a:cubicBezTo>
                    <a:pt x="1201875" y="2025742"/>
                    <a:pt x="906397" y="1974266"/>
                    <a:pt x="677442" y="1908671"/>
                  </a:cubicBezTo>
                  <a:cubicBezTo>
                    <a:pt x="448488" y="1843077"/>
                    <a:pt x="207602" y="1596836"/>
                    <a:pt x="124675" y="1459501"/>
                  </a:cubicBezTo>
                  <a:cubicBezTo>
                    <a:pt x="41755" y="1322166"/>
                    <a:pt x="54155" y="1154877"/>
                    <a:pt x="188213" y="1130371"/>
                  </a:cubicBezTo>
                  <a:cubicBezTo>
                    <a:pt x="322271" y="1105864"/>
                    <a:pt x="495053" y="1162765"/>
                    <a:pt x="428677" y="1496668"/>
                  </a:cubicBezTo>
                  <a:cubicBezTo>
                    <a:pt x="380009" y="1741497"/>
                    <a:pt x="202706" y="1840798"/>
                    <a:pt x="20141" y="1898098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7" name="Freeform: Shape 85">
              <a:extLst>
                <a:ext uri="{FF2B5EF4-FFF2-40B4-BE49-F238E27FC236}">
                  <a16:creationId xmlns:a16="http://schemas.microsoft.com/office/drawing/2014/main" id="{DD22C608-7002-4CA5-A31D-C1B1F3066A78}"/>
                </a:ext>
              </a:extLst>
            </p:cNvPr>
            <p:cNvSpPr/>
            <p:nvPr/>
          </p:nvSpPr>
          <p:spPr>
            <a:xfrm>
              <a:off x="6008782" y="2381591"/>
              <a:ext cx="6445110" cy="2762190"/>
            </a:xfrm>
            <a:custGeom>
              <a:avLst/>
              <a:gdLst>
                <a:gd name="connsiteX0" fmla="*/ 20141 w 6445110"/>
                <a:gd name="connsiteY0" fmla="*/ 2748873 h 2762190"/>
                <a:gd name="connsiteX1" fmla="*/ 120608 w 6445110"/>
                <a:gd name="connsiteY1" fmla="*/ 2510964 h 2762190"/>
                <a:gd name="connsiteX2" fmla="*/ 129509 w 6445110"/>
                <a:gd name="connsiteY2" fmla="*/ 1740965 h 2762190"/>
                <a:gd name="connsiteX3" fmla="*/ 334892 w 6445110"/>
                <a:gd name="connsiteY3" fmla="*/ 1956899 h 2762190"/>
                <a:gd name="connsiteX4" fmla="*/ 471690 w 6445110"/>
                <a:gd name="connsiteY4" fmla="*/ 2136326 h 2762190"/>
                <a:gd name="connsiteX5" fmla="*/ 609132 w 6445110"/>
                <a:gd name="connsiteY5" fmla="*/ 2004830 h 2762190"/>
                <a:gd name="connsiteX6" fmla="*/ 791943 w 6445110"/>
                <a:gd name="connsiteY6" fmla="*/ 2325697 h 2762190"/>
                <a:gd name="connsiteX7" fmla="*/ 900014 w 6445110"/>
                <a:gd name="connsiteY7" fmla="*/ 2509322 h 2762190"/>
                <a:gd name="connsiteX8" fmla="*/ 987352 w 6445110"/>
                <a:gd name="connsiteY8" fmla="*/ 2274988 h 2762190"/>
                <a:gd name="connsiteX9" fmla="*/ 996245 w 6445110"/>
                <a:gd name="connsiteY9" fmla="*/ 1504981 h 2762190"/>
                <a:gd name="connsiteX10" fmla="*/ 996660 w 6445110"/>
                <a:gd name="connsiteY10" fmla="*/ 1504744 h 2762190"/>
                <a:gd name="connsiteX11" fmla="*/ 1202044 w 6445110"/>
                <a:gd name="connsiteY11" fmla="*/ 1720678 h 2762190"/>
                <a:gd name="connsiteX12" fmla="*/ 1338849 w 6445110"/>
                <a:gd name="connsiteY12" fmla="*/ 1900098 h 2762190"/>
                <a:gd name="connsiteX13" fmla="*/ 1476283 w 6445110"/>
                <a:gd name="connsiteY13" fmla="*/ 1768610 h 2762190"/>
                <a:gd name="connsiteX14" fmla="*/ 1696468 w 6445110"/>
                <a:gd name="connsiteY14" fmla="*/ 2185739 h 2762190"/>
                <a:gd name="connsiteX15" fmla="*/ 1943822 w 6445110"/>
                <a:gd name="connsiteY15" fmla="*/ 2350258 h 2762190"/>
                <a:gd name="connsiteX16" fmla="*/ 2024340 w 6445110"/>
                <a:gd name="connsiteY16" fmla="*/ 1813948 h 2762190"/>
                <a:gd name="connsiteX17" fmla="*/ 2048386 w 6445110"/>
                <a:gd name="connsiteY17" fmla="*/ 962526 h 2762190"/>
                <a:gd name="connsiteX18" fmla="*/ 2262318 w 6445110"/>
                <a:gd name="connsiteY18" fmla="*/ 1229438 h 2762190"/>
                <a:gd name="connsiteX19" fmla="*/ 2394604 w 6445110"/>
                <a:gd name="connsiteY19" fmla="*/ 1470600 h 2762190"/>
                <a:gd name="connsiteX20" fmla="*/ 2536128 w 6445110"/>
                <a:gd name="connsiteY20" fmla="*/ 1226844 h 2762190"/>
                <a:gd name="connsiteX21" fmla="*/ 2702780 w 6445110"/>
                <a:gd name="connsiteY21" fmla="*/ 1290743 h 2762190"/>
                <a:gd name="connsiteX22" fmla="*/ 2860647 w 6445110"/>
                <a:gd name="connsiteY22" fmla="*/ 1322386 h 2762190"/>
                <a:gd name="connsiteX23" fmla="*/ 2997391 w 6445110"/>
                <a:gd name="connsiteY23" fmla="*/ 1178544 h 2762190"/>
                <a:gd name="connsiteX24" fmla="*/ 3139183 w 6445110"/>
                <a:gd name="connsiteY24" fmla="*/ 1337171 h 2762190"/>
                <a:gd name="connsiteX25" fmla="*/ 3291050 w 6445110"/>
                <a:gd name="connsiteY25" fmla="*/ 1679613 h 2762190"/>
                <a:gd name="connsiteX26" fmla="*/ 3453106 w 6445110"/>
                <a:gd name="connsiteY26" fmla="*/ 1814056 h 2762190"/>
                <a:gd name="connsiteX27" fmla="*/ 3553573 w 6445110"/>
                <a:gd name="connsiteY27" fmla="*/ 1576146 h 2762190"/>
                <a:gd name="connsiteX28" fmla="*/ 3562473 w 6445110"/>
                <a:gd name="connsiteY28" fmla="*/ 806147 h 2762190"/>
                <a:gd name="connsiteX29" fmla="*/ 3767857 w 6445110"/>
                <a:gd name="connsiteY29" fmla="*/ 1022082 h 2762190"/>
                <a:gd name="connsiteX30" fmla="*/ 3904655 w 6445110"/>
                <a:gd name="connsiteY30" fmla="*/ 1201501 h 2762190"/>
                <a:gd name="connsiteX31" fmla="*/ 4042097 w 6445110"/>
                <a:gd name="connsiteY31" fmla="*/ 1070013 h 2762190"/>
                <a:gd name="connsiteX32" fmla="*/ 4224900 w 6445110"/>
                <a:gd name="connsiteY32" fmla="*/ 1390865 h 2762190"/>
                <a:gd name="connsiteX33" fmla="*/ 4332971 w 6445110"/>
                <a:gd name="connsiteY33" fmla="*/ 1574505 h 2762190"/>
                <a:gd name="connsiteX34" fmla="*/ 4420310 w 6445110"/>
                <a:gd name="connsiteY34" fmla="*/ 1340171 h 2762190"/>
                <a:gd name="connsiteX35" fmla="*/ 4429210 w 6445110"/>
                <a:gd name="connsiteY35" fmla="*/ 570164 h 2762190"/>
                <a:gd name="connsiteX36" fmla="*/ 4634594 w 6445110"/>
                <a:gd name="connsiteY36" fmla="*/ 786106 h 2762190"/>
                <a:gd name="connsiteX37" fmla="*/ 4771392 w 6445110"/>
                <a:gd name="connsiteY37" fmla="*/ 965526 h 2762190"/>
                <a:gd name="connsiteX38" fmla="*/ 4908834 w 6445110"/>
                <a:gd name="connsiteY38" fmla="*/ 834038 h 2762190"/>
                <a:gd name="connsiteX39" fmla="*/ 5129011 w 6445110"/>
                <a:gd name="connsiteY39" fmla="*/ 1251152 h 2762190"/>
                <a:gd name="connsiteX40" fmla="*/ 5376365 w 6445110"/>
                <a:gd name="connsiteY40" fmla="*/ 1415679 h 2762190"/>
                <a:gd name="connsiteX41" fmla="*/ 5456883 w 6445110"/>
                <a:gd name="connsiteY41" fmla="*/ 879376 h 2762190"/>
                <a:gd name="connsiteX42" fmla="*/ 5480930 w 6445110"/>
                <a:gd name="connsiteY42" fmla="*/ 27954 h 2762190"/>
                <a:gd name="connsiteX43" fmla="*/ 5694861 w 6445110"/>
                <a:gd name="connsiteY43" fmla="*/ 294866 h 2762190"/>
                <a:gd name="connsiteX44" fmla="*/ 5827155 w 6445110"/>
                <a:gd name="connsiteY44" fmla="*/ 536036 h 2762190"/>
                <a:gd name="connsiteX45" fmla="*/ 5968671 w 6445110"/>
                <a:gd name="connsiteY45" fmla="*/ 292273 h 2762190"/>
                <a:gd name="connsiteX46" fmla="*/ 6135323 w 6445110"/>
                <a:gd name="connsiteY46" fmla="*/ 356179 h 2762190"/>
                <a:gd name="connsiteX47" fmla="*/ 6293190 w 6445110"/>
                <a:gd name="connsiteY47" fmla="*/ 387821 h 2762190"/>
                <a:gd name="connsiteX48" fmla="*/ 6429926 w 6445110"/>
                <a:gd name="connsiteY48" fmla="*/ 243980 h 276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445110" h="2762190">
                  <a:moveTo>
                    <a:pt x="20141" y="2748873"/>
                  </a:moveTo>
                  <a:cubicBezTo>
                    <a:pt x="110104" y="2752755"/>
                    <a:pt x="130030" y="2633666"/>
                    <a:pt x="120608" y="2510964"/>
                  </a:cubicBezTo>
                  <a:cubicBezTo>
                    <a:pt x="111194" y="2388269"/>
                    <a:pt x="-12154" y="1798196"/>
                    <a:pt x="129509" y="1740965"/>
                  </a:cubicBezTo>
                  <a:cubicBezTo>
                    <a:pt x="271178" y="1683741"/>
                    <a:pt x="312818" y="1885619"/>
                    <a:pt x="334892" y="1956899"/>
                  </a:cubicBezTo>
                  <a:cubicBezTo>
                    <a:pt x="356959" y="2028186"/>
                    <a:pt x="388878" y="2164992"/>
                    <a:pt x="471690" y="2136326"/>
                  </a:cubicBezTo>
                  <a:cubicBezTo>
                    <a:pt x="554510" y="2107668"/>
                    <a:pt x="534031" y="1993298"/>
                    <a:pt x="609132" y="2004830"/>
                  </a:cubicBezTo>
                  <a:cubicBezTo>
                    <a:pt x="684233" y="2016370"/>
                    <a:pt x="717011" y="2137086"/>
                    <a:pt x="791943" y="2325697"/>
                  </a:cubicBezTo>
                  <a:cubicBezTo>
                    <a:pt x="816780" y="2388223"/>
                    <a:pt x="855097" y="2502225"/>
                    <a:pt x="900014" y="2509322"/>
                  </a:cubicBezTo>
                  <a:cubicBezTo>
                    <a:pt x="1000135" y="2525135"/>
                    <a:pt x="996767" y="2397691"/>
                    <a:pt x="987352" y="2274988"/>
                  </a:cubicBezTo>
                  <a:cubicBezTo>
                    <a:pt x="977931" y="2152286"/>
                    <a:pt x="854583" y="1562213"/>
                    <a:pt x="996245" y="1504981"/>
                  </a:cubicBezTo>
                  <a:lnTo>
                    <a:pt x="996660" y="1504744"/>
                  </a:lnTo>
                  <a:cubicBezTo>
                    <a:pt x="1138329" y="1447513"/>
                    <a:pt x="1179969" y="1649398"/>
                    <a:pt x="1202044" y="1720678"/>
                  </a:cubicBezTo>
                  <a:cubicBezTo>
                    <a:pt x="1224118" y="1791958"/>
                    <a:pt x="1256037" y="1928763"/>
                    <a:pt x="1338849" y="1900098"/>
                  </a:cubicBezTo>
                  <a:cubicBezTo>
                    <a:pt x="1421661" y="1871440"/>
                    <a:pt x="1401182" y="1757077"/>
                    <a:pt x="1476283" y="1768610"/>
                  </a:cubicBezTo>
                  <a:cubicBezTo>
                    <a:pt x="1551384" y="1780142"/>
                    <a:pt x="1613994" y="2000304"/>
                    <a:pt x="1696468" y="2185739"/>
                  </a:cubicBezTo>
                  <a:cubicBezTo>
                    <a:pt x="1778935" y="2371166"/>
                    <a:pt x="1860343" y="2415637"/>
                    <a:pt x="1943822" y="2350258"/>
                  </a:cubicBezTo>
                  <a:cubicBezTo>
                    <a:pt x="2027302" y="2284886"/>
                    <a:pt x="2097477" y="2209808"/>
                    <a:pt x="2024340" y="1813948"/>
                  </a:cubicBezTo>
                  <a:cubicBezTo>
                    <a:pt x="1951203" y="1418088"/>
                    <a:pt x="1920934" y="1013220"/>
                    <a:pt x="2048386" y="962526"/>
                  </a:cubicBezTo>
                  <a:cubicBezTo>
                    <a:pt x="2175839" y="911832"/>
                    <a:pt x="2232586" y="1120262"/>
                    <a:pt x="2262318" y="1229438"/>
                  </a:cubicBezTo>
                  <a:cubicBezTo>
                    <a:pt x="2292042" y="1338613"/>
                    <a:pt x="2305500" y="1505519"/>
                    <a:pt x="2394604" y="1470600"/>
                  </a:cubicBezTo>
                  <a:cubicBezTo>
                    <a:pt x="2483715" y="1435681"/>
                    <a:pt x="2474094" y="1243740"/>
                    <a:pt x="2536128" y="1226844"/>
                  </a:cubicBezTo>
                  <a:cubicBezTo>
                    <a:pt x="2598162" y="1209957"/>
                    <a:pt x="2664462" y="1218558"/>
                    <a:pt x="2702780" y="1290743"/>
                  </a:cubicBezTo>
                  <a:cubicBezTo>
                    <a:pt x="2741090" y="1362936"/>
                    <a:pt x="2814165" y="1367026"/>
                    <a:pt x="2860647" y="1322386"/>
                  </a:cubicBezTo>
                  <a:cubicBezTo>
                    <a:pt x="2907129" y="1277753"/>
                    <a:pt x="2922627" y="1165217"/>
                    <a:pt x="2997391" y="1178544"/>
                  </a:cubicBezTo>
                  <a:cubicBezTo>
                    <a:pt x="3050609" y="1188043"/>
                    <a:pt x="3073381" y="1203159"/>
                    <a:pt x="3139183" y="1337171"/>
                  </a:cubicBezTo>
                  <a:cubicBezTo>
                    <a:pt x="3204985" y="1471175"/>
                    <a:pt x="3231908" y="1562849"/>
                    <a:pt x="3291050" y="1679613"/>
                  </a:cubicBezTo>
                  <a:cubicBezTo>
                    <a:pt x="3343601" y="1783357"/>
                    <a:pt x="3393957" y="1811500"/>
                    <a:pt x="3453106" y="1814056"/>
                  </a:cubicBezTo>
                  <a:cubicBezTo>
                    <a:pt x="3543061" y="1817938"/>
                    <a:pt x="3562995" y="1698849"/>
                    <a:pt x="3553573" y="1576146"/>
                  </a:cubicBezTo>
                  <a:cubicBezTo>
                    <a:pt x="3544151" y="1453444"/>
                    <a:pt x="3420804" y="863379"/>
                    <a:pt x="3562473" y="806147"/>
                  </a:cubicBezTo>
                  <a:cubicBezTo>
                    <a:pt x="3704135" y="748909"/>
                    <a:pt x="3745775" y="950802"/>
                    <a:pt x="3767857" y="1022082"/>
                  </a:cubicBezTo>
                  <a:cubicBezTo>
                    <a:pt x="3789932" y="1093362"/>
                    <a:pt x="3821843" y="1230167"/>
                    <a:pt x="3904655" y="1201501"/>
                  </a:cubicBezTo>
                  <a:cubicBezTo>
                    <a:pt x="3987467" y="1172836"/>
                    <a:pt x="3966988" y="1058481"/>
                    <a:pt x="4042097" y="1070013"/>
                  </a:cubicBezTo>
                  <a:cubicBezTo>
                    <a:pt x="4117198" y="1081546"/>
                    <a:pt x="4149984" y="1202268"/>
                    <a:pt x="4224900" y="1390865"/>
                  </a:cubicBezTo>
                  <a:cubicBezTo>
                    <a:pt x="4249745" y="1453398"/>
                    <a:pt x="4288055" y="1567407"/>
                    <a:pt x="4332971" y="1574505"/>
                  </a:cubicBezTo>
                  <a:cubicBezTo>
                    <a:pt x="4433093" y="1590318"/>
                    <a:pt x="4429732" y="1462866"/>
                    <a:pt x="4420310" y="1340171"/>
                  </a:cubicBezTo>
                  <a:cubicBezTo>
                    <a:pt x="4410887" y="1217468"/>
                    <a:pt x="4287541" y="627388"/>
                    <a:pt x="4429210" y="570164"/>
                  </a:cubicBezTo>
                  <a:cubicBezTo>
                    <a:pt x="4570873" y="512933"/>
                    <a:pt x="4612520" y="714819"/>
                    <a:pt x="4634594" y="786106"/>
                  </a:cubicBezTo>
                  <a:cubicBezTo>
                    <a:pt x="4656669" y="857386"/>
                    <a:pt x="4688580" y="994191"/>
                    <a:pt x="4771392" y="965526"/>
                  </a:cubicBezTo>
                  <a:cubicBezTo>
                    <a:pt x="4854212" y="936860"/>
                    <a:pt x="4833734" y="822498"/>
                    <a:pt x="4908834" y="834038"/>
                  </a:cubicBezTo>
                  <a:cubicBezTo>
                    <a:pt x="4983935" y="845570"/>
                    <a:pt x="5046537" y="1065724"/>
                    <a:pt x="5129011" y="1251152"/>
                  </a:cubicBezTo>
                  <a:cubicBezTo>
                    <a:pt x="5211478" y="1436587"/>
                    <a:pt x="5292886" y="1481065"/>
                    <a:pt x="5376365" y="1415679"/>
                  </a:cubicBezTo>
                  <a:cubicBezTo>
                    <a:pt x="5459845" y="1350307"/>
                    <a:pt x="5530012" y="1275236"/>
                    <a:pt x="5456883" y="879376"/>
                  </a:cubicBezTo>
                  <a:cubicBezTo>
                    <a:pt x="5383754" y="483516"/>
                    <a:pt x="5353470" y="78648"/>
                    <a:pt x="5480930" y="27954"/>
                  </a:cubicBezTo>
                  <a:cubicBezTo>
                    <a:pt x="5608389" y="-22740"/>
                    <a:pt x="5665137" y="185691"/>
                    <a:pt x="5694861" y="294866"/>
                  </a:cubicBezTo>
                  <a:cubicBezTo>
                    <a:pt x="5724586" y="404042"/>
                    <a:pt x="5738044" y="570955"/>
                    <a:pt x="5827155" y="536036"/>
                  </a:cubicBezTo>
                  <a:cubicBezTo>
                    <a:pt x="5916258" y="501110"/>
                    <a:pt x="5906645" y="309176"/>
                    <a:pt x="5968671" y="292273"/>
                  </a:cubicBezTo>
                  <a:cubicBezTo>
                    <a:pt x="6030705" y="275385"/>
                    <a:pt x="6097013" y="283986"/>
                    <a:pt x="6135323" y="356179"/>
                  </a:cubicBezTo>
                  <a:cubicBezTo>
                    <a:pt x="6173633" y="428364"/>
                    <a:pt x="6246708" y="432461"/>
                    <a:pt x="6293190" y="387821"/>
                  </a:cubicBezTo>
                  <a:cubicBezTo>
                    <a:pt x="6339672" y="343181"/>
                    <a:pt x="6355961" y="226809"/>
                    <a:pt x="6429926" y="243980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8" name="Freeform: Shape 86">
              <a:extLst>
                <a:ext uri="{FF2B5EF4-FFF2-40B4-BE49-F238E27FC236}">
                  <a16:creationId xmlns:a16="http://schemas.microsoft.com/office/drawing/2014/main" id="{3AAF5973-01DD-4678-A438-3159CD04D359}"/>
                </a:ext>
              </a:extLst>
            </p:cNvPr>
            <p:cNvSpPr/>
            <p:nvPr/>
          </p:nvSpPr>
          <p:spPr>
            <a:xfrm>
              <a:off x="7755836" y="1989270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5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5"/>
                    <a:pt x="316578" y="613015"/>
                  </a:cubicBezTo>
                  <a:cubicBezTo>
                    <a:pt x="152860" y="613015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9" name="Freeform: Shape 87">
              <a:extLst>
                <a:ext uri="{FF2B5EF4-FFF2-40B4-BE49-F238E27FC236}">
                  <a16:creationId xmlns:a16="http://schemas.microsoft.com/office/drawing/2014/main" id="{CAF5AABE-A6D9-42E5-958A-723E7C3FB1EB}"/>
                </a:ext>
              </a:extLst>
            </p:cNvPr>
            <p:cNvSpPr/>
            <p:nvPr/>
          </p:nvSpPr>
          <p:spPr>
            <a:xfrm>
              <a:off x="11825970" y="872447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4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4"/>
                    <a:pt x="316578" y="613014"/>
                  </a:cubicBezTo>
                  <a:cubicBezTo>
                    <a:pt x="152860" y="613014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464" y="553212"/>
            <a:ext cx="7226616" cy="4591707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313504" y="562442"/>
            <a:ext cx="413127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Ok. 1903 roku Władysław </a:t>
            </a:r>
            <a:r>
              <a:rPr lang="pl-PL" dirty="0" err="1">
                <a:solidFill>
                  <a:srgbClr val="005B7F"/>
                </a:solidFill>
                <a:latin typeface="HK Grotesk" pitchFamily="50" charset="-18"/>
              </a:rPr>
              <a:t>Gargul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 zaczął prowadzić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w Bochni filię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 Zakładu Józefa Zacharskiego, został też jego wspólnikiem. </a:t>
            </a: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Następnie otworzył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swój własny zakład 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w domu przy bocheńskim Rynku. </a:t>
            </a: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Miał głowę do interesów, więc szybko „rozkręcił biznes”, otwierając filie swojego zakładu w Zakopanem (1906),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w Brzesku (1912) i w Wieliczce (1914). </a:t>
            </a:r>
          </a:p>
        </p:txBody>
      </p:sp>
      <p:sp>
        <p:nvSpPr>
          <p:cNvPr id="5" name="Prostokąt 4"/>
          <p:cNvSpPr/>
          <p:nvPr/>
        </p:nvSpPr>
        <p:spPr>
          <a:xfrm>
            <a:off x="4613287" y="5264398"/>
            <a:ext cx="72727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Działał też w Wiedniu (stolicy Austro-Węgier), gdzie starał się o uznanie artystycznego charakteru pracy fotografa, co osiągnął przez odpowiedni edykt cesarski z 20 VII 1910 roku.</a:t>
            </a:r>
          </a:p>
        </p:txBody>
      </p:sp>
      <p:sp>
        <p:nvSpPr>
          <p:cNvPr id="60" name="Prostokąt 59"/>
          <p:cNvSpPr/>
          <p:nvPr/>
        </p:nvSpPr>
        <p:spPr>
          <a:xfrm>
            <a:off x="4711864" y="4540674"/>
            <a:ext cx="7121815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1200" dirty="0">
                <a:solidFill>
                  <a:srgbClr val="005B7F"/>
                </a:solidFill>
                <a:latin typeface="HK Grotesk" pitchFamily="50" charset="-18"/>
              </a:rPr>
              <a:t>Fot. Władysław </a:t>
            </a:r>
            <a:r>
              <a:rPr lang="pl-PL" sz="1200" dirty="0" err="1">
                <a:solidFill>
                  <a:srgbClr val="005B7F"/>
                </a:solidFill>
                <a:latin typeface="HK Grotesk" pitchFamily="50" charset="-18"/>
              </a:rPr>
              <a:t>Gargul</a:t>
            </a:r>
            <a:r>
              <a:rPr lang="pl-PL" sz="1200" dirty="0">
                <a:solidFill>
                  <a:srgbClr val="005B7F"/>
                </a:solidFill>
                <a:latin typeface="HK Grotesk" pitchFamily="50" charset="-18"/>
              </a:rPr>
              <a:t> (1935) Konferencja Międzynarodowej Unii Organizacji Domów Wycieczkowych</a:t>
            </a:r>
            <a:endParaRPr lang="pl-PL" sz="1200" b="1" dirty="0">
              <a:solidFill>
                <a:srgbClr val="005B7F"/>
              </a:solidFill>
              <a:latin typeface="HK Grotesk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82978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3CE95662-7935-F44F-A26F-E7634739F29A}"/>
              </a:ext>
            </a:extLst>
          </p:cNvPr>
          <p:cNvGrpSpPr/>
          <p:nvPr/>
        </p:nvGrpSpPr>
        <p:grpSpPr>
          <a:xfrm rot="5400000">
            <a:off x="8591737" y="3380678"/>
            <a:ext cx="613245" cy="5891843"/>
            <a:chOff x="11565648" y="308922"/>
            <a:chExt cx="613245" cy="639555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6E79CDB-2401-9A4D-8CCF-CF17E5B3BD97}"/>
                </a:ext>
              </a:extLst>
            </p:cNvPr>
            <p:cNvGrpSpPr/>
            <p:nvPr/>
          </p:nvGrpSpPr>
          <p:grpSpPr>
            <a:xfrm>
              <a:off x="11565648" y="561748"/>
              <a:ext cx="511792" cy="6141963"/>
              <a:chOff x="11565648" y="561748"/>
              <a:chExt cx="511792" cy="6141963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5930FFD-CC85-E145-A83B-27169B9E14FC}"/>
                  </a:ext>
                </a:extLst>
              </p:cNvPr>
              <p:cNvSpPr/>
              <p:nvPr/>
            </p:nvSpPr>
            <p:spPr>
              <a:xfrm>
                <a:off x="11688760" y="561748"/>
                <a:ext cx="388680" cy="6141963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0041B74-FDDF-A940-9EC8-E06B3477566A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17EA226-B2DE-F642-92D8-4C528BE3E561}"/>
                </a:ext>
              </a:extLst>
            </p:cNvPr>
            <p:cNvSpPr txBox="1"/>
            <p:nvPr/>
          </p:nvSpPr>
          <p:spPr>
            <a:xfrm rot="16200000">
              <a:off x="8765673" y="3291255"/>
              <a:ext cx="639555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" pitchFamily="50" charset="-18"/>
                  <a:hlinkClick r:id="rId2"/>
                </a:rPr>
                <a:t>https://polona.pl/item/portret-ksiedza-i-mezczyzny-w-stroju-narodowym-z-kregu-rodziny-ramultow,MzUzMDAzMjM/0/#info:metadata</a:t>
              </a:r>
              <a:endParaRPr lang="pl-PL" sz="700" dirty="0">
                <a:latin typeface="HK Grotesk" pitchFamily="50" charset="-18"/>
              </a:endParaRPr>
            </a:p>
            <a:p>
              <a:r>
                <a:rPr lang="pl-PL" sz="700" dirty="0">
                  <a:latin typeface="HK Grotesk" pitchFamily="50" charset="-18"/>
                </a:rPr>
                <a:t>https://polona.pl/item/portret-magdaleny-warchulskiej,NzE4OTExMTY/0/#info:metadata</a:t>
              </a:r>
            </a:p>
            <a:p>
              <a:endParaRPr lang="pl-PL" sz="700" dirty="0">
                <a:latin typeface="HK Grotesk" pitchFamily="50" charset="-18"/>
              </a:endParaRPr>
            </a:p>
          </p:txBody>
        </p:sp>
      </p:grp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67" y="736703"/>
            <a:ext cx="3288855" cy="498260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57" y="715100"/>
            <a:ext cx="3361411" cy="504343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811" y="701755"/>
            <a:ext cx="3088470" cy="5017550"/>
          </a:xfrm>
          <a:prstGeom prst="rect">
            <a:avLst/>
          </a:prstGeom>
        </p:spPr>
      </p:pic>
      <p:grpSp>
        <p:nvGrpSpPr>
          <p:cNvPr id="31" name="Grafika Start3">
            <a:extLst>
              <a:ext uri="{FF2B5EF4-FFF2-40B4-BE49-F238E27FC236}">
                <a16:creationId xmlns:a16="http://schemas.microsoft.com/office/drawing/2014/main" id="{2D29B4CE-4071-4889-9885-EC8F5D00FA11}"/>
              </a:ext>
            </a:extLst>
          </p:cNvPr>
          <p:cNvGrpSpPr/>
          <p:nvPr/>
        </p:nvGrpSpPr>
        <p:grpSpPr>
          <a:xfrm rot="2812513">
            <a:off x="-1088672" y="4850696"/>
            <a:ext cx="4081843" cy="3138874"/>
            <a:chOff x="6008782" y="128898"/>
            <a:chExt cx="6533553" cy="5024201"/>
          </a:xfrm>
        </p:grpSpPr>
        <p:sp>
          <p:nvSpPr>
            <p:cNvPr id="38" name="Freeform: Shape 70">
              <a:extLst>
                <a:ext uri="{FF2B5EF4-FFF2-40B4-BE49-F238E27FC236}">
                  <a16:creationId xmlns:a16="http://schemas.microsoft.com/office/drawing/2014/main" id="{9FF245B2-3932-4B49-8CD2-E9D67F11687F}"/>
                </a:ext>
              </a:extLst>
            </p:cNvPr>
            <p:cNvSpPr/>
            <p:nvPr/>
          </p:nvSpPr>
          <p:spPr>
            <a:xfrm>
              <a:off x="8058900" y="11371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9" name="Freeform: Shape 72">
              <a:extLst>
                <a:ext uri="{FF2B5EF4-FFF2-40B4-BE49-F238E27FC236}">
                  <a16:creationId xmlns:a16="http://schemas.microsoft.com/office/drawing/2014/main" id="{D5A0EB4F-0E93-478E-95EA-D1EC4B25A14A}"/>
                </a:ext>
              </a:extLst>
            </p:cNvPr>
            <p:cNvSpPr/>
            <p:nvPr/>
          </p:nvSpPr>
          <p:spPr>
            <a:xfrm>
              <a:off x="6876785" y="2501688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4" name="Freeform: Shape 73">
              <a:extLst>
                <a:ext uri="{FF2B5EF4-FFF2-40B4-BE49-F238E27FC236}">
                  <a16:creationId xmlns:a16="http://schemas.microsoft.com/office/drawing/2014/main" id="{1D4C4A61-EB05-48CF-85B5-ACC743F34254}"/>
                </a:ext>
              </a:extLst>
            </p:cNvPr>
            <p:cNvSpPr/>
            <p:nvPr/>
          </p:nvSpPr>
          <p:spPr>
            <a:xfrm>
              <a:off x="7330676" y="36369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5" name="Freeform: Shape 74">
              <a:extLst>
                <a:ext uri="{FF2B5EF4-FFF2-40B4-BE49-F238E27FC236}">
                  <a16:creationId xmlns:a16="http://schemas.microsoft.com/office/drawing/2014/main" id="{22B6BA99-00AF-4509-9126-B5E52159A8B9}"/>
                </a:ext>
              </a:extLst>
            </p:cNvPr>
            <p:cNvSpPr/>
            <p:nvPr/>
          </p:nvSpPr>
          <p:spPr>
            <a:xfrm>
              <a:off x="7162487" y="495360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6" name="Freeform: Shape 75">
              <a:extLst>
                <a:ext uri="{FF2B5EF4-FFF2-40B4-BE49-F238E27FC236}">
                  <a16:creationId xmlns:a16="http://schemas.microsoft.com/office/drawing/2014/main" id="{528D803C-3205-4055-B761-A2F887D536A9}"/>
                </a:ext>
              </a:extLst>
            </p:cNvPr>
            <p:cNvSpPr/>
            <p:nvPr/>
          </p:nvSpPr>
          <p:spPr>
            <a:xfrm>
              <a:off x="8417748" y="4047325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7" name="Freeform: Shape 76">
              <a:extLst>
                <a:ext uri="{FF2B5EF4-FFF2-40B4-BE49-F238E27FC236}">
                  <a16:creationId xmlns:a16="http://schemas.microsoft.com/office/drawing/2014/main" id="{AC8F63B5-1B0D-44BB-8DFC-C35CA92289A2}"/>
                </a:ext>
              </a:extLst>
            </p:cNvPr>
            <p:cNvSpPr/>
            <p:nvPr/>
          </p:nvSpPr>
          <p:spPr>
            <a:xfrm>
              <a:off x="9114568" y="465351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8" name="Freeform: Shape 77">
              <a:extLst>
                <a:ext uri="{FF2B5EF4-FFF2-40B4-BE49-F238E27FC236}">
                  <a16:creationId xmlns:a16="http://schemas.microsoft.com/office/drawing/2014/main" id="{25D3742E-915A-48FA-A8C5-3BCF46FEFCAD}"/>
                </a:ext>
              </a:extLst>
            </p:cNvPr>
            <p:cNvSpPr/>
            <p:nvPr/>
          </p:nvSpPr>
          <p:spPr>
            <a:xfrm>
              <a:off x="10675821" y="3852555"/>
              <a:ext cx="268546" cy="199492"/>
            </a:xfrm>
            <a:custGeom>
              <a:avLst/>
              <a:gdLst>
                <a:gd name="connsiteX0" fmla="*/ 7086 w 268546"/>
                <a:gd name="connsiteY0" fmla="*/ 68334 h 199491"/>
                <a:gd name="connsiteX1" fmla="*/ 227174 w 268546"/>
                <a:gd name="connsiteY1" fmla="*/ 7087 h 199491"/>
                <a:gd name="connsiteX2" fmla="*/ 262210 w 268546"/>
                <a:gd name="connsiteY2" fmla="*/ 132986 h 199491"/>
                <a:gd name="connsiteX3" fmla="*/ 42122 w 268546"/>
                <a:gd name="connsiteY3" fmla="*/ 194233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4"/>
                  </a:moveTo>
                  <a:lnTo>
                    <a:pt x="227174" y="7087"/>
                  </a:lnTo>
                  <a:lnTo>
                    <a:pt x="262210" y="132986"/>
                  </a:lnTo>
                  <a:lnTo>
                    <a:pt x="42122" y="194233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9" name="Freeform: Shape 78">
              <a:extLst>
                <a:ext uri="{FF2B5EF4-FFF2-40B4-BE49-F238E27FC236}">
                  <a16:creationId xmlns:a16="http://schemas.microsoft.com/office/drawing/2014/main" id="{319FD1B5-D2C8-402C-ADAB-7D6B6D839FEF}"/>
                </a:ext>
              </a:extLst>
            </p:cNvPr>
            <p:cNvSpPr/>
            <p:nvPr/>
          </p:nvSpPr>
          <p:spPr>
            <a:xfrm>
              <a:off x="9114636" y="2766523"/>
              <a:ext cx="268546" cy="199492"/>
            </a:xfrm>
            <a:custGeom>
              <a:avLst/>
              <a:gdLst>
                <a:gd name="connsiteX0" fmla="*/ 7087 w 268546"/>
                <a:gd name="connsiteY0" fmla="*/ 68330 h 199491"/>
                <a:gd name="connsiteX1" fmla="*/ 227159 w 268546"/>
                <a:gd name="connsiteY1" fmla="*/ 7087 h 199491"/>
                <a:gd name="connsiteX2" fmla="*/ 262195 w 268546"/>
                <a:gd name="connsiteY2" fmla="*/ 132986 h 199491"/>
                <a:gd name="connsiteX3" fmla="*/ 42123 w 268546"/>
                <a:gd name="connsiteY3" fmla="*/ 194229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0"/>
                  </a:moveTo>
                  <a:lnTo>
                    <a:pt x="227159" y="7087"/>
                  </a:lnTo>
                  <a:lnTo>
                    <a:pt x="262195" y="132986"/>
                  </a:lnTo>
                  <a:lnTo>
                    <a:pt x="42123" y="194229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0" name="Freeform: Shape 79">
              <a:extLst>
                <a:ext uri="{FF2B5EF4-FFF2-40B4-BE49-F238E27FC236}">
                  <a16:creationId xmlns:a16="http://schemas.microsoft.com/office/drawing/2014/main" id="{D3590255-25AA-4C48-B6F7-145574DF943A}"/>
                </a:ext>
              </a:extLst>
            </p:cNvPr>
            <p:cNvSpPr/>
            <p:nvPr/>
          </p:nvSpPr>
          <p:spPr>
            <a:xfrm>
              <a:off x="9721425" y="390577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1" name="Freeform: Shape 80">
              <a:extLst>
                <a:ext uri="{FF2B5EF4-FFF2-40B4-BE49-F238E27FC236}">
                  <a16:creationId xmlns:a16="http://schemas.microsoft.com/office/drawing/2014/main" id="{41C59A13-183C-441E-BA3E-CED72F5587D8}"/>
                </a:ext>
              </a:extLst>
            </p:cNvPr>
            <p:cNvSpPr/>
            <p:nvPr/>
          </p:nvSpPr>
          <p:spPr>
            <a:xfrm>
              <a:off x="9563440" y="1908682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2" name="Freeform: Shape 81">
              <a:extLst>
                <a:ext uri="{FF2B5EF4-FFF2-40B4-BE49-F238E27FC236}">
                  <a16:creationId xmlns:a16="http://schemas.microsoft.com/office/drawing/2014/main" id="{663B9CE9-0F75-4ACB-BBC9-4860ECE54125}"/>
                </a:ext>
              </a:extLst>
            </p:cNvPr>
            <p:cNvSpPr/>
            <p:nvPr/>
          </p:nvSpPr>
          <p:spPr>
            <a:xfrm>
              <a:off x="10338856" y="1121265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3" name="Freeform: Shape 82">
              <a:extLst>
                <a:ext uri="{FF2B5EF4-FFF2-40B4-BE49-F238E27FC236}">
                  <a16:creationId xmlns:a16="http://schemas.microsoft.com/office/drawing/2014/main" id="{831E74C3-2DFD-493B-A31E-53EF4AFB6A30}"/>
                </a:ext>
              </a:extLst>
            </p:cNvPr>
            <p:cNvSpPr/>
            <p:nvPr/>
          </p:nvSpPr>
          <p:spPr>
            <a:xfrm>
              <a:off x="10759913" y="268270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4" name="Freeform: Shape 83">
              <a:extLst>
                <a:ext uri="{FF2B5EF4-FFF2-40B4-BE49-F238E27FC236}">
                  <a16:creationId xmlns:a16="http://schemas.microsoft.com/office/drawing/2014/main" id="{7E36F1ED-603D-45EB-AE01-3967720586F5}"/>
                </a:ext>
              </a:extLst>
            </p:cNvPr>
            <p:cNvSpPr/>
            <p:nvPr/>
          </p:nvSpPr>
          <p:spPr>
            <a:xfrm>
              <a:off x="6011383" y="719754"/>
              <a:ext cx="5769908" cy="2861936"/>
            </a:xfrm>
            <a:custGeom>
              <a:avLst/>
              <a:gdLst>
                <a:gd name="connsiteX0" fmla="*/ 5751863 w 5769908"/>
                <a:gd name="connsiteY0" fmla="*/ 1120380 h 2861935"/>
                <a:gd name="connsiteX1" fmla="*/ 5394826 w 5769908"/>
                <a:gd name="connsiteY1" fmla="*/ 916162 h 2861935"/>
                <a:gd name="connsiteX2" fmla="*/ 5211716 w 5769908"/>
                <a:gd name="connsiteY2" fmla="*/ 243623 h 2861935"/>
                <a:gd name="connsiteX3" fmla="*/ 4891631 w 5769908"/>
                <a:gd name="connsiteY3" fmla="*/ 31939 h 2861935"/>
                <a:gd name="connsiteX4" fmla="*/ 4696430 w 5769908"/>
                <a:gd name="connsiteY4" fmla="*/ 383919 h 2861935"/>
                <a:gd name="connsiteX5" fmla="*/ 4875718 w 5769908"/>
                <a:gd name="connsiteY5" fmla="*/ 1500550 h 2861935"/>
                <a:gd name="connsiteX6" fmla="*/ 4760175 w 5769908"/>
                <a:gd name="connsiteY6" fmla="*/ 1734699 h 2861935"/>
                <a:gd name="connsiteX7" fmla="*/ 4534288 w 5769908"/>
                <a:gd name="connsiteY7" fmla="*/ 1577922 h 2861935"/>
                <a:gd name="connsiteX8" fmla="*/ 4210989 w 5769908"/>
                <a:gd name="connsiteY8" fmla="*/ 884604 h 2861935"/>
                <a:gd name="connsiteX9" fmla="*/ 3906120 w 5769908"/>
                <a:gd name="connsiteY9" fmla="*/ 967608 h 2861935"/>
                <a:gd name="connsiteX10" fmla="*/ 3978927 w 5769908"/>
                <a:gd name="connsiteY10" fmla="*/ 1729129 h 2861935"/>
                <a:gd name="connsiteX11" fmla="*/ 3863698 w 5769908"/>
                <a:gd name="connsiteY11" fmla="*/ 1978777 h 2861935"/>
                <a:gd name="connsiteX12" fmla="*/ 3645400 w 5769908"/>
                <a:gd name="connsiteY12" fmla="*/ 1835534 h 2861935"/>
                <a:gd name="connsiteX13" fmla="*/ 3236144 w 5769908"/>
                <a:gd name="connsiteY13" fmla="*/ 787391 h 2861935"/>
                <a:gd name="connsiteX14" fmla="*/ 3233474 w 5769908"/>
                <a:gd name="connsiteY14" fmla="*/ 782234 h 2861935"/>
                <a:gd name="connsiteX15" fmla="*/ 2886773 w 5769908"/>
                <a:gd name="connsiteY15" fmla="*/ 577802 h 2861935"/>
                <a:gd name="connsiteX16" fmla="*/ 2718187 w 5769908"/>
                <a:gd name="connsiteY16" fmla="*/ 922538 h 2861935"/>
                <a:gd name="connsiteX17" fmla="*/ 2901297 w 5769908"/>
                <a:gd name="connsiteY17" fmla="*/ 1595078 h 2861935"/>
                <a:gd name="connsiteX18" fmla="*/ 2697072 w 5769908"/>
                <a:gd name="connsiteY18" fmla="*/ 1952106 h 2861935"/>
                <a:gd name="connsiteX19" fmla="*/ 1697949 w 5769908"/>
                <a:gd name="connsiteY19" fmla="*/ 2224144 h 2861935"/>
                <a:gd name="connsiteX20" fmla="*/ 1340913 w 5769908"/>
                <a:gd name="connsiteY20" fmla="*/ 2019926 h 2861935"/>
                <a:gd name="connsiteX21" fmla="*/ 1157803 w 5769908"/>
                <a:gd name="connsiteY21" fmla="*/ 1347386 h 2861935"/>
                <a:gd name="connsiteX22" fmla="*/ 837719 w 5769908"/>
                <a:gd name="connsiteY22" fmla="*/ 1135710 h 2861935"/>
                <a:gd name="connsiteX23" fmla="*/ 642516 w 5769908"/>
                <a:gd name="connsiteY23" fmla="*/ 1487690 h 2861935"/>
                <a:gd name="connsiteX24" fmla="*/ 821805 w 5769908"/>
                <a:gd name="connsiteY24" fmla="*/ 2604321 h 2861935"/>
                <a:gd name="connsiteX25" fmla="*/ 706262 w 5769908"/>
                <a:gd name="connsiteY25" fmla="*/ 2838463 h 2861935"/>
                <a:gd name="connsiteX26" fmla="*/ 480376 w 5769908"/>
                <a:gd name="connsiteY26" fmla="*/ 2681685 h 2861935"/>
                <a:gd name="connsiteX27" fmla="*/ 157076 w 5769908"/>
                <a:gd name="connsiteY27" fmla="*/ 1988368 h 2861935"/>
                <a:gd name="connsiteX28" fmla="*/ 20141 w 5769908"/>
                <a:gd name="connsiteY28" fmla="*/ 1956986 h 286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69908" h="2861935">
                  <a:moveTo>
                    <a:pt x="5751863" y="1120380"/>
                  </a:moveTo>
                  <a:cubicBezTo>
                    <a:pt x="5553491" y="1174396"/>
                    <a:pt x="5442244" y="1090341"/>
                    <a:pt x="5394826" y="916162"/>
                  </a:cubicBezTo>
                  <a:cubicBezTo>
                    <a:pt x="5347409" y="741975"/>
                    <a:pt x="5259141" y="417809"/>
                    <a:pt x="5211716" y="243623"/>
                  </a:cubicBezTo>
                  <a:cubicBezTo>
                    <a:pt x="5164290" y="69444"/>
                    <a:pt x="5053718" y="-12187"/>
                    <a:pt x="4891631" y="31939"/>
                  </a:cubicBezTo>
                  <a:cubicBezTo>
                    <a:pt x="4729545" y="76073"/>
                    <a:pt x="4674270" y="177990"/>
                    <a:pt x="4696430" y="383919"/>
                  </a:cubicBezTo>
                  <a:cubicBezTo>
                    <a:pt x="4706611" y="478593"/>
                    <a:pt x="4890642" y="1340580"/>
                    <a:pt x="4875718" y="1500550"/>
                  </a:cubicBezTo>
                  <a:cubicBezTo>
                    <a:pt x="4860818" y="1660526"/>
                    <a:pt x="4842649" y="1708343"/>
                    <a:pt x="4760175" y="1734699"/>
                  </a:cubicBezTo>
                  <a:cubicBezTo>
                    <a:pt x="4677700" y="1761047"/>
                    <a:pt x="4602515" y="1699665"/>
                    <a:pt x="4534288" y="1577922"/>
                  </a:cubicBezTo>
                  <a:cubicBezTo>
                    <a:pt x="4466063" y="1456178"/>
                    <a:pt x="4347764" y="967232"/>
                    <a:pt x="4210989" y="884604"/>
                  </a:cubicBezTo>
                  <a:cubicBezTo>
                    <a:pt x="4061570" y="794334"/>
                    <a:pt x="3938538" y="910937"/>
                    <a:pt x="3906120" y="967608"/>
                  </a:cubicBezTo>
                  <a:cubicBezTo>
                    <a:pt x="3826777" y="1106316"/>
                    <a:pt x="3976019" y="1589600"/>
                    <a:pt x="3978927" y="1729129"/>
                  </a:cubicBezTo>
                  <a:cubicBezTo>
                    <a:pt x="3981835" y="1868658"/>
                    <a:pt x="3948152" y="1959687"/>
                    <a:pt x="3863698" y="1978777"/>
                  </a:cubicBezTo>
                  <a:cubicBezTo>
                    <a:pt x="3779252" y="1997874"/>
                    <a:pt x="3739353" y="1965864"/>
                    <a:pt x="3645400" y="1835534"/>
                  </a:cubicBezTo>
                  <a:cubicBezTo>
                    <a:pt x="3551448" y="1705197"/>
                    <a:pt x="3275359" y="874162"/>
                    <a:pt x="3236144" y="787391"/>
                  </a:cubicBezTo>
                  <a:lnTo>
                    <a:pt x="3233474" y="782234"/>
                  </a:lnTo>
                  <a:cubicBezTo>
                    <a:pt x="3155280" y="590446"/>
                    <a:pt x="3048859" y="533668"/>
                    <a:pt x="2886773" y="577802"/>
                  </a:cubicBezTo>
                  <a:cubicBezTo>
                    <a:pt x="2724686" y="621935"/>
                    <a:pt x="2670762" y="748351"/>
                    <a:pt x="2718187" y="922538"/>
                  </a:cubicBezTo>
                  <a:cubicBezTo>
                    <a:pt x="2765605" y="1096717"/>
                    <a:pt x="2853872" y="1420891"/>
                    <a:pt x="2901297" y="1595078"/>
                  </a:cubicBezTo>
                  <a:cubicBezTo>
                    <a:pt x="2948730" y="1769257"/>
                    <a:pt x="2895450" y="1898098"/>
                    <a:pt x="2697072" y="1952106"/>
                  </a:cubicBezTo>
                  <a:lnTo>
                    <a:pt x="1697949" y="2224144"/>
                  </a:lnTo>
                  <a:cubicBezTo>
                    <a:pt x="1499578" y="2278152"/>
                    <a:pt x="1388338" y="2194105"/>
                    <a:pt x="1340913" y="2019926"/>
                  </a:cubicBezTo>
                  <a:cubicBezTo>
                    <a:pt x="1293495" y="1845747"/>
                    <a:pt x="1205228" y="1521573"/>
                    <a:pt x="1157803" y="1347386"/>
                  </a:cubicBezTo>
                  <a:cubicBezTo>
                    <a:pt x="1110378" y="1173207"/>
                    <a:pt x="999806" y="1091577"/>
                    <a:pt x="837719" y="1135710"/>
                  </a:cubicBezTo>
                  <a:cubicBezTo>
                    <a:pt x="675632" y="1179836"/>
                    <a:pt x="620357" y="1281754"/>
                    <a:pt x="642516" y="1487690"/>
                  </a:cubicBezTo>
                  <a:cubicBezTo>
                    <a:pt x="652698" y="1582357"/>
                    <a:pt x="836721" y="2444344"/>
                    <a:pt x="821805" y="2604321"/>
                  </a:cubicBezTo>
                  <a:cubicBezTo>
                    <a:pt x="806897" y="2764290"/>
                    <a:pt x="788736" y="2812114"/>
                    <a:pt x="706262" y="2838463"/>
                  </a:cubicBezTo>
                  <a:cubicBezTo>
                    <a:pt x="623787" y="2864818"/>
                    <a:pt x="548602" y="2803429"/>
                    <a:pt x="480376" y="2681685"/>
                  </a:cubicBezTo>
                  <a:cubicBezTo>
                    <a:pt x="412149" y="2559942"/>
                    <a:pt x="293843" y="2070996"/>
                    <a:pt x="157076" y="1988368"/>
                  </a:cubicBezTo>
                  <a:cubicBezTo>
                    <a:pt x="107795" y="1958590"/>
                    <a:pt x="61375" y="1951324"/>
                    <a:pt x="20141" y="1956986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5" name="Freeform: Shape 84">
              <a:extLst>
                <a:ext uri="{FF2B5EF4-FFF2-40B4-BE49-F238E27FC236}">
                  <a16:creationId xmlns:a16="http://schemas.microsoft.com/office/drawing/2014/main" id="{19222A65-B43F-431D-B91D-5C18A4E7D547}"/>
                </a:ext>
              </a:extLst>
            </p:cNvPr>
            <p:cNvSpPr/>
            <p:nvPr/>
          </p:nvSpPr>
          <p:spPr>
            <a:xfrm>
              <a:off x="6012825" y="128898"/>
              <a:ext cx="6529510" cy="1987242"/>
            </a:xfrm>
            <a:custGeom>
              <a:avLst/>
              <a:gdLst>
                <a:gd name="connsiteX0" fmla="*/ 6516299 w 6529510"/>
                <a:gd name="connsiteY0" fmla="*/ 474841 h 1987242"/>
                <a:gd name="connsiteX1" fmla="*/ 5984961 w 6529510"/>
                <a:gd name="connsiteY1" fmla="*/ 423618 h 1987242"/>
                <a:gd name="connsiteX2" fmla="*/ 5905770 w 6529510"/>
                <a:gd name="connsiteY2" fmla="*/ 445179 h 1987242"/>
                <a:gd name="connsiteX3" fmla="*/ 5473740 w 6529510"/>
                <a:gd name="connsiteY3" fmla="*/ 758702 h 1987242"/>
                <a:gd name="connsiteX4" fmla="*/ 4736742 w 6529510"/>
                <a:gd name="connsiteY4" fmla="*/ 803450 h 1987242"/>
                <a:gd name="connsiteX5" fmla="*/ 4183974 w 6529510"/>
                <a:gd name="connsiteY5" fmla="*/ 354272 h 1987242"/>
                <a:gd name="connsiteX6" fmla="*/ 4247504 w 6529510"/>
                <a:gd name="connsiteY6" fmla="*/ 25142 h 1987242"/>
                <a:gd name="connsiteX7" fmla="*/ 4487961 w 6529510"/>
                <a:gd name="connsiteY7" fmla="*/ 391439 h 1987242"/>
                <a:gd name="connsiteX8" fmla="*/ 3883993 w 6529510"/>
                <a:gd name="connsiteY8" fmla="*/ 843724 h 1987242"/>
                <a:gd name="connsiteX9" fmla="*/ 3870404 w 6529510"/>
                <a:gd name="connsiteY9" fmla="*/ 847430 h 1987242"/>
                <a:gd name="connsiteX10" fmla="*/ 3120516 w 6529510"/>
                <a:gd name="connsiteY10" fmla="*/ 763759 h 1987242"/>
                <a:gd name="connsiteX11" fmla="*/ 3142091 w 6529510"/>
                <a:gd name="connsiteY11" fmla="*/ 326113 h 1987242"/>
                <a:gd name="connsiteX12" fmla="*/ 3363719 w 6529510"/>
                <a:gd name="connsiteY12" fmla="*/ 577610 h 1987242"/>
                <a:gd name="connsiteX13" fmla="*/ 3114961 w 6529510"/>
                <a:gd name="connsiteY13" fmla="*/ 1245009 h 1987242"/>
                <a:gd name="connsiteX14" fmla="*/ 2456999 w 6529510"/>
                <a:gd name="connsiteY14" fmla="*/ 1580071 h 1987242"/>
                <a:gd name="connsiteX15" fmla="*/ 1925661 w 6529510"/>
                <a:gd name="connsiteY15" fmla="*/ 1528840 h 1987242"/>
                <a:gd name="connsiteX16" fmla="*/ 1846471 w 6529510"/>
                <a:gd name="connsiteY16" fmla="*/ 1550400 h 1987242"/>
                <a:gd name="connsiteX17" fmla="*/ 1414441 w 6529510"/>
                <a:gd name="connsiteY17" fmla="*/ 1863924 h 1987242"/>
                <a:gd name="connsiteX18" fmla="*/ 677442 w 6529510"/>
                <a:gd name="connsiteY18" fmla="*/ 1908671 h 1987242"/>
                <a:gd name="connsiteX19" fmla="*/ 124675 w 6529510"/>
                <a:gd name="connsiteY19" fmla="*/ 1459501 h 1987242"/>
                <a:gd name="connsiteX20" fmla="*/ 188213 w 6529510"/>
                <a:gd name="connsiteY20" fmla="*/ 1130371 h 1987242"/>
                <a:gd name="connsiteX21" fmla="*/ 428677 w 6529510"/>
                <a:gd name="connsiteY21" fmla="*/ 1496668 h 1987242"/>
                <a:gd name="connsiteX22" fmla="*/ 20141 w 6529510"/>
                <a:gd name="connsiteY22" fmla="*/ 1898098 h 198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29510" h="1987242">
                  <a:moveTo>
                    <a:pt x="6516299" y="474841"/>
                  </a:moveTo>
                  <a:cubicBezTo>
                    <a:pt x="6251036" y="443122"/>
                    <a:pt x="6306625" y="328039"/>
                    <a:pt x="5984961" y="423618"/>
                  </a:cubicBezTo>
                  <a:lnTo>
                    <a:pt x="5905770" y="445179"/>
                  </a:lnTo>
                  <a:cubicBezTo>
                    <a:pt x="5580054" y="525865"/>
                    <a:pt x="5686306" y="596877"/>
                    <a:pt x="5473740" y="758702"/>
                  </a:cubicBezTo>
                  <a:cubicBezTo>
                    <a:pt x="5261175" y="920521"/>
                    <a:pt x="4965697" y="869037"/>
                    <a:pt x="4736742" y="803450"/>
                  </a:cubicBezTo>
                  <a:cubicBezTo>
                    <a:pt x="4507779" y="737856"/>
                    <a:pt x="4266893" y="491606"/>
                    <a:pt x="4183974" y="354272"/>
                  </a:cubicBezTo>
                  <a:cubicBezTo>
                    <a:pt x="4101039" y="216937"/>
                    <a:pt x="4113454" y="49648"/>
                    <a:pt x="4247504" y="25142"/>
                  </a:cubicBezTo>
                  <a:cubicBezTo>
                    <a:pt x="4381570" y="635"/>
                    <a:pt x="4554338" y="57536"/>
                    <a:pt x="4487961" y="391439"/>
                  </a:cubicBezTo>
                  <a:cubicBezTo>
                    <a:pt x="4421591" y="725341"/>
                    <a:pt x="4115955" y="788565"/>
                    <a:pt x="3883993" y="843724"/>
                  </a:cubicBezTo>
                  <a:lnTo>
                    <a:pt x="3870404" y="847430"/>
                  </a:lnTo>
                  <a:cubicBezTo>
                    <a:pt x="3642508" y="917475"/>
                    <a:pt x="3346999" y="1017919"/>
                    <a:pt x="3120516" y="763759"/>
                  </a:cubicBezTo>
                  <a:cubicBezTo>
                    <a:pt x="2894023" y="509591"/>
                    <a:pt x="3014110" y="372955"/>
                    <a:pt x="3142091" y="326113"/>
                  </a:cubicBezTo>
                  <a:cubicBezTo>
                    <a:pt x="3270072" y="279278"/>
                    <a:pt x="3365568" y="417188"/>
                    <a:pt x="3363719" y="577610"/>
                  </a:cubicBezTo>
                  <a:cubicBezTo>
                    <a:pt x="3361862" y="738024"/>
                    <a:pt x="3279057" y="1072403"/>
                    <a:pt x="3114961" y="1245009"/>
                  </a:cubicBezTo>
                  <a:cubicBezTo>
                    <a:pt x="2950856" y="1417623"/>
                    <a:pt x="2722261" y="1611790"/>
                    <a:pt x="2456999" y="1580071"/>
                  </a:cubicBezTo>
                  <a:cubicBezTo>
                    <a:pt x="2191737" y="1548351"/>
                    <a:pt x="2247326" y="1433268"/>
                    <a:pt x="1925661" y="1528840"/>
                  </a:cubicBezTo>
                  <a:lnTo>
                    <a:pt x="1846471" y="1550400"/>
                  </a:lnTo>
                  <a:cubicBezTo>
                    <a:pt x="1520755" y="1631094"/>
                    <a:pt x="1627015" y="1702106"/>
                    <a:pt x="1414441" y="1863924"/>
                  </a:cubicBezTo>
                  <a:cubicBezTo>
                    <a:pt x="1201875" y="2025742"/>
                    <a:pt x="906397" y="1974266"/>
                    <a:pt x="677442" y="1908671"/>
                  </a:cubicBezTo>
                  <a:cubicBezTo>
                    <a:pt x="448488" y="1843077"/>
                    <a:pt x="207602" y="1596836"/>
                    <a:pt x="124675" y="1459501"/>
                  </a:cubicBezTo>
                  <a:cubicBezTo>
                    <a:pt x="41755" y="1322166"/>
                    <a:pt x="54155" y="1154877"/>
                    <a:pt x="188213" y="1130371"/>
                  </a:cubicBezTo>
                  <a:cubicBezTo>
                    <a:pt x="322271" y="1105864"/>
                    <a:pt x="495053" y="1162765"/>
                    <a:pt x="428677" y="1496668"/>
                  </a:cubicBezTo>
                  <a:cubicBezTo>
                    <a:pt x="380009" y="1741497"/>
                    <a:pt x="202706" y="1840798"/>
                    <a:pt x="20141" y="1898098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6" name="Freeform: Shape 85">
              <a:extLst>
                <a:ext uri="{FF2B5EF4-FFF2-40B4-BE49-F238E27FC236}">
                  <a16:creationId xmlns:a16="http://schemas.microsoft.com/office/drawing/2014/main" id="{DD22C608-7002-4CA5-A31D-C1B1F3066A78}"/>
                </a:ext>
              </a:extLst>
            </p:cNvPr>
            <p:cNvSpPr/>
            <p:nvPr/>
          </p:nvSpPr>
          <p:spPr>
            <a:xfrm>
              <a:off x="6008782" y="2381591"/>
              <a:ext cx="6445110" cy="2762190"/>
            </a:xfrm>
            <a:custGeom>
              <a:avLst/>
              <a:gdLst>
                <a:gd name="connsiteX0" fmla="*/ 20141 w 6445110"/>
                <a:gd name="connsiteY0" fmla="*/ 2748873 h 2762190"/>
                <a:gd name="connsiteX1" fmla="*/ 120608 w 6445110"/>
                <a:gd name="connsiteY1" fmla="*/ 2510964 h 2762190"/>
                <a:gd name="connsiteX2" fmla="*/ 129509 w 6445110"/>
                <a:gd name="connsiteY2" fmla="*/ 1740965 h 2762190"/>
                <a:gd name="connsiteX3" fmla="*/ 334892 w 6445110"/>
                <a:gd name="connsiteY3" fmla="*/ 1956899 h 2762190"/>
                <a:gd name="connsiteX4" fmla="*/ 471690 w 6445110"/>
                <a:gd name="connsiteY4" fmla="*/ 2136326 h 2762190"/>
                <a:gd name="connsiteX5" fmla="*/ 609132 w 6445110"/>
                <a:gd name="connsiteY5" fmla="*/ 2004830 h 2762190"/>
                <a:gd name="connsiteX6" fmla="*/ 791943 w 6445110"/>
                <a:gd name="connsiteY6" fmla="*/ 2325697 h 2762190"/>
                <a:gd name="connsiteX7" fmla="*/ 900014 w 6445110"/>
                <a:gd name="connsiteY7" fmla="*/ 2509322 h 2762190"/>
                <a:gd name="connsiteX8" fmla="*/ 987352 w 6445110"/>
                <a:gd name="connsiteY8" fmla="*/ 2274988 h 2762190"/>
                <a:gd name="connsiteX9" fmla="*/ 996245 w 6445110"/>
                <a:gd name="connsiteY9" fmla="*/ 1504981 h 2762190"/>
                <a:gd name="connsiteX10" fmla="*/ 996660 w 6445110"/>
                <a:gd name="connsiteY10" fmla="*/ 1504744 h 2762190"/>
                <a:gd name="connsiteX11" fmla="*/ 1202044 w 6445110"/>
                <a:gd name="connsiteY11" fmla="*/ 1720678 h 2762190"/>
                <a:gd name="connsiteX12" fmla="*/ 1338849 w 6445110"/>
                <a:gd name="connsiteY12" fmla="*/ 1900098 h 2762190"/>
                <a:gd name="connsiteX13" fmla="*/ 1476283 w 6445110"/>
                <a:gd name="connsiteY13" fmla="*/ 1768610 h 2762190"/>
                <a:gd name="connsiteX14" fmla="*/ 1696468 w 6445110"/>
                <a:gd name="connsiteY14" fmla="*/ 2185739 h 2762190"/>
                <a:gd name="connsiteX15" fmla="*/ 1943822 w 6445110"/>
                <a:gd name="connsiteY15" fmla="*/ 2350258 h 2762190"/>
                <a:gd name="connsiteX16" fmla="*/ 2024340 w 6445110"/>
                <a:gd name="connsiteY16" fmla="*/ 1813948 h 2762190"/>
                <a:gd name="connsiteX17" fmla="*/ 2048386 w 6445110"/>
                <a:gd name="connsiteY17" fmla="*/ 962526 h 2762190"/>
                <a:gd name="connsiteX18" fmla="*/ 2262318 w 6445110"/>
                <a:gd name="connsiteY18" fmla="*/ 1229438 h 2762190"/>
                <a:gd name="connsiteX19" fmla="*/ 2394604 w 6445110"/>
                <a:gd name="connsiteY19" fmla="*/ 1470600 h 2762190"/>
                <a:gd name="connsiteX20" fmla="*/ 2536128 w 6445110"/>
                <a:gd name="connsiteY20" fmla="*/ 1226844 h 2762190"/>
                <a:gd name="connsiteX21" fmla="*/ 2702780 w 6445110"/>
                <a:gd name="connsiteY21" fmla="*/ 1290743 h 2762190"/>
                <a:gd name="connsiteX22" fmla="*/ 2860647 w 6445110"/>
                <a:gd name="connsiteY22" fmla="*/ 1322386 h 2762190"/>
                <a:gd name="connsiteX23" fmla="*/ 2997391 w 6445110"/>
                <a:gd name="connsiteY23" fmla="*/ 1178544 h 2762190"/>
                <a:gd name="connsiteX24" fmla="*/ 3139183 w 6445110"/>
                <a:gd name="connsiteY24" fmla="*/ 1337171 h 2762190"/>
                <a:gd name="connsiteX25" fmla="*/ 3291050 w 6445110"/>
                <a:gd name="connsiteY25" fmla="*/ 1679613 h 2762190"/>
                <a:gd name="connsiteX26" fmla="*/ 3453106 w 6445110"/>
                <a:gd name="connsiteY26" fmla="*/ 1814056 h 2762190"/>
                <a:gd name="connsiteX27" fmla="*/ 3553573 w 6445110"/>
                <a:gd name="connsiteY27" fmla="*/ 1576146 h 2762190"/>
                <a:gd name="connsiteX28" fmla="*/ 3562473 w 6445110"/>
                <a:gd name="connsiteY28" fmla="*/ 806147 h 2762190"/>
                <a:gd name="connsiteX29" fmla="*/ 3767857 w 6445110"/>
                <a:gd name="connsiteY29" fmla="*/ 1022082 h 2762190"/>
                <a:gd name="connsiteX30" fmla="*/ 3904655 w 6445110"/>
                <a:gd name="connsiteY30" fmla="*/ 1201501 h 2762190"/>
                <a:gd name="connsiteX31" fmla="*/ 4042097 w 6445110"/>
                <a:gd name="connsiteY31" fmla="*/ 1070013 h 2762190"/>
                <a:gd name="connsiteX32" fmla="*/ 4224900 w 6445110"/>
                <a:gd name="connsiteY32" fmla="*/ 1390865 h 2762190"/>
                <a:gd name="connsiteX33" fmla="*/ 4332971 w 6445110"/>
                <a:gd name="connsiteY33" fmla="*/ 1574505 h 2762190"/>
                <a:gd name="connsiteX34" fmla="*/ 4420310 w 6445110"/>
                <a:gd name="connsiteY34" fmla="*/ 1340171 h 2762190"/>
                <a:gd name="connsiteX35" fmla="*/ 4429210 w 6445110"/>
                <a:gd name="connsiteY35" fmla="*/ 570164 h 2762190"/>
                <a:gd name="connsiteX36" fmla="*/ 4634594 w 6445110"/>
                <a:gd name="connsiteY36" fmla="*/ 786106 h 2762190"/>
                <a:gd name="connsiteX37" fmla="*/ 4771392 w 6445110"/>
                <a:gd name="connsiteY37" fmla="*/ 965526 h 2762190"/>
                <a:gd name="connsiteX38" fmla="*/ 4908834 w 6445110"/>
                <a:gd name="connsiteY38" fmla="*/ 834038 h 2762190"/>
                <a:gd name="connsiteX39" fmla="*/ 5129011 w 6445110"/>
                <a:gd name="connsiteY39" fmla="*/ 1251152 h 2762190"/>
                <a:gd name="connsiteX40" fmla="*/ 5376365 w 6445110"/>
                <a:gd name="connsiteY40" fmla="*/ 1415679 h 2762190"/>
                <a:gd name="connsiteX41" fmla="*/ 5456883 w 6445110"/>
                <a:gd name="connsiteY41" fmla="*/ 879376 h 2762190"/>
                <a:gd name="connsiteX42" fmla="*/ 5480930 w 6445110"/>
                <a:gd name="connsiteY42" fmla="*/ 27954 h 2762190"/>
                <a:gd name="connsiteX43" fmla="*/ 5694861 w 6445110"/>
                <a:gd name="connsiteY43" fmla="*/ 294866 h 2762190"/>
                <a:gd name="connsiteX44" fmla="*/ 5827155 w 6445110"/>
                <a:gd name="connsiteY44" fmla="*/ 536036 h 2762190"/>
                <a:gd name="connsiteX45" fmla="*/ 5968671 w 6445110"/>
                <a:gd name="connsiteY45" fmla="*/ 292273 h 2762190"/>
                <a:gd name="connsiteX46" fmla="*/ 6135323 w 6445110"/>
                <a:gd name="connsiteY46" fmla="*/ 356179 h 2762190"/>
                <a:gd name="connsiteX47" fmla="*/ 6293190 w 6445110"/>
                <a:gd name="connsiteY47" fmla="*/ 387821 h 2762190"/>
                <a:gd name="connsiteX48" fmla="*/ 6429926 w 6445110"/>
                <a:gd name="connsiteY48" fmla="*/ 243980 h 276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445110" h="2762190">
                  <a:moveTo>
                    <a:pt x="20141" y="2748873"/>
                  </a:moveTo>
                  <a:cubicBezTo>
                    <a:pt x="110104" y="2752755"/>
                    <a:pt x="130030" y="2633666"/>
                    <a:pt x="120608" y="2510964"/>
                  </a:cubicBezTo>
                  <a:cubicBezTo>
                    <a:pt x="111194" y="2388269"/>
                    <a:pt x="-12154" y="1798196"/>
                    <a:pt x="129509" y="1740965"/>
                  </a:cubicBezTo>
                  <a:cubicBezTo>
                    <a:pt x="271178" y="1683741"/>
                    <a:pt x="312818" y="1885619"/>
                    <a:pt x="334892" y="1956899"/>
                  </a:cubicBezTo>
                  <a:cubicBezTo>
                    <a:pt x="356959" y="2028186"/>
                    <a:pt x="388878" y="2164992"/>
                    <a:pt x="471690" y="2136326"/>
                  </a:cubicBezTo>
                  <a:cubicBezTo>
                    <a:pt x="554510" y="2107668"/>
                    <a:pt x="534031" y="1993298"/>
                    <a:pt x="609132" y="2004830"/>
                  </a:cubicBezTo>
                  <a:cubicBezTo>
                    <a:pt x="684233" y="2016370"/>
                    <a:pt x="717011" y="2137086"/>
                    <a:pt x="791943" y="2325697"/>
                  </a:cubicBezTo>
                  <a:cubicBezTo>
                    <a:pt x="816780" y="2388223"/>
                    <a:pt x="855097" y="2502225"/>
                    <a:pt x="900014" y="2509322"/>
                  </a:cubicBezTo>
                  <a:cubicBezTo>
                    <a:pt x="1000135" y="2525135"/>
                    <a:pt x="996767" y="2397691"/>
                    <a:pt x="987352" y="2274988"/>
                  </a:cubicBezTo>
                  <a:cubicBezTo>
                    <a:pt x="977931" y="2152286"/>
                    <a:pt x="854583" y="1562213"/>
                    <a:pt x="996245" y="1504981"/>
                  </a:cubicBezTo>
                  <a:lnTo>
                    <a:pt x="996660" y="1504744"/>
                  </a:lnTo>
                  <a:cubicBezTo>
                    <a:pt x="1138329" y="1447513"/>
                    <a:pt x="1179969" y="1649398"/>
                    <a:pt x="1202044" y="1720678"/>
                  </a:cubicBezTo>
                  <a:cubicBezTo>
                    <a:pt x="1224118" y="1791958"/>
                    <a:pt x="1256037" y="1928763"/>
                    <a:pt x="1338849" y="1900098"/>
                  </a:cubicBezTo>
                  <a:cubicBezTo>
                    <a:pt x="1421661" y="1871440"/>
                    <a:pt x="1401182" y="1757077"/>
                    <a:pt x="1476283" y="1768610"/>
                  </a:cubicBezTo>
                  <a:cubicBezTo>
                    <a:pt x="1551384" y="1780142"/>
                    <a:pt x="1613994" y="2000304"/>
                    <a:pt x="1696468" y="2185739"/>
                  </a:cubicBezTo>
                  <a:cubicBezTo>
                    <a:pt x="1778935" y="2371166"/>
                    <a:pt x="1860343" y="2415637"/>
                    <a:pt x="1943822" y="2350258"/>
                  </a:cubicBezTo>
                  <a:cubicBezTo>
                    <a:pt x="2027302" y="2284886"/>
                    <a:pt x="2097477" y="2209808"/>
                    <a:pt x="2024340" y="1813948"/>
                  </a:cubicBezTo>
                  <a:cubicBezTo>
                    <a:pt x="1951203" y="1418088"/>
                    <a:pt x="1920934" y="1013220"/>
                    <a:pt x="2048386" y="962526"/>
                  </a:cubicBezTo>
                  <a:cubicBezTo>
                    <a:pt x="2175839" y="911832"/>
                    <a:pt x="2232586" y="1120262"/>
                    <a:pt x="2262318" y="1229438"/>
                  </a:cubicBezTo>
                  <a:cubicBezTo>
                    <a:pt x="2292042" y="1338613"/>
                    <a:pt x="2305500" y="1505519"/>
                    <a:pt x="2394604" y="1470600"/>
                  </a:cubicBezTo>
                  <a:cubicBezTo>
                    <a:pt x="2483715" y="1435681"/>
                    <a:pt x="2474094" y="1243740"/>
                    <a:pt x="2536128" y="1226844"/>
                  </a:cubicBezTo>
                  <a:cubicBezTo>
                    <a:pt x="2598162" y="1209957"/>
                    <a:pt x="2664462" y="1218558"/>
                    <a:pt x="2702780" y="1290743"/>
                  </a:cubicBezTo>
                  <a:cubicBezTo>
                    <a:pt x="2741090" y="1362936"/>
                    <a:pt x="2814165" y="1367026"/>
                    <a:pt x="2860647" y="1322386"/>
                  </a:cubicBezTo>
                  <a:cubicBezTo>
                    <a:pt x="2907129" y="1277753"/>
                    <a:pt x="2922627" y="1165217"/>
                    <a:pt x="2997391" y="1178544"/>
                  </a:cubicBezTo>
                  <a:cubicBezTo>
                    <a:pt x="3050609" y="1188043"/>
                    <a:pt x="3073381" y="1203159"/>
                    <a:pt x="3139183" y="1337171"/>
                  </a:cubicBezTo>
                  <a:cubicBezTo>
                    <a:pt x="3204985" y="1471175"/>
                    <a:pt x="3231908" y="1562849"/>
                    <a:pt x="3291050" y="1679613"/>
                  </a:cubicBezTo>
                  <a:cubicBezTo>
                    <a:pt x="3343601" y="1783357"/>
                    <a:pt x="3393957" y="1811500"/>
                    <a:pt x="3453106" y="1814056"/>
                  </a:cubicBezTo>
                  <a:cubicBezTo>
                    <a:pt x="3543061" y="1817938"/>
                    <a:pt x="3562995" y="1698849"/>
                    <a:pt x="3553573" y="1576146"/>
                  </a:cubicBezTo>
                  <a:cubicBezTo>
                    <a:pt x="3544151" y="1453444"/>
                    <a:pt x="3420804" y="863379"/>
                    <a:pt x="3562473" y="806147"/>
                  </a:cubicBezTo>
                  <a:cubicBezTo>
                    <a:pt x="3704135" y="748909"/>
                    <a:pt x="3745775" y="950802"/>
                    <a:pt x="3767857" y="1022082"/>
                  </a:cubicBezTo>
                  <a:cubicBezTo>
                    <a:pt x="3789932" y="1093362"/>
                    <a:pt x="3821843" y="1230167"/>
                    <a:pt x="3904655" y="1201501"/>
                  </a:cubicBezTo>
                  <a:cubicBezTo>
                    <a:pt x="3987467" y="1172836"/>
                    <a:pt x="3966988" y="1058481"/>
                    <a:pt x="4042097" y="1070013"/>
                  </a:cubicBezTo>
                  <a:cubicBezTo>
                    <a:pt x="4117198" y="1081546"/>
                    <a:pt x="4149984" y="1202268"/>
                    <a:pt x="4224900" y="1390865"/>
                  </a:cubicBezTo>
                  <a:cubicBezTo>
                    <a:pt x="4249745" y="1453398"/>
                    <a:pt x="4288055" y="1567407"/>
                    <a:pt x="4332971" y="1574505"/>
                  </a:cubicBezTo>
                  <a:cubicBezTo>
                    <a:pt x="4433093" y="1590318"/>
                    <a:pt x="4429732" y="1462866"/>
                    <a:pt x="4420310" y="1340171"/>
                  </a:cubicBezTo>
                  <a:cubicBezTo>
                    <a:pt x="4410887" y="1217468"/>
                    <a:pt x="4287541" y="627388"/>
                    <a:pt x="4429210" y="570164"/>
                  </a:cubicBezTo>
                  <a:cubicBezTo>
                    <a:pt x="4570873" y="512933"/>
                    <a:pt x="4612520" y="714819"/>
                    <a:pt x="4634594" y="786106"/>
                  </a:cubicBezTo>
                  <a:cubicBezTo>
                    <a:pt x="4656669" y="857386"/>
                    <a:pt x="4688580" y="994191"/>
                    <a:pt x="4771392" y="965526"/>
                  </a:cubicBezTo>
                  <a:cubicBezTo>
                    <a:pt x="4854212" y="936860"/>
                    <a:pt x="4833734" y="822498"/>
                    <a:pt x="4908834" y="834038"/>
                  </a:cubicBezTo>
                  <a:cubicBezTo>
                    <a:pt x="4983935" y="845570"/>
                    <a:pt x="5046537" y="1065724"/>
                    <a:pt x="5129011" y="1251152"/>
                  </a:cubicBezTo>
                  <a:cubicBezTo>
                    <a:pt x="5211478" y="1436587"/>
                    <a:pt x="5292886" y="1481065"/>
                    <a:pt x="5376365" y="1415679"/>
                  </a:cubicBezTo>
                  <a:cubicBezTo>
                    <a:pt x="5459845" y="1350307"/>
                    <a:pt x="5530012" y="1275236"/>
                    <a:pt x="5456883" y="879376"/>
                  </a:cubicBezTo>
                  <a:cubicBezTo>
                    <a:pt x="5383754" y="483516"/>
                    <a:pt x="5353470" y="78648"/>
                    <a:pt x="5480930" y="27954"/>
                  </a:cubicBezTo>
                  <a:cubicBezTo>
                    <a:pt x="5608389" y="-22740"/>
                    <a:pt x="5665137" y="185691"/>
                    <a:pt x="5694861" y="294866"/>
                  </a:cubicBezTo>
                  <a:cubicBezTo>
                    <a:pt x="5724586" y="404042"/>
                    <a:pt x="5738044" y="570955"/>
                    <a:pt x="5827155" y="536036"/>
                  </a:cubicBezTo>
                  <a:cubicBezTo>
                    <a:pt x="5916258" y="501110"/>
                    <a:pt x="5906645" y="309176"/>
                    <a:pt x="5968671" y="292273"/>
                  </a:cubicBezTo>
                  <a:cubicBezTo>
                    <a:pt x="6030705" y="275385"/>
                    <a:pt x="6097013" y="283986"/>
                    <a:pt x="6135323" y="356179"/>
                  </a:cubicBezTo>
                  <a:cubicBezTo>
                    <a:pt x="6173633" y="428364"/>
                    <a:pt x="6246708" y="432461"/>
                    <a:pt x="6293190" y="387821"/>
                  </a:cubicBezTo>
                  <a:cubicBezTo>
                    <a:pt x="6339672" y="343181"/>
                    <a:pt x="6355961" y="226809"/>
                    <a:pt x="6429926" y="243980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7" name="Freeform: Shape 86">
              <a:extLst>
                <a:ext uri="{FF2B5EF4-FFF2-40B4-BE49-F238E27FC236}">
                  <a16:creationId xmlns:a16="http://schemas.microsoft.com/office/drawing/2014/main" id="{3AAF5973-01DD-4678-A438-3159CD04D359}"/>
                </a:ext>
              </a:extLst>
            </p:cNvPr>
            <p:cNvSpPr/>
            <p:nvPr/>
          </p:nvSpPr>
          <p:spPr>
            <a:xfrm>
              <a:off x="7755836" y="1989270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5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5"/>
                    <a:pt x="316578" y="613015"/>
                  </a:cubicBezTo>
                  <a:cubicBezTo>
                    <a:pt x="152860" y="613015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8" name="Freeform: Shape 87">
              <a:extLst>
                <a:ext uri="{FF2B5EF4-FFF2-40B4-BE49-F238E27FC236}">
                  <a16:creationId xmlns:a16="http://schemas.microsoft.com/office/drawing/2014/main" id="{CAF5AABE-A6D9-42E5-958A-723E7C3FB1EB}"/>
                </a:ext>
              </a:extLst>
            </p:cNvPr>
            <p:cNvSpPr/>
            <p:nvPr/>
          </p:nvSpPr>
          <p:spPr>
            <a:xfrm>
              <a:off x="11825970" y="872447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4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4"/>
                    <a:pt x="316578" y="613014"/>
                  </a:cubicBezTo>
                  <a:cubicBezTo>
                    <a:pt x="152860" y="613014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sp>
        <p:nvSpPr>
          <p:cNvPr id="10" name="Prostokąt 9"/>
          <p:cNvSpPr/>
          <p:nvPr/>
        </p:nvSpPr>
        <p:spPr>
          <a:xfrm>
            <a:off x="3628627" y="55424"/>
            <a:ext cx="57542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800" dirty="0">
                <a:solidFill>
                  <a:srgbClr val="005B7F"/>
                </a:solidFill>
                <a:latin typeface="HK Grotesk" pitchFamily="50" charset="-18"/>
              </a:rPr>
              <a:t>Dzieła z pracowni Władysława </a:t>
            </a:r>
            <a:r>
              <a:rPr lang="pl-PL" sz="2800" dirty="0" err="1">
                <a:solidFill>
                  <a:srgbClr val="005B7F"/>
                </a:solidFill>
                <a:latin typeface="HK Grotesk" pitchFamily="50" charset="-18"/>
              </a:rPr>
              <a:t>Gargula</a:t>
            </a:r>
            <a:endParaRPr lang="pl-PL" sz="2800" dirty="0">
              <a:solidFill>
                <a:srgbClr val="005B7F"/>
              </a:solidFill>
              <a:latin typeface="HK Grotesk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8461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622564B1-3914-FF45-9AD8-940C0D0A44FD}"/>
              </a:ext>
            </a:extLst>
          </p:cNvPr>
          <p:cNvGrpSpPr/>
          <p:nvPr/>
        </p:nvGrpSpPr>
        <p:grpSpPr>
          <a:xfrm rot="5400000">
            <a:off x="9899819" y="4821525"/>
            <a:ext cx="403284" cy="2898621"/>
            <a:chOff x="11565648" y="3895221"/>
            <a:chExt cx="403284" cy="280925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A893565-12F6-C649-A8D0-20F629AF361B}"/>
                </a:ext>
              </a:extLst>
            </p:cNvPr>
            <p:cNvGrpSpPr/>
            <p:nvPr/>
          </p:nvGrpSpPr>
          <p:grpSpPr>
            <a:xfrm>
              <a:off x="11565648" y="3895222"/>
              <a:ext cx="403284" cy="2808490"/>
              <a:chOff x="11565648" y="3895222"/>
              <a:chExt cx="403284" cy="280849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1B95746-90DC-424B-BD3E-A4CFA49CAE82}"/>
                  </a:ext>
                </a:extLst>
              </p:cNvPr>
              <p:cNvSpPr/>
              <p:nvPr/>
            </p:nvSpPr>
            <p:spPr>
              <a:xfrm>
                <a:off x="11688763" y="3895222"/>
                <a:ext cx="280169" cy="2808490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7141BA3-BF5E-DD40-867B-DACE5877817D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AB64172-0C3E-7040-BC63-5C480689E5F4}"/>
                </a:ext>
              </a:extLst>
            </p:cNvPr>
            <p:cNvSpPr txBox="1"/>
            <p:nvPr/>
          </p:nvSpPr>
          <p:spPr>
            <a:xfrm rot="16200000">
              <a:off x="10443414" y="5199820"/>
              <a:ext cx="280925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" pitchFamily="50" charset="-18"/>
                </a:rPr>
                <a:t>https://ank.gov.pl/wp-content/uploads/2020/10/3-1.jpg</a:t>
              </a:r>
            </a:p>
          </p:txBody>
        </p:sp>
      </p:grpSp>
      <p:pic>
        <p:nvPicPr>
          <p:cNvPr id="31" name="Obraz 30">
            <a:extLst>
              <a:ext uri="{FF2B5EF4-FFF2-40B4-BE49-F238E27FC236}">
                <a16:creationId xmlns:a16="http://schemas.microsoft.com/office/drawing/2014/main" id="{97AC309A-6AE3-409E-B0F8-259460ED31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4" t="2267" r="1387" b="3613"/>
          <a:stretch/>
        </p:blipFill>
        <p:spPr>
          <a:xfrm>
            <a:off x="3118624" y="329236"/>
            <a:ext cx="8733120" cy="5540761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304800" y="329236"/>
            <a:ext cx="28524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Władysław </a:t>
            </a:r>
            <a:r>
              <a:rPr lang="pl-PL" dirty="0" err="1">
                <a:solidFill>
                  <a:srgbClr val="005B7F"/>
                </a:solidFill>
                <a:latin typeface="HK Grotesk" pitchFamily="50" charset="-18"/>
              </a:rPr>
              <a:t>Gargul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 zauważył, że prawie wszystkie grupy wycieczkowe chcą mieć wspólne zdjęcie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w Wieliczce. </a:t>
            </a: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Aby sprostać temu zadaniu, dokonał ulepszeń w procesie robienia odbitek. Dzięki temu mógł ich zrobić </a:t>
            </a:r>
            <a:r>
              <a:rPr lang="pl-PL" dirty="0">
                <a:solidFill>
                  <a:srgbClr val="E21C2D"/>
                </a:solidFill>
                <a:latin typeface="HK Grotesk" pitchFamily="50" charset="-18"/>
              </a:rPr>
              <a:t>1200 na godzinę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. </a:t>
            </a:r>
          </a:p>
        </p:txBody>
      </p:sp>
      <p:grpSp>
        <p:nvGrpSpPr>
          <p:cNvPr id="38" name="Grafika Start3">
            <a:extLst>
              <a:ext uri="{FF2B5EF4-FFF2-40B4-BE49-F238E27FC236}">
                <a16:creationId xmlns:a16="http://schemas.microsoft.com/office/drawing/2014/main" id="{2D29B4CE-4071-4889-9885-EC8F5D00FA11}"/>
              </a:ext>
            </a:extLst>
          </p:cNvPr>
          <p:cNvGrpSpPr/>
          <p:nvPr/>
        </p:nvGrpSpPr>
        <p:grpSpPr>
          <a:xfrm rot="2812513">
            <a:off x="-1088672" y="4850696"/>
            <a:ext cx="4081843" cy="3138874"/>
            <a:chOff x="6008782" y="128898"/>
            <a:chExt cx="6533553" cy="5024201"/>
          </a:xfrm>
        </p:grpSpPr>
        <p:sp>
          <p:nvSpPr>
            <p:cNvPr id="39" name="Freeform: Shape 70">
              <a:extLst>
                <a:ext uri="{FF2B5EF4-FFF2-40B4-BE49-F238E27FC236}">
                  <a16:creationId xmlns:a16="http://schemas.microsoft.com/office/drawing/2014/main" id="{9FF245B2-3932-4B49-8CD2-E9D67F11687F}"/>
                </a:ext>
              </a:extLst>
            </p:cNvPr>
            <p:cNvSpPr/>
            <p:nvPr/>
          </p:nvSpPr>
          <p:spPr>
            <a:xfrm>
              <a:off x="8058900" y="11371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4" name="Freeform: Shape 72">
              <a:extLst>
                <a:ext uri="{FF2B5EF4-FFF2-40B4-BE49-F238E27FC236}">
                  <a16:creationId xmlns:a16="http://schemas.microsoft.com/office/drawing/2014/main" id="{D5A0EB4F-0E93-478E-95EA-D1EC4B25A14A}"/>
                </a:ext>
              </a:extLst>
            </p:cNvPr>
            <p:cNvSpPr/>
            <p:nvPr/>
          </p:nvSpPr>
          <p:spPr>
            <a:xfrm>
              <a:off x="6876785" y="2501688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5" name="Freeform: Shape 73">
              <a:extLst>
                <a:ext uri="{FF2B5EF4-FFF2-40B4-BE49-F238E27FC236}">
                  <a16:creationId xmlns:a16="http://schemas.microsoft.com/office/drawing/2014/main" id="{1D4C4A61-EB05-48CF-85B5-ACC743F34254}"/>
                </a:ext>
              </a:extLst>
            </p:cNvPr>
            <p:cNvSpPr/>
            <p:nvPr/>
          </p:nvSpPr>
          <p:spPr>
            <a:xfrm>
              <a:off x="7330676" y="36369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6" name="Freeform: Shape 74">
              <a:extLst>
                <a:ext uri="{FF2B5EF4-FFF2-40B4-BE49-F238E27FC236}">
                  <a16:creationId xmlns:a16="http://schemas.microsoft.com/office/drawing/2014/main" id="{22B6BA99-00AF-4509-9126-B5E52159A8B9}"/>
                </a:ext>
              </a:extLst>
            </p:cNvPr>
            <p:cNvSpPr/>
            <p:nvPr/>
          </p:nvSpPr>
          <p:spPr>
            <a:xfrm>
              <a:off x="7162487" y="495360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7" name="Freeform: Shape 75">
              <a:extLst>
                <a:ext uri="{FF2B5EF4-FFF2-40B4-BE49-F238E27FC236}">
                  <a16:creationId xmlns:a16="http://schemas.microsoft.com/office/drawing/2014/main" id="{528D803C-3205-4055-B761-A2F887D536A9}"/>
                </a:ext>
              </a:extLst>
            </p:cNvPr>
            <p:cNvSpPr/>
            <p:nvPr/>
          </p:nvSpPr>
          <p:spPr>
            <a:xfrm>
              <a:off x="8417748" y="4047325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8" name="Freeform: Shape 76">
              <a:extLst>
                <a:ext uri="{FF2B5EF4-FFF2-40B4-BE49-F238E27FC236}">
                  <a16:creationId xmlns:a16="http://schemas.microsoft.com/office/drawing/2014/main" id="{AC8F63B5-1B0D-44BB-8DFC-C35CA92289A2}"/>
                </a:ext>
              </a:extLst>
            </p:cNvPr>
            <p:cNvSpPr/>
            <p:nvPr/>
          </p:nvSpPr>
          <p:spPr>
            <a:xfrm>
              <a:off x="9114568" y="465351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9" name="Freeform: Shape 77">
              <a:extLst>
                <a:ext uri="{FF2B5EF4-FFF2-40B4-BE49-F238E27FC236}">
                  <a16:creationId xmlns:a16="http://schemas.microsoft.com/office/drawing/2014/main" id="{25D3742E-915A-48FA-A8C5-3BCF46FEFCAD}"/>
                </a:ext>
              </a:extLst>
            </p:cNvPr>
            <p:cNvSpPr/>
            <p:nvPr/>
          </p:nvSpPr>
          <p:spPr>
            <a:xfrm>
              <a:off x="10675821" y="3852555"/>
              <a:ext cx="268546" cy="199492"/>
            </a:xfrm>
            <a:custGeom>
              <a:avLst/>
              <a:gdLst>
                <a:gd name="connsiteX0" fmla="*/ 7086 w 268546"/>
                <a:gd name="connsiteY0" fmla="*/ 68334 h 199491"/>
                <a:gd name="connsiteX1" fmla="*/ 227174 w 268546"/>
                <a:gd name="connsiteY1" fmla="*/ 7087 h 199491"/>
                <a:gd name="connsiteX2" fmla="*/ 262210 w 268546"/>
                <a:gd name="connsiteY2" fmla="*/ 132986 h 199491"/>
                <a:gd name="connsiteX3" fmla="*/ 42122 w 268546"/>
                <a:gd name="connsiteY3" fmla="*/ 194233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4"/>
                  </a:moveTo>
                  <a:lnTo>
                    <a:pt x="227174" y="7087"/>
                  </a:lnTo>
                  <a:lnTo>
                    <a:pt x="262210" y="132986"/>
                  </a:lnTo>
                  <a:lnTo>
                    <a:pt x="42122" y="194233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0" name="Freeform: Shape 78">
              <a:extLst>
                <a:ext uri="{FF2B5EF4-FFF2-40B4-BE49-F238E27FC236}">
                  <a16:creationId xmlns:a16="http://schemas.microsoft.com/office/drawing/2014/main" id="{319FD1B5-D2C8-402C-ADAB-7D6B6D839FEF}"/>
                </a:ext>
              </a:extLst>
            </p:cNvPr>
            <p:cNvSpPr/>
            <p:nvPr/>
          </p:nvSpPr>
          <p:spPr>
            <a:xfrm>
              <a:off x="9114636" y="2766523"/>
              <a:ext cx="268546" cy="199492"/>
            </a:xfrm>
            <a:custGeom>
              <a:avLst/>
              <a:gdLst>
                <a:gd name="connsiteX0" fmla="*/ 7087 w 268546"/>
                <a:gd name="connsiteY0" fmla="*/ 68330 h 199491"/>
                <a:gd name="connsiteX1" fmla="*/ 227159 w 268546"/>
                <a:gd name="connsiteY1" fmla="*/ 7087 h 199491"/>
                <a:gd name="connsiteX2" fmla="*/ 262195 w 268546"/>
                <a:gd name="connsiteY2" fmla="*/ 132986 h 199491"/>
                <a:gd name="connsiteX3" fmla="*/ 42123 w 268546"/>
                <a:gd name="connsiteY3" fmla="*/ 194229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0"/>
                  </a:moveTo>
                  <a:lnTo>
                    <a:pt x="227159" y="7087"/>
                  </a:lnTo>
                  <a:lnTo>
                    <a:pt x="262195" y="132986"/>
                  </a:lnTo>
                  <a:lnTo>
                    <a:pt x="42123" y="194229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1" name="Freeform: Shape 79">
              <a:extLst>
                <a:ext uri="{FF2B5EF4-FFF2-40B4-BE49-F238E27FC236}">
                  <a16:creationId xmlns:a16="http://schemas.microsoft.com/office/drawing/2014/main" id="{D3590255-25AA-4C48-B6F7-145574DF943A}"/>
                </a:ext>
              </a:extLst>
            </p:cNvPr>
            <p:cNvSpPr/>
            <p:nvPr/>
          </p:nvSpPr>
          <p:spPr>
            <a:xfrm>
              <a:off x="9721425" y="390577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2" name="Freeform: Shape 80">
              <a:extLst>
                <a:ext uri="{FF2B5EF4-FFF2-40B4-BE49-F238E27FC236}">
                  <a16:creationId xmlns:a16="http://schemas.microsoft.com/office/drawing/2014/main" id="{41C59A13-183C-441E-BA3E-CED72F5587D8}"/>
                </a:ext>
              </a:extLst>
            </p:cNvPr>
            <p:cNvSpPr/>
            <p:nvPr/>
          </p:nvSpPr>
          <p:spPr>
            <a:xfrm>
              <a:off x="9563440" y="1908682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3" name="Freeform: Shape 81">
              <a:extLst>
                <a:ext uri="{FF2B5EF4-FFF2-40B4-BE49-F238E27FC236}">
                  <a16:creationId xmlns:a16="http://schemas.microsoft.com/office/drawing/2014/main" id="{663B9CE9-0F75-4ACB-BBC9-4860ECE54125}"/>
                </a:ext>
              </a:extLst>
            </p:cNvPr>
            <p:cNvSpPr/>
            <p:nvPr/>
          </p:nvSpPr>
          <p:spPr>
            <a:xfrm>
              <a:off x="10338856" y="1121265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4" name="Freeform: Shape 82">
              <a:extLst>
                <a:ext uri="{FF2B5EF4-FFF2-40B4-BE49-F238E27FC236}">
                  <a16:creationId xmlns:a16="http://schemas.microsoft.com/office/drawing/2014/main" id="{831E74C3-2DFD-493B-A31E-53EF4AFB6A30}"/>
                </a:ext>
              </a:extLst>
            </p:cNvPr>
            <p:cNvSpPr/>
            <p:nvPr/>
          </p:nvSpPr>
          <p:spPr>
            <a:xfrm>
              <a:off x="10759913" y="268270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5" name="Freeform: Shape 83">
              <a:extLst>
                <a:ext uri="{FF2B5EF4-FFF2-40B4-BE49-F238E27FC236}">
                  <a16:creationId xmlns:a16="http://schemas.microsoft.com/office/drawing/2014/main" id="{7E36F1ED-603D-45EB-AE01-3967720586F5}"/>
                </a:ext>
              </a:extLst>
            </p:cNvPr>
            <p:cNvSpPr/>
            <p:nvPr/>
          </p:nvSpPr>
          <p:spPr>
            <a:xfrm>
              <a:off x="6011383" y="719754"/>
              <a:ext cx="5769908" cy="2861936"/>
            </a:xfrm>
            <a:custGeom>
              <a:avLst/>
              <a:gdLst>
                <a:gd name="connsiteX0" fmla="*/ 5751863 w 5769908"/>
                <a:gd name="connsiteY0" fmla="*/ 1120380 h 2861935"/>
                <a:gd name="connsiteX1" fmla="*/ 5394826 w 5769908"/>
                <a:gd name="connsiteY1" fmla="*/ 916162 h 2861935"/>
                <a:gd name="connsiteX2" fmla="*/ 5211716 w 5769908"/>
                <a:gd name="connsiteY2" fmla="*/ 243623 h 2861935"/>
                <a:gd name="connsiteX3" fmla="*/ 4891631 w 5769908"/>
                <a:gd name="connsiteY3" fmla="*/ 31939 h 2861935"/>
                <a:gd name="connsiteX4" fmla="*/ 4696430 w 5769908"/>
                <a:gd name="connsiteY4" fmla="*/ 383919 h 2861935"/>
                <a:gd name="connsiteX5" fmla="*/ 4875718 w 5769908"/>
                <a:gd name="connsiteY5" fmla="*/ 1500550 h 2861935"/>
                <a:gd name="connsiteX6" fmla="*/ 4760175 w 5769908"/>
                <a:gd name="connsiteY6" fmla="*/ 1734699 h 2861935"/>
                <a:gd name="connsiteX7" fmla="*/ 4534288 w 5769908"/>
                <a:gd name="connsiteY7" fmla="*/ 1577922 h 2861935"/>
                <a:gd name="connsiteX8" fmla="*/ 4210989 w 5769908"/>
                <a:gd name="connsiteY8" fmla="*/ 884604 h 2861935"/>
                <a:gd name="connsiteX9" fmla="*/ 3906120 w 5769908"/>
                <a:gd name="connsiteY9" fmla="*/ 967608 h 2861935"/>
                <a:gd name="connsiteX10" fmla="*/ 3978927 w 5769908"/>
                <a:gd name="connsiteY10" fmla="*/ 1729129 h 2861935"/>
                <a:gd name="connsiteX11" fmla="*/ 3863698 w 5769908"/>
                <a:gd name="connsiteY11" fmla="*/ 1978777 h 2861935"/>
                <a:gd name="connsiteX12" fmla="*/ 3645400 w 5769908"/>
                <a:gd name="connsiteY12" fmla="*/ 1835534 h 2861935"/>
                <a:gd name="connsiteX13" fmla="*/ 3236144 w 5769908"/>
                <a:gd name="connsiteY13" fmla="*/ 787391 h 2861935"/>
                <a:gd name="connsiteX14" fmla="*/ 3233474 w 5769908"/>
                <a:gd name="connsiteY14" fmla="*/ 782234 h 2861935"/>
                <a:gd name="connsiteX15" fmla="*/ 2886773 w 5769908"/>
                <a:gd name="connsiteY15" fmla="*/ 577802 h 2861935"/>
                <a:gd name="connsiteX16" fmla="*/ 2718187 w 5769908"/>
                <a:gd name="connsiteY16" fmla="*/ 922538 h 2861935"/>
                <a:gd name="connsiteX17" fmla="*/ 2901297 w 5769908"/>
                <a:gd name="connsiteY17" fmla="*/ 1595078 h 2861935"/>
                <a:gd name="connsiteX18" fmla="*/ 2697072 w 5769908"/>
                <a:gd name="connsiteY18" fmla="*/ 1952106 h 2861935"/>
                <a:gd name="connsiteX19" fmla="*/ 1697949 w 5769908"/>
                <a:gd name="connsiteY19" fmla="*/ 2224144 h 2861935"/>
                <a:gd name="connsiteX20" fmla="*/ 1340913 w 5769908"/>
                <a:gd name="connsiteY20" fmla="*/ 2019926 h 2861935"/>
                <a:gd name="connsiteX21" fmla="*/ 1157803 w 5769908"/>
                <a:gd name="connsiteY21" fmla="*/ 1347386 h 2861935"/>
                <a:gd name="connsiteX22" fmla="*/ 837719 w 5769908"/>
                <a:gd name="connsiteY22" fmla="*/ 1135710 h 2861935"/>
                <a:gd name="connsiteX23" fmla="*/ 642516 w 5769908"/>
                <a:gd name="connsiteY23" fmla="*/ 1487690 h 2861935"/>
                <a:gd name="connsiteX24" fmla="*/ 821805 w 5769908"/>
                <a:gd name="connsiteY24" fmla="*/ 2604321 h 2861935"/>
                <a:gd name="connsiteX25" fmla="*/ 706262 w 5769908"/>
                <a:gd name="connsiteY25" fmla="*/ 2838463 h 2861935"/>
                <a:gd name="connsiteX26" fmla="*/ 480376 w 5769908"/>
                <a:gd name="connsiteY26" fmla="*/ 2681685 h 2861935"/>
                <a:gd name="connsiteX27" fmla="*/ 157076 w 5769908"/>
                <a:gd name="connsiteY27" fmla="*/ 1988368 h 2861935"/>
                <a:gd name="connsiteX28" fmla="*/ 20141 w 5769908"/>
                <a:gd name="connsiteY28" fmla="*/ 1956986 h 286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69908" h="2861935">
                  <a:moveTo>
                    <a:pt x="5751863" y="1120380"/>
                  </a:moveTo>
                  <a:cubicBezTo>
                    <a:pt x="5553491" y="1174396"/>
                    <a:pt x="5442244" y="1090341"/>
                    <a:pt x="5394826" y="916162"/>
                  </a:cubicBezTo>
                  <a:cubicBezTo>
                    <a:pt x="5347409" y="741975"/>
                    <a:pt x="5259141" y="417809"/>
                    <a:pt x="5211716" y="243623"/>
                  </a:cubicBezTo>
                  <a:cubicBezTo>
                    <a:pt x="5164290" y="69444"/>
                    <a:pt x="5053718" y="-12187"/>
                    <a:pt x="4891631" y="31939"/>
                  </a:cubicBezTo>
                  <a:cubicBezTo>
                    <a:pt x="4729545" y="76073"/>
                    <a:pt x="4674270" y="177990"/>
                    <a:pt x="4696430" y="383919"/>
                  </a:cubicBezTo>
                  <a:cubicBezTo>
                    <a:pt x="4706611" y="478593"/>
                    <a:pt x="4890642" y="1340580"/>
                    <a:pt x="4875718" y="1500550"/>
                  </a:cubicBezTo>
                  <a:cubicBezTo>
                    <a:pt x="4860818" y="1660526"/>
                    <a:pt x="4842649" y="1708343"/>
                    <a:pt x="4760175" y="1734699"/>
                  </a:cubicBezTo>
                  <a:cubicBezTo>
                    <a:pt x="4677700" y="1761047"/>
                    <a:pt x="4602515" y="1699665"/>
                    <a:pt x="4534288" y="1577922"/>
                  </a:cubicBezTo>
                  <a:cubicBezTo>
                    <a:pt x="4466063" y="1456178"/>
                    <a:pt x="4347764" y="967232"/>
                    <a:pt x="4210989" y="884604"/>
                  </a:cubicBezTo>
                  <a:cubicBezTo>
                    <a:pt x="4061570" y="794334"/>
                    <a:pt x="3938538" y="910937"/>
                    <a:pt x="3906120" y="967608"/>
                  </a:cubicBezTo>
                  <a:cubicBezTo>
                    <a:pt x="3826777" y="1106316"/>
                    <a:pt x="3976019" y="1589600"/>
                    <a:pt x="3978927" y="1729129"/>
                  </a:cubicBezTo>
                  <a:cubicBezTo>
                    <a:pt x="3981835" y="1868658"/>
                    <a:pt x="3948152" y="1959687"/>
                    <a:pt x="3863698" y="1978777"/>
                  </a:cubicBezTo>
                  <a:cubicBezTo>
                    <a:pt x="3779252" y="1997874"/>
                    <a:pt x="3739353" y="1965864"/>
                    <a:pt x="3645400" y="1835534"/>
                  </a:cubicBezTo>
                  <a:cubicBezTo>
                    <a:pt x="3551448" y="1705197"/>
                    <a:pt x="3275359" y="874162"/>
                    <a:pt x="3236144" y="787391"/>
                  </a:cubicBezTo>
                  <a:lnTo>
                    <a:pt x="3233474" y="782234"/>
                  </a:lnTo>
                  <a:cubicBezTo>
                    <a:pt x="3155280" y="590446"/>
                    <a:pt x="3048859" y="533668"/>
                    <a:pt x="2886773" y="577802"/>
                  </a:cubicBezTo>
                  <a:cubicBezTo>
                    <a:pt x="2724686" y="621935"/>
                    <a:pt x="2670762" y="748351"/>
                    <a:pt x="2718187" y="922538"/>
                  </a:cubicBezTo>
                  <a:cubicBezTo>
                    <a:pt x="2765605" y="1096717"/>
                    <a:pt x="2853872" y="1420891"/>
                    <a:pt x="2901297" y="1595078"/>
                  </a:cubicBezTo>
                  <a:cubicBezTo>
                    <a:pt x="2948730" y="1769257"/>
                    <a:pt x="2895450" y="1898098"/>
                    <a:pt x="2697072" y="1952106"/>
                  </a:cubicBezTo>
                  <a:lnTo>
                    <a:pt x="1697949" y="2224144"/>
                  </a:lnTo>
                  <a:cubicBezTo>
                    <a:pt x="1499578" y="2278152"/>
                    <a:pt x="1388338" y="2194105"/>
                    <a:pt x="1340913" y="2019926"/>
                  </a:cubicBezTo>
                  <a:cubicBezTo>
                    <a:pt x="1293495" y="1845747"/>
                    <a:pt x="1205228" y="1521573"/>
                    <a:pt x="1157803" y="1347386"/>
                  </a:cubicBezTo>
                  <a:cubicBezTo>
                    <a:pt x="1110378" y="1173207"/>
                    <a:pt x="999806" y="1091577"/>
                    <a:pt x="837719" y="1135710"/>
                  </a:cubicBezTo>
                  <a:cubicBezTo>
                    <a:pt x="675632" y="1179836"/>
                    <a:pt x="620357" y="1281754"/>
                    <a:pt x="642516" y="1487690"/>
                  </a:cubicBezTo>
                  <a:cubicBezTo>
                    <a:pt x="652698" y="1582357"/>
                    <a:pt x="836721" y="2444344"/>
                    <a:pt x="821805" y="2604321"/>
                  </a:cubicBezTo>
                  <a:cubicBezTo>
                    <a:pt x="806897" y="2764290"/>
                    <a:pt x="788736" y="2812114"/>
                    <a:pt x="706262" y="2838463"/>
                  </a:cubicBezTo>
                  <a:cubicBezTo>
                    <a:pt x="623787" y="2864818"/>
                    <a:pt x="548602" y="2803429"/>
                    <a:pt x="480376" y="2681685"/>
                  </a:cubicBezTo>
                  <a:cubicBezTo>
                    <a:pt x="412149" y="2559942"/>
                    <a:pt x="293843" y="2070996"/>
                    <a:pt x="157076" y="1988368"/>
                  </a:cubicBezTo>
                  <a:cubicBezTo>
                    <a:pt x="107795" y="1958590"/>
                    <a:pt x="61375" y="1951324"/>
                    <a:pt x="20141" y="1956986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6" name="Freeform: Shape 84">
              <a:extLst>
                <a:ext uri="{FF2B5EF4-FFF2-40B4-BE49-F238E27FC236}">
                  <a16:creationId xmlns:a16="http://schemas.microsoft.com/office/drawing/2014/main" id="{19222A65-B43F-431D-B91D-5C18A4E7D547}"/>
                </a:ext>
              </a:extLst>
            </p:cNvPr>
            <p:cNvSpPr/>
            <p:nvPr/>
          </p:nvSpPr>
          <p:spPr>
            <a:xfrm>
              <a:off x="6012825" y="128898"/>
              <a:ext cx="6529510" cy="1987242"/>
            </a:xfrm>
            <a:custGeom>
              <a:avLst/>
              <a:gdLst>
                <a:gd name="connsiteX0" fmla="*/ 6516299 w 6529510"/>
                <a:gd name="connsiteY0" fmla="*/ 474841 h 1987242"/>
                <a:gd name="connsiteX1" fmla="*/ 5984961 w 6529510"/>
                <a:gd name="connsiteY1" fmla="*/ 423618 h 1987242"/>
                <a:gd name="connsiteX2" fmla="*/ 5905770 w 6529510"/>
                <a:gd name="connsiteY2" fmla="*/ 445179 h 1987242"/>
                <a:gd name="connsiteX3" fmla="*/ 5473740 w 6529510"/>
                <a:gd name="connsiteY3" fmla="*/ 758702 h 1987242"/>
                <a:gd name="connsiteX4" fmla="*/ 4736742 w 6529510"/>
                <a:gd name="connsiteY4" fmla="*/ 803450 h 1987242"/>
                <a:gd name="connsiteX5" fmla="*/ 4183974 w 6529510"/>
                <a:gd name="connsiteY5" fmla="*/ 354272 h 1987242"/>
                <a:gd name="connsiteX6" fmla="*/ 4247504 w 6529510"/>
                <a:gd name="connsiteY6" fmla="*/ 25142 h 1987242"/>
                <a:gd name="connsiteX7" fmla="*/ 4487961 w 6529510"/>
                <a:gd name="connsiteY7" fmla="*/ 391439 h 1987242"/>
                <a:gd name="connsiteX8" fmla="*/ 3883993 w 6529510"/>
                <a:gd name="connsiteY8" fmla="*/ 843724 h 1987242"/>
                <a:gd name="connsiteX9" fmla="*/ 3870404 w 6529510"/>
                <a:gd name="connsiteY9" fmla="*/ 847430 h 1987242"/>
                <a:gd name="connsiteX10" fmla="*/ 3120516 w 6529510"/>
                <a:gd name="connsiteY10" fmla="*/ 763759 h 1987242"/>
                <a:gd name="connsiteX11" fmla="*/ 3142091 w 6529510"/>
                <a:gd name="connsiteY11" fmla="*/ 326113 h 1987242"/>
                <a:gd name="connsiteX12" fmla="*/ 3363719 w 6529510"/>
                <a:gd name="connsiteY12" fmla="*/ 577610 h 1987242"/>
                <a:gd name="connsiteX13" fmla="*/ 3114961 w 6529510"/>
                <a:gd name="connsiteY13" fmla="*/ 1245009 h 1987242"/>
                <a:gd name="connsiteX14" fmla="*/ 2456999 w 6529510"/>
                <a:gd name="connsiteY14" fmla="*/ 1580071 h 1987242"/>
                <a:gd name="connsiteX15" fmla="*/ 1925661 w 6529510"/>
                <a:gd name="connsiteY15" fmla="*/ 1528840 h 1987242"/>
                <a:gd name="connsiteX16" fmla="*/ 1846471 w 6529510"/>
                <a:gd name="connsiteY16" fmla="*/ 1550400 h 1987242"/>
                <a:gd name="connsiteX17" fmla="*/ 1414441 w 6529510"/>
                <a:gd name="connsiteY17" fmla="*/ 1863924 h 1987242"/>
                <a:gd name="connsiteX18" fmla="*/ 677442 w 6529510"/>
                <a:gd name="connsiteY18" fmla="*/ 1908671 h 1987242"/>
                <a:gd name="connsiteX19" fmla="*/ 124675 w 6529510"/>
                <a:gd name="connsiteY19" fmla="*/ 1459501 h 1987242"/>
                <a:gd name="connsiteX20" fmla="*/ 188213 w 6529510"/>
                <a:gd name="connsiteY20" fmla="*/ 1130371 h 1987242"/>
                <a:gd name="connsiteX21" fmla="*/ 428677 w 6529510"/>
                <a:gd name="connsiteY21" fmla="*/ 1496668 h 1987242"/>
                <a:gd name="connsiteX22" fmla="*/ 20141 w 6529510"/>
                <a:gd name="connsiteY22" fmla="*/ 1898098 h 198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29510" h="1987242">
                  <a:moveTo>
                    <a:pt x="6516299" y="474841"/>
                  </a:moveTo>
                  <a:cubicBezTo>
                    <a:pt x="6251036" y="443122"/>
                    <a:pt x="6306625" y="328039"/>
                    <a:pt x="5984961" y="423618"/>
                  </a:cubicBezTo>
                  <a:lnTo>
                    <a:pt x="5905770" y="445179"/>
                  </a:lnTo>
                  <a:cubicBezTo>
                    <a:pt x="5580054" y="525865"/>
                    <a:pt x="5686306" y="596877"/>
                    <a:pt x="5473740" y="758702"/>
                  </a:cubicBezTo>
                  <a:cubicBezTo>
                    <a:pt x="5261175" y="920521"/>
                    <a:pt x="4965697" y="869037"/>
                    <a:pt x="4736742" y="803450"/>
                  </a:cubicBezTo>
                  <a:cubicBezTo>
                    <a:pt x="4507779" y="737856"/>
                    <a:pt x="4266893" y="491606"/>
                    <a:pt x="4183974" y="354272"/>
                  </a:cubicBezTo>
                  <a:cubicBezTo>
                    <a:pt x="4101039" y="216937"/>
                    <a:pt x="4113454" y="49648"/>
                    <a:pt x="4247504" y="25142"/>
                  </a:cubicBezTo>
                  <a:cubicBezTo>
                    <a:pt x="4381570" y="635"/>
                    <a:pt x="4554338" y="57536"/>
                    <a:pt x="4487961" y="391439"/>
                  </a:cubicBezTo>
                  <a:cubicBezTo>
                    <a:pt x="4421591" y="725341"/>
                    <a:pt x="4115955" y="788565"/>
                    <a:pt x="3883993" y="843724"/>
                  </a:cubicBezTo>
                  <a:lnTo>
                    <a:pt x="3870404" y="847430"/>
                  </a:lnTo>
                  <a:cubicBezTo>
                    <a:pt x="3642508" y="917475"/>
                    <a:pt x="3346999" y="1017919"/>
                    <a:pt x="3120516" y="763759"/>
                  </a:cubicBezTo>
                  <a:cubicBezTo>
                    <a:pt x="2894023" y="509591"/>
                    <a:pt x="3014110" y="372955"/>
                    <a:pt x="3142091" y="326113"/>
                  </a:cubicBezTo>
                  <a:cubicBezTo>
                    <a:pt x="3270072" y="279278"/>
                    <a:pt x="3365568" y="417188"/>
                    <a:pt x="3363719" y="577610"/>
                  </a:cubicBezTo>
                  <a:cubicBezTo>
                    <a:pt x="3361862" y="738024"/>
                    <a:pt x="3279057" y="1072403"/>
                    <a:pt x="3114961" y="1245009"/>
                  </a:cubicBezTo>
                  <a:cubicBezTo>
                    <a:pt x="2950856" y="1417623"/>
                    <a:pt x="2722261" y="1611790"/>
                    <a:pt x="2456999" y="1580071"/>
                  </a:cubicBezTo>
                  <a:cubicBezTo>
                    <a:pt x="2191737" y="1548351"/>
                    <a:pt x="2247326" y="1433268"/>
                    <a:pt x="1925661" y="1528840"/>
                  </a:cubicBezTo>
                  <a:lnTo>
                    <a:pt x="1846471" y="1550400"/>
                  </a:lnTo>
                  <a:cubicBezTo>
                    <a:pt x="1520755" y="1631094"/>
                    <a:pt x="1627015" y="1702106"/>
                    <a:pt x="1414441" y="1863924"/>
                  </a:cubicBezTo>
                  <a:cubicBezTo>
                    <a:pt x="1201875" y="2025742"/>
                    <a:pt x="906397" y="1974266"/>
                    <a:pt x="677442" y="1908671"/>
                  </a:cubicBezTo>
                  <a:cubicBezTo>
                    <a:pt x="448488" y="1843077"/>
                    <a:pt x="207602" y="1596836"/>
                    <a:pt x="124675" y="1459501"/>
                  </a:cubicBezTo>
                  <a:cubicBezTo>
                    <a:pt x="41755" y="1322166"/>
                    <a:pt x="54155" y="1154877"/>
                    <a:pt x="188213" y="1130371"/>
                  </a:cubicBezTo>
                  <a:cubicBezTo>
                    <a:pt x="322271" y="1105864"/>
                    <a:pt x="495053" y="1162765"/>
                    <a:pt x="428677" y="1496668"/>
                  </a:cubicBezTo>
                  <a:cubicBezTo>
                    <a:pt x="380009" y="1741497"/>
                    <a:pt x="202706" y="1840798"/>
                    <a:pt x="20141" y="1898098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7" name="Freeform: Shape 85">
              <a:extLst>
                <a:ext uri="{FF2B5EF4-FFF2-40B4-BE49-F238E27FC236}">
                  <a16:creationId xmlns:a16="http://schemas.microsoft.com/office/drawing/2014/main" id="{DD22C608-7002-4CA5-A31D-C1B1F3066A78}"/>
                </a:ext>
              </a:extLst>
            </p:cNvPr>
            <p:cNvSpPr/>
            <p:nvPr/>
          </p:nvSpPr>
          <p:spPr>
            <a:xfrm>
              <a:off x="6008782" y="2381591"/>
              <a:ext cx="6445110" cy="2762190"/>
            </a:xfrm>
            <a:custGeom>
              <a:avLst/>
              <a:gdLst>
                <a:gd name="connsiteX0" fmla="*/ 20141 w 6445110"/>
                <a:gd name="connsiteY0" fmla="*/ 2748873 h 2762190"/>
                <a:gd name="connsiteX1" fmla="*/ 120608 w 6445110"/>
                <a:gd name="connsiteY1" fmla="*/ 2510964 h 2762190"/>
                <a:gd name="connsiteX2" fmla="*/ 129509 w 6445110"/>
                <a:gd name="connsiteY2" fmla="*/ 1740965 h 2762190"/>
                <a:gd name="connsiteX3" fmla="*/ 334892 w 6445110"/>
                <a:gd name="connsiteY3" fmla="*/ 1956899 h 2762190"/>
                <a:gd name="connsiteX4" fmla="*/ 471690 w 6445110"/>
                <a:gd name="connsiteY4" fmla="*/ 2136326 h 2762190"/>
                <a:gd name="connsiteX5" fmla="*/ 609132 w 6445110"/>
                <a:gd name="connsiteY5" fmla="*/ 2004830 h 2762190"/>
                <a:gd name="connsiteX6" fmla="*/ 791943 w 6445110"/>
                <a:gd name="connsiteY6" fmla="*/ 2325697 h 2762190"/>
                <a:gd name="connsiteX7" fmla="*/ 900014 w 6445110"/>
                <a:gd name="connsiteY7" fmla="*/ 2509322 h 2762190"/>
                <a:gd name="connsiteX8" fmla="*/ 987352 w 6445110"/>
                <a:gd name="connsiteY8" fmla="*/ 2274988 h 2762190"/>
                <a:gd name="connsiteX9" fmla="*/ 996245 w 6445110"/>
                <a:gd name="connsiteY9" fmla="*/ 1504981 h 2762190"/>
                <a:gd name="connsiteX10" fmla="*/ 996660 w 6445110"/>
                <a:gd name="connsiteY10" fmla="*/ 1504744 h 2762190"/>
                <a:gd name="connsiteX11" fmla="*/ 1202044 w 6445110"/>
                <a:gd name="connsiteY11" fmla="*/ 1720678 h 2762190"/>
                <a:gd name="connsiteX12" fmla="*/ 1338849 w 6445110"/>
                <a:gd name="connsiteY12" fmla="*/ 1900098 h 2762190"/>
                <a:gd name="connsiteX13" fmla="*/ 1476283 w 6445110"/>
                <a:gd name="connsiteY13" fmla="*/ 1768610 h 2762190"/>
                <a:gd name="connsiteX14" fmla="*/ 1696468 w 6445110"/>
                <a:gd name="connsiteY14" fmla="*/ 2185739 h 2762190"/>
                <a:gd name="connsiteX15" fmla="*/ 1943822 w 6445110"/>
                <a:gd name="connsiteY15" fmla="*/ 2350258 h 2762190"/>
                <a:gd name="connsiteX16" fmla="*/ 2024340 w 6445110"/>
                <a:gd name="connsiteY16" fmla="*/ 1813948 h 2762190"/>
                <a:gd name="connsiteX17" fmla="*/ 2048386 w 6445110"/>
                <a:gd name="connsiteY17" fmla="*/ 962526 h 2762190"/>
                <a:gd name="connsiteX18" fmla="*/ 2262318 w 6445110"/>
                <a:gd name="connsiteY18" fmla="*/ 1229438 h 2762190"/>
                <a:gd name="connsiteX19" fmla="*/ 2394604 w 6445110"/>
                <a:gd name="connsiteY19" fmla="*/ 1470600 h 2762190"/>
                <a:gd name="connsiteX20" fmla="*/ 2536128 w 6445110"/>
                <a:gd name="connsiteY20" fmla="*/ 1226844 h 2762190"/>
                <a:gd name="connsiteX21" fmla="*/ 2702780 w 6445110"/>
                <a:gd name="connsiteY21" fmla="*/ 1290743 h 2762190"/>
                <a:gd name="connsiteX22" fmla="*/ 2860647 w 6445110"/>
                <a:gd name="connsiteY22" fmla="*/ 1322386 h 2762190"/>
                <a:gd name="connsiteX23" fmla="*/ 2997391 w 6445110"/>
                <a:gd name="connsiteY23" fmla="*/ 1178544 h 2762190"/>
                <a:gd name="connsiteX24" fmla="*/ 3139183 w 6445110"/>
                <a:gd name="connsiteY24" fmla="*/ 1337171 h 2762190"/>
                <a:gd name="connsiteX25" fmla="*/ 3291050 w 6445110"/>
                <a:gd name="connsiteY25" fmla="*/ 1679613 h 2762190"/>
                <a:gd name="connsiteX26" fmla="*/ 3453106 w 6445110"/>
                <a:gd name="connsiteY26" fmla="*/ 1814056 h 2762190"/>
                <a:gd name="connsiteX27" fmla="*/ 3553573 w 6445110"/>
                <a:gd name="connsiteY27" fmla="*/ 1576146 h 2762190"/>
                <a:gd name="connsiteX28" fmla="*/ 3562473 w 6445110"/>
                <a:gd name="connsiteY28" fmla="*/ 806147 h 2762190"/>
                <a:gd name="connsiteX29" fmla="*/ 3767857 w 6445110"/>
                <a:gd name="connsiteY29" fmla="*/ 1022082 h 2762190"/>
                <a:gd name="connsiteX30" fmla="*/ 3904655 w 6445110"/>
                <a:gd name="connsiteY30" fmla="*/ 1201501 h 2762190"/>
                <a:gd name="connsiteX31" fmla="*/ 4042097 w 6445110"/>
                <a:gd name="connsiteY31" fmla="*/ 1070013 h 2762190"/>
                <a:gd name="connsiteX32" fmla="*/ 4224900 w 6445110"/>
                <a:gd name="connsiteY32" fmla="*/ 1390865 h 2762190"/>
                <a:gd name="connsiteX33" fmla="*/ 4332971 w 6445110"/>
                <a:gd name="connsiteY33" fmla="*/ 1574505 h 2762190"/>
                <a:gd name="connsiteX34" fmla="*/ 4420310 w 6445110"/>
                <a:gd name="connsiteY34" fmla="*/ 1340171 h 2762190"/>
                <a:gd name="connsiteX35" fmla="*/ 4429210 w 6445110"/>
                <a:gd name="connsiteY35" fmla="*/ 570164 h 2762190"/>
                <a:gd name="connsiteX36" fmla="*/ 4634594 w 6445110"/>
                <a:gd name="connsiteY36" fmla="*/ 786106 h 2762190"/>
                <a:gd name="connsiteX37" fmla="*/ 4771392 w 6445110"/>
                <a:gd name="connsiteY37" fmla="*/ 965526 h 2762190"/>
                <a:gd name="connsiteX38" fmla="*/ 4908834 w 6445110"/>
                <a:gd name="connsiteY38" fmla="*/ 834038 h 2762190"/>
                <a:gd name="connsiteX39" fmla="*/ 5129011 w 6445110"/>
                <a:gd name="connsiteY39" fmla="*/ 1251152 h 2762190"/>
                <a:gd name="connsiteX40" fmla="*/ 5376365 w 6445110"/>
                <a:gd name="connsiteY40" fmla="*/ 1415679 h 2762190"/>
                <a:gd name="connsiteX41" fmla="*/ 5456883 w 6445110"/>
                <a:gd name="connsiteY41" fmla="*/ 879376 h 2762190"/>
                <a:gd name="connsiteX42" fmla="*/ 5480930 w 6445110"/>
                <a:gd name="connsiteY42" fmla="*/ 27954 h 2762190"/>
                <a:gd name="connsiteX43" fmla="*/ 5694861 w 6445110"/>
                <a:gd name="connsiteY43" fmla="*/ 294866 h 2762190"/>
                <a:gd name="connsiteX44" fmla="*/ 5827155 w 6445110"/>
                <a:gd name="connsiteY44" fmla="*/ 536036 h 2762190"/>
                <a:gd name="connsiteX45" fmla="*/ 5968671 w 6445110"/>
                <a:gd name="connsiteY45" fmla="*/ 292273 h 2762190"/>
                <a:gd name="connsiteX46" fmla="*/ 6135323 w 6445110"/>
                <a:gd name="connsiteY46" fmla="*/ 356179 h 2762190"/>
                <a:gd name="connsiteX47" fmla="*/ 6293190 w 6445110"/>
                <a:gd name="connsiteY47" fmla="*/ 387821 h 2762190"/>
                <a:gd name="connsiteX48" fmla="*/ 6429926 w 6445110"/>
                <a:gd name="connsiteY48" fmla="*/ 243980 h 276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445110" h="2762190">
                  <a:moveTo>
                    <a:pt x="20141" y="2748873"/>
                  </a:moveTo>
                  <a:cubicBezTo>
                    <a:pt x="110104" y="2752755"/>
                    <a:pt x="130030" y="2633666"/>
                    <a:pt x="120608" y="2510964"/>
                  </a:cubicBezTo>
                  <a:cubicBezTo>
                    <a:pt x="111194" y="2388269"/>
                    <a:pt x="-12154" y="1798196"/>
                    <a:pt x="129509" y="1740965"/>
                  </a:cubicBezTo>
                  <a:cubicBezTo>
                    <a:pt x="271178" y="1683741"/>
                    <a:pt x="312818" y="1885619"/>
                    <a:pt x="334892" y="1956899"/>
                  </a:cubicBezTo>
                  <a:cubicBezTo>
                    <a:pt x="356959" y="2028186"/>
                    <a:pt x="388878" y="2164992"/>
                    <a:pt x="471690" y="2136326"/>
                  </a:cubicBezTo>
                  <a:cubicBezTo>
                    <a:pt x="554510" y="2107668"/>
                    <a:pt x="534031" y="1993298"/>
                    <a:pt x="609132" y="2004830"/>
                  </a:cubicBezTo>
                  <a:cubicBezTo>
                    <a:pt x="684233" y="2016370"/>
                    <a:pt x="717011" y="2137086"/>
                    <a:pt x="791943" y="2325697"/>
                  </a:cubicBezTo>
                  <a:cubicBezTo>
                    <a:pt x="816780" y="2388223"/>
                    <a:pt x="855097" y="2502225"/>
                    <a:pt x="900014" y="2509322"/>
                  </a:cubicBezTo>
                  <a:cubicBezTo>
                    <a:pt x="1000135" y="2525135"/>
                    <a:pt x="996767" y="2397691"/>
                    <a:pt x="987352" y="2274988"/>
                  </a:cubicBezTo>
                  <a:cubicBezTo>
                    <a:pt x="977931" y="2152286"/>
                    <a:pt x="854583" y="1562213"/>
                    <a:pt x="996245" y="1504981"/>
                  </a:cubicBezTo>
                  <a:lnTo>
                    <a:pt x="996660" y="1504744"/>
                  </a:lnTo>
                  <a:cubicBezTo>
                    <a:pt x="1138329" y="1447513"/>
                    <a:pt x="1179969" y="1649398"/>
                    <a:pt x="1202044" y="1720678"/>
                  </a:cubicBezTo>
                  <a:cubicBezTo>
                    <a:pt x="1224118" y="1791958"/>
                    <a:pt x="1256037" y="1928763"/>
                    <a:pt x="1338849" y="1900098"/>
                  </a:cubicBezTo>
                  <a:cubicBezTo>
                    <a:pt x="1421661" y="1871440"/>
                    <a:pt x="1401182" y="1757077"/>
                    <a:pt x="1476283" y="1768610"/>
                  </a:cubicBezTo>
                  <a:cubicBezTo>
                    <a:pt x="1551384" y="1780142"/>
                    <a:pt x="1613994" y="2000304"/>
                    <a:pt x="1696468" y="2185739"/>
                  </a:cubicBezTo>
                  <a:cubicBezTo>
                    <a:pt x="1778935" y="2371166"/>
                    <a:pt x="1860343" y="2415637"/>
                    <a:pt x="1943822" y="2350258"/>
                  </a:cubicBezTo>
                  <a:cubicBezTo>
                    <a:pt x="2027302" y="2284886"/>
                    <a:pt x="2097477" y="2209808"/>
                    <a:pt x="2024340" y="1813948"/>
                  </a:cubicBezTo>
                  <a:cubicBezTo>
                    <a:pt x="1951203" y="1418088"/>
                    <a:pt x="1920934" y="1013220"/>
                    <a:pt x="2048386" y="962526"/>
                  </a:cubicBezTo>
                  <a:cubicBezTo>
                    <a:pt x="2175839" y="911832"/>
                    <a:pt x="2232586" y="1120262"/>
                    <a:pt x="2262318" y="1229438"/>
                  </a:cubicBezTo>
                  <a:cubicBezTo>
                    <a:pt x="2292042" y="1338613"/>
                    <a:pt x="2305500" y="1505519"/>
                    <a:pt x="2394604" y="1470600"/>
                  </a:cubicBezTo>
                  <a:cubicBezTo>
                    <a:pt x="2483715" y="1435681"/>
                    <a:pt x="2474094" y="1243740"/>
                    <a:pt x="2536128" y="1226844"/>
                  </a:cubicBezTo>
                  <a:cubicBezTo>
                    <a:pt x="2598162" y="1209957"/>
                    <a:pt x="2664462" y="1218558"/>
                    <a:pt x="2702780" y="1290743"/>
                  </a:cubicBezTo>
                  <a:cubicBezTo>
                    <a:pt x="2741090" y="1362936"/>
                    <a:pt x="2814165" y="1367026"/>
                    <a:pt x="2860647" y="1322386"/>
                  </a:cubicBezTo>
                  <a:cubicBezTo>
                    <a:pt x="2907129" y="1277753"/>
                    <a:pt x="2922627" y="1165217"/>
                    <a:pt x="2997391" y="1178544"/>
                  </a:cubicBezTo>
                  <a:cubicBezTo>
                    <a:pt x="3050609" y="1188043"/>
                    <a:pt x="3073381" y="1203159"/>
                    <a:pt x="3139183" y="1337171"/>
                  </a:cubicBezTo>
                  <a:cubicBezTo>
                    <a:pt x="3204985" y="1471175"/>
                    <a:pt x="3231908" y="1562849"/>
                    <a:pt x="3291050" y="1679613"/>
                  </a:cubicBezTo>
                  <a:cubicBezTo>
                    <a:pt x="3343601" y="1783357"/>
                    <a:pt x="3393957" y="1811500"/>
                    <a:pt x="3453106" y="1814056"/>
                  </a:cubicBezTo>
                  <a:cubicBezTo>
                    <a:pt x="3543061" y="1817938"/>
                    <a:pt x="3562995" y="1698849"/>
                    <a:pt x="3553573" y="1576146"/>
                  </a:cubicBezTo>
                  <a:cubicBezTo>
                    <a:pt x="3544151" y="1453444"/>
                    <a:pt x="3420804" y="863379"/>
                    <a:pt x="3562473" y="806147"/>
                  </a:cubicBezTo>
                  <a:cubicBezTo>
                    <a:pt x="3704135" y="748909"/>
                    <a:pt x="3745775" y="950802"/>
                    <a:pt x="3767857" y="1022082"/>
                  </a:cubicBezTo>
                  <a:cubicBezTo>
                    <a:pt x="3789932" y="1093362"/>
                    <a:pt x="3821843" y="1230167"/>
                    <a:pt x="3904655" y="1201501"/>
                  </a:cubicBezTo>
                  <a:cubicBezTo>
                    <a:pt x="3987467" y="1172836"/>
                    <a:pt x="3966988" y="1058481"/>
                    <a:pt x="4042097" y="1070013"/>
                  </a:cubicBezTo>
                  <a:cubicBezTo>
                    <a:pt x="4117198" y="1081546"/>
                    <a:pt x="4149984" y="1202268"/>
                    <a:pt x="4224900" y="1390865"/>
                  </a:cubicBezTo>
                  <a:cubicBezTo>
                    <a:pt x="4249745" y="1453398"/>
                    <a:pt x="4288055" y="1567407"/>
                    <a:pt x="4332971" y="1574505"/>
                  </a:cubicBezTo>
                  <a:cubicBezTo>
                    <a:pt x="4433093" y="1590318"/>
                    <a:pt x="4429732" y="1462866"/>
                    <a:pt x="4420310" y="1340171"/>
                  </a:cubicBezTo>
                  <a:cubicBezTo>
                    <a:pt x="4410887" y="1217468"/>
                    <a:pt x="4287541" y="627388"/>
                    <a:pt x="4429210" y="570164"/>
                  </a:cubicBezTo>
                  <a:cubicBezTo>
                    <a:pt x="4570873" y="512933"/>
                    <a:pt x="4612520" y="714819"/>
                    <a:pt x="4634594" y="786106"/>
                  </a:cubicBezTo>
                  <a:cubicBezTo>
                    <a:pt x="4656669" y="857386"/>
                    <a:pt x="4688580" y="994191"/>
                    <a:pt x="4771392" y="965526"/>
                  </a:cubicBezTo>
                  <a:cubicBezTo>
                    <a:pt x="4854212" y="936860"/>
                    <a:pt x="4833734" y="822498"/>
                    <a:pt x="4908834" y="834038"/>
                  </a:cubicBezTo>
                  <a:cubicBezTo>
                    <a:pt x="4983935" y="845570"/>
                    <a:pt x="5046537" y="1065724"/>
                    <a:pt x="5129011" y="1251152"/>
                  </a:cubicBezTo>
                  <a:cubicBezTo>
                    <a:pt x="5211478" y="1436587"/>
                    <a:pt x="5292886" y="1481065"/>
                    <a:pt x="5376365" y="1415679"/>
                  </a:cubicBezTo>
                  <a:cubicBezTo>
                    <a:pt x="5459845" y="1350307"/>
                    <a:pt x="5530012" y="1275236"/>
                    <a:pt x="5456883" y="879376"/>
                  </a:cubicBezTo>
                  <a:cubicBezTo>
                    <a:pt x="5383754" y="483516"/>
                    <a:pt x="5353470" y="78648"/>
                    <a:pt x="5480930" y="27954"/>
                  </a:cubicBezTo>
                  <a:cubicBezTo>
                    <a:pt x="5608389" y="-22740"/>
                    <a:pt x="5665137" y="185691"/>
                    <a:pt x="5694861" y="294866"/>
                  </a:cubicBezTo>
                  <a:cubicBezTo>
                    <a:pt x="5724586" y="404042"/>
                    <a:pt x="5738044" y="570955"/>
                    <a:pt x="5827155" y="536036"/>
                  </a:cubicBezTo>
                  <a:cubicBezTo>
                    <a:pt x="5916258" y="501110"/>
                    <a:pt x="5906645" y="309176"/>
                    <a:pt x="5968671" y="292273"/>
                  </a:cubicBezTo>
                  <a:cubicBezTo>
                    <a:pt x="6030705" y="275385"/>
                    <a:pt x="6097013" y="283986"/>
                    <a:pt x="6135323" y="356179"/>
                  </a:cubicBezTo>
                  <a:cubicBezTo>
                    <a:pt x="6173633" y="428364"/>
                    <a:pt x="6246708" y="432461"/>
                    <a:pt x="6293190" y="387821"/>
                  </a:cubicBezTo>
                  <a:cubicBezTo>
                    <a:pt x="6339672" y="343181"/>
                    <a:pt x="6355961" y="226809"/>
                    <a:pt x="6429926" y="243980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8" name="Freeform: Shape 86">
              <a:extLst>
                <a:ext uri="{FF2B5EF4-FFF2-40B4-BE49-F238E27FC236}">
                  <a16:creationId xmlns:a16="http://schemas.microsoft.com/office/drawing/2014/main" id="{3AAF5973-01DD-4678-A438-3159CD04D359}"/>
                </a:ext>
              </a:extLst>
            </p:cNvPr>
            <p:cNvSpPr/>
            <p:nvPr/>
          </p:nvSpPr>
          <p:spPr>
            <a:xfrm>
              <a:off x="7755836" y="1989270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5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5"/>
                    <a:pt x="316578" y="613015"/>
                  </a:cubicBezTo>
                  <a:cubicBezTo>
                    <a:pt x="152860" y="613015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9" name="Freeform: Shape 87">
              <a:extLst>
                <a:ext uri="{FF2B5EF4-FFF2-40B4-BE49-F238E27FC236}">
                  <a16:creationId xmlns:a16="http://schemas.microsoft.com/office/drawing/2014/main" id="{CAF5AABE-A6D9-42E5-958A-723E7C3FB1EB}"/>
                </a:ext>
              </a:extLst>
            </p:cNvPr>
            <p:cNvSpPr/>
            <p:nvPr/>
          </p:nvSpPr>
          <p:spPr>
            <a:xfrm>
              <a:off x="11825970" y="872447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4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4"/>
                    <a:pt x="316578" y="613014"/>
                  </a:cubicBezTo>
                  <a:cubicBezTo>
                    <a:pt x="152860" y="613014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77649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2283CA5E-43F2-7A4A-8AD8-F15A80A5BF79}"/>
              </a:ext>
            </a:extLst>
          </p:cNvPr>
          <p:cNvGrpSpPr/>
          <p:nvPr/>
        </p:nvGrpSpPr>
        <p:grpSpPr>
          <a:xfrm rot="5400000">
            <a:off x="8997357" y="4108222"/>
            <a:ext cx="490144" cy="4789206"/>
            <a:chOff x="11565648" y="1505832"/>
            <a:chExt cx="490144" cy="519864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E8F60DD-E208-DB4A-AF40-49D21C6F264B}"/>
                </a:ext>
              </a:extLst>
            </p:cNvPr>
            <p:cNvGrpSpPr/>
            <p:nvPr/>
          </p:nvGrpSpPr>
          <p:grpSpPr>
            <a:xfrm>
              <a:off x="11565648" y="1828098"/>
              <a:ext cx="434854" cy="4875613"/>
              <a:chOff x="11565648" y="1828098"/>
              <a:chExt cx="434854" cy="4875613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FC24A84-D11A-6E47-BC12-39C1A6D8A28C}"/>
                  </a:ext>
                </a:extLst>
              </p:cNvPr>
              <p:cNvSpPr/>
              <p:nvPr/>
            </p:nvSpPr>
            <p:spPr>
              <a:xfrm>
                <a:off x="11688760" y="1828098"/>
                <a:ext cx="311742" cy="4875613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9568D2A-C1D1-B348-B597-999E7197E2C7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4E9BE25-6E95-4F4D-BDD1-6401ABEFF4F3}"/>
                </a:ext>
              </a:extLst>
            </p:cNvPr>
            <p:cNvSpPr txBox="1"/>
            <p:nvPr/>
          </p:nvSpPr>
          <p:spPr>
            <a:xfrm rot="16200000">
              <a:off x="9302580" y="3951267"/>
              <a:ext cx="51986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" pitchFamily="50" charset="-18"/>
                  <a:hlinkClick r:id="rId2"/>
                </a:rPr>
                <a:t>https://polona.pl/item/wieliczka-fragment-z-kaplicy-sw-kingi-jezus-w-swiatyni,NzMyMjMzMTc/0/#info:metadata</a:t>
              </a:r>
              <a:endParaRPr lang="pl-PL" sz="700" dirty="0">
                <a:latin typeface="HK Grotesk" pitchFamily="50" charset="-18"/>
              </a:endParaRPr>
            </a:p>
            <a:p>
              <a:r>
                <a:rPr lang="pl-PL" sz="700" dirty="0">
                  <a:latin typeface="HK Grotesk" pitchFamily="50" charset="-18"/>
                </a:rPr>
                <a:t>https://en.wikipedia.org/wiki/Penny_Penates#/media/File:PriceRecordPostcard.jpg</a:t>
              </a:r>
            </a:p>
          </p:txBody>
        </p:sp>
      </p:grpSp>
      <p:sp>
        <p:nvSpPr>
          <p:cNvPr id="3" name="Prostokąt 2"/>
          <p:cNvSpPr/>
          <p:nvPr/>
        </p:nvSpPr>
        <p:spPr>
          <a:xfrm>
            <a:off x="356559" y="335802"/>
            <a:ext cx="75972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Pierwszą kartkę pocztową 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wysłał brytyjski pisarz </a:t>
            </a:r>
            <a:r>
              <a:rPr lang="pl-PL" b="1" dirty="0" err="1">
                <a:solidFill>
                  <a:srgbClr val="005B7F"/>
                </a:solidFill>
                <a:latin typeface="HK Grotesk" pitchFamily="50" charset="-18"/>
              </a:rPr>
              <a:t>Theodore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 </a:t>
            </a:r>
            <a:r>
              <a:rPr lang="pl-PL" b="1" dirty="0" err="1">
                <a:solidFill>
                  <a:srgbClr val="005B7F"/>
                </a:solidFill>
                <a:latin typeface="HK Grotesk" pitchFamily="50" charset="-18"/>
              </a:rPr>
              <a:t>Hook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, sam do siebie (</a:t>
            </a:r>
            <a:r>
              <a:rPr lang="pl-PL" dirty="0">
                <a:solidFill>
                  <a:srgbClr val="005B7F"/>
                </a:solidFill>
              </a:rPr>
              <a:t>1840 r.)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.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Jeszcze nie tak dawno, może 20 lat temu, prawie wszyscy wysyłali pocztówki, szczególnie z życzeniami na święta.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A czy Tobie zdarzyło się wysłać jakąś pocztówkę? </a:t>
            </a:r>
          </a:p>
        </p:txBody>
      </p:sp>
      <p:sp>
        <p:nvSpPr>
          <p:cNvPr id="4" name="Prostokąt 3"/>
          <p:cNvSpPr/>
          <p:nvPr/>
        </p:nvSpPr>
        <p:spPr>
          <a:xfrm>
            <a:off x="3087302" y="5522971"/>
            <a:ext cx="8783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err="1">
                <a:solidFill>
                  <a:srgbClr val="005B7F"/>
                </a:solidFill>
                <a:latin typeface="HK Grotesk" pitchFamily="50" charset="-18"/>
              </a:rPr>
              <a:t>Gargul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 zauważył, że turyści chcą mieć pamiątki widokowe, a także wysłać rodzinie lub znajomym pozdrowienia, rozszerzył więc swą działalność o produkcję widokówek.</a:t>
            </a:r>
          </a:p>
        </p:txBody>
      </p:sp>
      <p:grpSp>
        <p:nvGrpSpPr>
          <p:cNvPr id="39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520453" y="1967334"/>
            <a:ext cx="7342462" cy="240587"/>
            <a:chOff x="953016" y="4719122"/>
            <a:chExt cx="6241549" cy="264646"/>
          </a:xfrm>
        </p:grpSpPr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2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10"/>
          <a:stretch/>
        </p:blipFill>
        <p:spPr>
          <a:xfrm>
            <a:off x="8393830" y="0"/>
            <a:ext cx="4292014" cy="244800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7688334" y="762335"/>
            <a:ext cx="530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rgbClr val="005B7F"/>
                </a:solidFill>
                <a:latin typeface="HK Grotesk" pitchFamily="50" charset="-18"/>
              </a:rPr>
              <a:t>→</a:t>
            </a:r>
          </a:p>
        </p:txBody>
      </p:sp>
      <p:grpSp>
        <p:nvGrpSpPr>
          <p:cNvPr id="43" name="Grafika Start3">
            <a:extLst>
              <a:ext uri="{FF2B5EF4-FFF2-40B4-BE49-F238E27FC236}">
                <a16:creationId xmlns:a16="http://schemas.microsoft.com/office/drawing/2014/main" id="{2D29B4CE-4071-4889-9885-EC8F5D00FA11}"/>
              </a:ext>
            </a:extLst>
          </p:cNvPr>
          <p:cNvGrpSpPr/>
          <p:nvPr/>
        </p:nvGrpSpPr>
        <p:grpSpPr>
          <a:xfrm rot="2812513">
            <a:off x="-1088672" y="4850696"/>
            <a:ext cx="4081843" cy="3138874"/>
            <a:chOff x="6008782" y="128898"/>
            <a:chExt cx="6533553" cy="5024201"/>
          </a:xfrm>
        </p:grpSpPr>
        <p:sp>
          <p:nvSpPr>
            <p:cNvPr id="49" name="Freeform: Shape 70">
              <a:extLst>
                <a:ext uri="{FF2B5EF4-FFF2-40B4-BE49-F238E27FC236}">
                  <a16:creationId xmlns:a16="http://schemas.microsoft.com/office/drawing/2014/main" id="{9FF245B2-3932-4B49-8CD2-E9D67F11687F}"/>
                </a:ext>
              </a:extLst>
            </p:cNvPr>
            <p:cNvSpPr/>
            <p:nvPr/>
          </p:nvSpPr>
          <p:spPr>
            <a:xfrm>
              <a:off x="8058900" y="11371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0" name="Freeform: Shape 72">
              <a:extLst>
                <a:ext uri="{FF2B5EF4-FFF2-40B4-BE49-F238E27FC236}">
                  <a16:creationId xmlns:a16="http://schemas.microsoft.com/office/drawing/2014/main" id="{D5A0EB4F-0E93-478E-95EA-D1EC4B25A14A}"/>
                </a:ext>
              </a:extLst>
            </p:cNvPr>
            <p:cNvSpPr/>
            <p:nvPr/>
          </p:nvSpPr>
          <p:spPr>
            <a:xfrm>
              <a:off x="6876785" y="2501688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1" name="Freeform: Shape 73">
              <a:extLst>
                <a:ext uri="{FF2B5EF4-FFF2-40B4-BE49-F238E27FC236}">
                  <a16:creationId xmlns:a16="http://schemas.microsoft.com/office/drawing/2014/main" id="{1D4C4A61-EB05-48CF-85B5-ACC743F34254}"/>
                </a:ext>
              </a:extLst>
            </p:cNvPr>
            <p:cNvSpPr/>
            <p:nvPr/>
          </p:nvSpPr>
          <p:spPr>
            <a:xfrm>
              <a:off x="7330676" y="36369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2" name="Freeform: Shape 74">
              <a:extLst>
                <a:ext uri="{FF2B5EF4-FFF2-40B4-BE49-F238E27FC236}">
                  <a16:creationId xmlns:a16="http://schemas.microsoft.com/office/drawing/2014/main" id="{22B6BA99-00AF-4509-9126-B5E52159A8B9}"/>
                </a:ext>
              </a:extLst>
            </p:cNvPr>
            <p:cNvSpPr/>
            <p:nvPr/>
          </p:nvSpPr>
          <p:spPr>
            <a:xfrm>
              <a:off x="7162487" y="495360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3" name="Freeform: Shape 75">
              <a:extLst>
                <a:ext uri="{FF2B5EF4-FFF2-40B4-BE49-F238E27FC236}">
                  <a16:creationId xmlns:a16="http://schemas.microsoft.com/office/drawing/2014/main" id="{528D803C-3205-4055-B761-A2F887D536A9}"/>
                </a:ext>
              </a:extLst>
            </p:cNvPr>
            <p:cNvSpPr/>
            <p:nvPr/>
          </p:nvSpPr>
          <p:spPr>
            <a:xfrm>
              <a:off x="8417748" y="4047325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4" name="Freeform: Shape 76">
              <a:extLst>
                <a:ext uri="{FF2B5EF4-FFF2-40B4-BE49-F238E27FC236}">
                  <a16:creationId xmlns:a16="http://schemas.microsoft.com/office/drawing/2014/main" id="{AC8F63B5-1B0D-44BB-8DFC-C35CA92289A2}"/>
                </a:ext>
              </a:extLst>
            </p:cNvPr>
            <p:cNvSpPr/>
            <p:nvPr/>
          </p:nvSpPr>
          <p:spPr>
            <a:xfrm>
              <a:off x="9114568" y="465351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5" name="Freeform: Shape 77">
              <a:extLst>
                <a:ext uri="{FF2B5EF4-FFF2-40B4-BE49-F238E27FC236}">
                  <a16:creationId xmlns:a16="http://schemas.microsoft.com/office/drawing/2014/main" id="{25D3742E-915A-48FA-A8C5-3BCF46FEFCAD}"/>
                </a:ext>
              </a:extLst>
            </p:cNvPr>
            <p:cNvSpPr/>
            <p:nvPr/>
          </p:nvSpPr>
          <p:spPr>
            <a:xfrm>
              <a:off x="10675821" y="3852555"/>
              <a:ext cx="268546" cy="199492"/>
            </a:xfrm>
            <a:custGeom>
              <a:avLst/>
              <a:gdLst>
                <a:gd name="connsiteX0" fmla="*/ 7086 w 268546"/>
                <a:gd name="connsiteY0" fmla="*/ 68334 h 199491"/>
                <a:gd name="connsiteX1" fmla="*/ 227174 w 268546"/>
                <a:gd name="connsiteY1" fmla="*/ 7087 h 199491"/>
                <a:gd name="connsiteX2" fmla="*/ 262210 w 268546"/>
                <a:gd name="connsiteY2" fmla="*/ 132986 h 199491"/>
                <a:gd name="connsiteX3" fmla="*/ 42122 w 268546"/>
                <a:gd name="connsiteY3" fmla="*/ 194233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4"/>
                  </a:moveTo>
                  <a:lnTo>
                    <a:pt x="227174" y="7087"/>
                  </a:lnTo>
                  <a:lnTo>
                    <a:pt x="262210" y="132986"/>
                  </a:lnTo>
                  <a:lnTo>
                    <a:pt x="42122" y="194233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6" name="Freeform: Shape 78">
              <a:extLst>
                <a:ext uri="{FF2B5EF4-FFF2-40B4-BE49-F238E27FC236}">
                  <a16:creationId xmlns:a16="http://schemas.microsoft.com/office/drawing/2014/main" id="{319FD1B5-D2C8-402C-ADAB-7D6B6D839FEF}"/>
                </a:ext>
              </a:extLst>
            </p:cNvPr>
            <p:cNvSpPr/>
            <p:nvPr/>
          </p:nvSpPr>
          <p:spPr>
            <a:xfrm>
              <a:off x="9114636" y="2766523"/>
              <a:ext cx="268546" cy="199492"/>
            </a:xfrm>
            <a:custGeom>
              <a:avLst/>
              <a:gdLst>
                <a:gd name="connsiteX0" fmla="*/ 7087 w 268546"/>
                <a:gd name="connsiteY0" fmla="*/ 68330 h 199491"/>
                <a:gd name="connsiteX1" fmla="*/ 227159 w 268546"/>
                <a:gd name="connsiteY1" fmla="*/ 7087 h 199491"/>
                <a:gd name="connsiteX2" fmla="*/ 262195 w 268546"/>
                <a:gd name="connsiteY2" fmla="*/ 132986 h 199491"/>
                <a:gd name="connsiteX3" fmla="*/ 42123 w 268546"/>
                <a:gd name="connsiteY3" fmla="*/ 194229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0"/>
                  </a:moveTo>
                  <a:lnTo>
                    <a:pt x="227159" y="7087"/>
                  </a:lnTo>
                  <a:lnTo>
                    <a:pt x="262195" y="132986"/>
                  </a:lnTo>
                  <a:lnTo>
                    <a:pt x="42123" y="194229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7" name="Freeform: Shape 79">
              <a:extLst>
                <a:ext uri="{FF2B5EF4-FFF2-40B4-BE49-F238E27FC236}">
                  <a16:creationId xmlns:a16="http://schemas.microsoft.com/office/drawing/2014/main" id="{D3590255-25AA-4C48-B6F7-145574DF943A}"/>
                </a:ext>
              </a:extLst>
            </p:cNvPr>
            <p:cNvSpPr/>
            <p:nvPr/>
          </p:nvSpPr>
          <p:spPr>
            <a:xfrm>
              <a:off x="9721425" y="390577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8" name="Freeform: Shape 80">
              <a:extLst>
                <a:ext uri="{FF2B5EF4-FFF2-40B4-BE49-F238E27FC236}">
                  <a16:creationId xmlns:a16="http://schemas.microsoft.com/office/drawing/2014/main" id="{41C59A13-183C-441E-BA3E-CED72F5587D8}"/>
                </a:ext>
              </a:extLst>
            </p:cNvPr>
            <p:cNvSpPr/>
            <p:nvPr/>
          </p:nvSpPr>
          <p:spPr>
            <a:xfrm>
              <a:off x="9563440" y="1908682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9" name="Freeform: Shape 81">
              <a:extLst>
                <a:ext uri="{FF2B5EF4-FFF2-40B4-BE49-F238E27FC236}">
                  <a16:creationId xmlns:a16="http://schemas.microsoft.com/office/drawing/2014/main" id="{663B9CE9-0F75-4ACB-BBC9-4860ECE54125}"/>
                </a:ext>
              </a:extLst>
            </p:cNvPr>
            <p:cNvSpPr/>
            <p:nvPr/>
          </p:nvSpPr>
          <p:spPr>
            <a:xfrm>
              <a:off x="10338856" y="1121265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0" name="Freeform: Shape 82">
              <a:extLst>
                <a:ext uri="{FF2B5EF4-FFF2-40B4-BE49-F238E27FC236}">
                  <a16:creationId xmlns:a16="http://schemas.microsoft.com/office/drawing/2014/main" id="{831E74C3-2DFD-493B-A31E-53EF4AFB6A30}"/>
                </a:ext>
              </a:extLst>
            </p:cNvPr>
            <p:cNvSpPr/>
            <p:nvPr/>
          </p:nvSpPr>
          <p:spPr>
            <a:xfrm>
              <a:off x="10759913" y="268270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1" name="Freeform: Shape 83">
              <a:extLst>
                <a:ext uri="{FF2B5EF4-FFF2-40B4-BE49-F238E27FC236}">
                  <a16:creationId xmlns:a16="http://schemas.microsoft.com/office/drawing/2014/main" id="{7E36F1ED-603D-45EB-AE01-3967720586F5}"/>
                </a:ext>
              </a:extLst>
            </p:cNvPr>
            <p:cNvSpPr/>
            <p:nvPr/>
          </p:nvSpPr>
          <p:spPr>
            <a:xfrm>
              <a:off x="6011383" y="719754"/>
              <a:ext cx="5769908" cy="2861936"/>
            </a:xfrm>
            <a:custGeom>
              <a:avLst/>
              <a:gdLst>
                <a:gd name="connsiteX0" fmla="*/ 5751863 w 5769908"/>
                <a:gd name="connsiteY0" fmla="*/ 1120380 h 2861935"/>
                <a:gd name="connsiteX1" fmla="*/ 5394826 w 5769908"/>
                <a:gd name="connsiteY1" fmla="*/ 916162 h 2861935"/>
                <a:gd name="connsiteX2" fmla="*/ 5211716 w 5769908"/>
                <a:gd name="connsiteY2" fmla="*/ 243623 h 2861935"/>
                <a:gd name="connsiteX3" fmla="*/ 4891631 w 5769908"/>
                <a:gd name="connsiteY3" fmla="*/ 31939 h 2861935"/>
                <a:gd name="connsiteX4" fmla="*/ 4696430 w 5769908"/>
                <a:gd name="connsiteY4" fmla="*/ 383919 h 2861935"/>
                <a:gd name="connsiteX5" fmla="*/ 4875718 w 5769908"/>
                <a:gd name="connsiteY5" fmla="*/ 1500550 h 2861935"/>
                <a:gd name="connsiteX6" fmla="*/ 4760175 w 5769908"/>
                <a:gd name="connsiteY6" fmla="*/ 1734699 h 2861935"/>
                <a:gd name="connsiteX7" fmla="*/ 4534288 w 5769908"/>
                <a:gd name="connsiteY7" fmla="*/ 1577922 h 2861935"/>
                <a:gd name="connsiteX8" fmla="*/ 4210989 w 5769908"/>
                <a:gd name="connsiteY8" fmla="*/ 884604 h 2861935"/>
                <a:gd name="connsiteX9" fmla="*/ 3906120 w 5769908"/>
                <a:gd name="connsiteY9" fmla="*/ 967608 h 2861935"/>
                <a:gd name="connsiteX10" fmla="*/ 3978927 w 5769908"/>
                <a:gd name="connsiteY10" fmla="*/ 1729129 h 2861935"/>
                <a:gd name="connsiteX11" fmla="*/ 3863698 w 5769908"/>
                <a:gd name="connsiteY11" fmla="*/ 1978777 h 2861935"/>
                <a:gd name="connsiteX12" fmla="*/ 3645400 w 5769908"/>
                <a:gd name="connsiteY12" fmla="*/ 1835534 h 2861935"/>
                <a:gd name="connsiteX13" fmla="*/ 3236144 w 5769908"/>
                <a:gd name="connsiteY13" fmla="*/ 787391 h 2861935"/>
                <a:gd name="connsiteX14" fmla="*/ 3233474 w 5769908"/>
                <a:gd name="connsiteY14" fmla="*/ 782234 h 2861935"/>
                <a:gd name="connsiteX15" fmla="*/ 2886773 w 5769908"/>
                <a:gd name="connsiteY15" fmla="*/ 577802 h 2861935"/>
                <a:gd name="connsiteX16" fmla="*/ 2718187 w 5769908"/>
                <a:gd name="connsiteY16" fmla="*/ 922538 h 2861935"/>
                <a:gd name="connsiteX17" fmla="*/ 2901297 w 5769908"/>
                <a:gd name="connsiteY17" fmla="*/ 1595078 h 2861935"/>
                <a:gd name="connsiteX18" fmla="*/ 2697072 w 5769908"/>
                <a:gd name="connsiteY18" fmla="*/ 1952106 h 2861935"/>
                <a:gd name="connsiteX19" fmla="*/ 1697949 w 5769908"/>
                <a:gd name="connsiteY19" fmla="*/ 2224144 h 2861935"/>
                <a:gd name="connsiteX20" fmla="*/ 1340913 w 5769908"/>
                <a:gd name="connsiteY20" fmla="*/ 2019926 h 2861935"/>
                <a:gd name="connsiteX21" fmla="*/ 1157803 w 5769908"/>
                <a:gd name="connsiteY21" fmla="*/ 1347386 h 2861935"/>
                <a:gd name="connsiteX22" fmla="*/ 837719 w 5769908"/>
                <a:gd name="connsiteY22" fmla="*/ 1135710 h 2861935"/>
                <a:gd name="connsiteX23" fmla="*/ 642516 w 5769908"/>
                <a:gd name="connsiteY23" fmla="*/ 1487690 h 2861935"/>
                <a:gd name="connsiteX24" fmla="*/ 821805 w 5769908"/>
                <a:gd name="connsiteY24" fmla="*/ 2604321 h 2861935"/>
                <a:gd name="connsiteX25" fmla="*/ 706262 w 5769908"/>
                <a:gd name="connsiteY25" fmla="*/ 2838463 h 2861935"/>
                <a:gd name="connsiteX26" fmla="*/ 480376 w 5769908"/>
                <a:gd name="connsiteY26" fmla="*/ 2681685 h 2861935"/>
                <a:gd name="connsiteX27" fmla="*/ 157076 w 5769908"/>
                <a:gd name="connsiteY27" fmla="*/ 1988368 h 2861935"/>
                <a:gd name="connsiteX28" fmla="*/ 20141 w 5769908"/>
                <a:gd name="connsiteY28" fmla="*/ 1956986 h 286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69908" h="2861935">
                  <a:moveTo>
                    <a:pt x="5751863" y="1120380"/>
                  </a:moveTo>
                  <a:cubicBezTo>
                    <a:pt x="5553491" y="1174396"/>
                    <a:pt x="5442244" y="1090341"/>
                    <a:pt x="5394826" y="916162"/>
                  </a:cubicBezTo>
                  <a:cubicBezTo>
                    <a:pt x="5347409" y="741975"/>
                    <a:pt x="5259141" y="417809"/>
                    <a:pt x="5211716" y="243623"/>
                  </a:cubicBezTo>
                  <a:cubicBezTo>
                    <a:pt x="5164290" y="69444"/>
                    <a:pt x="5053718" y="-12187"/>
                    <a:pt x="4891631" y="31939"/>
                  </a:cubicBezTo>
                  <a:cubicBezTo>
                    <a:pt x="4729545" y="76073"/>
                    <a:pt x="4674270" y="177990"/>
                    <a:pt x="4696430" y="383919"/>
                  </a:cubicBezTo>
                  <a:cubicBezTo>
                    <a:pt x="4706611" y="478593"/>
                    <a:pt x="4890642" y="1340580"/>
                    <a:pt x="4875718" y="1500550"/>
                  </a:cubicBezTo>
                  <a:cubicBezTo>
                    <a:pt x="4860818" y="1660526"/>
                    <a:pt x="4842649" y="1708343"/>
                    <a:pt x="4760175" y="1734699"/>
                  </a:cubicBezTo>
                  <a:cubicBezTo>
                    <a:pt x="4677700" y="1761047"/>
                    <a:pt x="4602515" y="1699665"/>
                    <a:pt x="4534288" y="1577922"/>
                  </a:cubicBezTo>
                  <a:cubicBezTo>
                    <a:pt x="4466063" y="1456178"/>
                    <a:pt x="4347764" y="967232"/>
                    <a:pt x="4210989" y="884604"/>
                  </a:cubicBezTo>
                  <a:cubicBezTo>
                    <a:pt x="4061570" y="794334"/>
                    <a:pt x="3938538" y="910937"/>
                    <a:pt x="3906120" y="967608"/>
                  </a:cubicBezTo>
                  <a:cubicBezTo>
                    <a:pt x="3826777" y="1106316"/>
                    <a:pt x="3976019" y="1589600"/>
                    <a:pt x="3978927" y="1729129"/>
                  </a:cubicBezTo>
                  <a:cubicBezTo>
                    <a:pt x="3981835" y="1868658"/>
                    <a:pt x="3948152" y="1959687"/>
                    <a:pt x="3863698" y="1978777"/>
                  </a:cubicBezTo>
                  <a:cubicBezTo>
                    <a:pt x="3779252" y="1997874"/>
                    <a:pt x="3739353" y="1965864"/>
                    <a:pt x="3645400" y="1835534"/>
                  </a:cubicBezTo>
                  <a:cubicBezTo>
                    <a:pt x="3551448" y="1705197"/>
                    <a:pt x="3275359" y="874162"/>
                    <a:pt x="3236144" y="787391"/>
                  </a:cubicBezTo>
                  <a:lnTo>
                    <a:pt x="3233474" y="782234"/>
                  </a:lnTo>
                  <a:cubicBezTo>
                    <a:pt x="3155280" y="590446"/>
                    <a:pt x="3048859" y="533668"/>
                    <a:pt x="2886773" y="577802"/>
                  </a:cubicBezTo>
                  <a:cubicBezTo>
                    <a:pt x="2724686" y="621935"/>
                    <a:pt x="2670762" y="748351"/>
                    <a:pt x="2718187" y="922538"/>
                  </a:cubicBezTo>
                  <a:cubicBezTo>
                    <a:pt x="2765605" y="1096717"/>
                    <a:pt x="2853872" y="1420891"/>
                    <a:pt x="2901297" y="1595078"/>
                  </a:cubicBezTo>
                  <a:cubicBezTo>
                    <a:pt x="2948730" y="1769257"/>
                    <a:pt x="2895450" y="1898098"/>
                    <a:pt x="2697072" y="1952106"/>
                  </a:cubicBezTo>
                  <a:lnTo>
                    <a:pt x="1697949" y="2224144"/>
                  </a:lnTo>
                  <a:cubicBezTo>
                    <a:pt x="1499578" y="2278152"/>
                    <a:pt x="1388338" y="2194105"/>
                    <a:pt x="1340913" y="2019926"/>
                  </a:cubicBezTo>
                  <a:cubicBezTo>
                    <a:pt x="1293495" y="1845747"/>
                    <a:pt x="1205228" y="1521573"/>
                    <a:pt x="1157803" y="1347386"/>
                  </a:cubicBezTo>
                  <a:cubicBezTo>
                    <a:pt x="1110378" y="1173207"/>
                    <a:pt x="999806" y="1091577"/>
                    <a:pt x="837719" y="1135710"/>
                  </a:cubicBezTo>
                  <a:cubicBezTo>
                    <a:pt x="675632" y="1179836"/>
                    <a:pt x="620357" y="1281754"/>
                    <a:pt x="642516" y="1487690"/>
                  </a:cubicBezTo>
                  <a:cubicBezTo>
                    <a:pt x="652698" y="1582357"/>
                    <a:pt x="836721" y="2444344"/>
                    <a:pt x="821805" y="2604321"/>
                  </a:cubicBezTo>
                  <a:cubicBezTo>
                    <a:pt x="806897" y="2764290"/>
                    <a:pt x="788736" y="2812114"/>
                    <a:pt x="706262" y="2838463"/>
                  </a:cubicBezTo>
                  <a:cubicBezTo>
                    <a:pt x="623787" y="2864818"/>
                    <a:pt x="548602" y="2803429"/>
                    <a:pt x="480376" y="2681685"/>
                  </a:cubicBezTo>
                  <a:cubicBezTo>
                    <a:pt x="412149" y="2559942"/>
                    <a:pt x="293843" y="2070996"/>
                    <a:pt x="157076" y="1988368"/>
                  </a:cubicBezTo>
                  <a:cubicBezTo>
                    <a:pt x="107795" y="1958590"/>
                    <a:pt x="61375" y="1951324"/>
                    <a:pt x="20141" y="1956986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2" name="Freeform: Shape 84">
              <a:extLst>
                <a:ext uri="{FF2B5EF4-FFF2-40B4-BE49-F238E27FC236}">
                  <a16:creationId xmlns:a16="http://schemas.microsoft.com/office/drawing/2014/main" id="{19222A65-B43F-431D-B91D-5C18A4E7D547}"/>
                </a:ext>
              </a:extLst>
            </p:cNvPr>
            <p:cNvSpPr/>
            <p:nvPr/>
          </p:nvSpPr>
          <p:spPr>
            <a:xfrm>
              <a:off x="6012825" y="128898"/>
              <a:ext cx="6529510" cy="1987242"/>
            </a:xfrm>
            <a:custGeom>
              <a:avLst/>
              <a:gdLst>
                <a:gd name="connsiteX0" fmla="*/ 6516299 w 6529510"/>
                <a:gd name="connsiteY0" fmla="*/ 474841 h 1987242"/>
                <a:gd name="connsiteX1" fmla="*/ 5984961 w 6529510"/>
                <a:gd name="connsiteY1" fmla="*/ 423618 h 1987242"/>
                <a:gd name="connsiteX2" fmla="*/ 5905770 w 6529510"/>
                <a:gd name="connsiteY2" fmla="*/ 445179 h 1987242"/>
                <a:gd name="connsiteX3" fmla="*/ 5473740 w 6529510"/>
                <a:gd name="connsiteY3" fmla="*/ 758702 h 1987242"/>
                <a:gd name="connsiteX4" fmla="*/ 4736742 w 6529510"/>
                <a:gd name="connsiteY4" fmla="*/ 803450 h 1987242"/>
                <a:gd name="connsiteX5" fmla="*/ 4183974 w 6529510"/>
                <a:gd name="connsiteY5" fmla="*/ 354272 h 1987242"/>
                <a:gd name="connsiteX6" fmla="*/ 4247504 w 6529510"/>
                <a:gd name="connsiteY6" fmla="*/ 25142 h 1987242"/>
                <a:gd name="connsiteX7" fmla="*/ 4487961 w 6529510"/>
                <a:gd name="connsiteY7" fmla="*/ 391439 h 1987242"/>
                <a:gd name="connsiteX8" fmla="*/ 3883993 w 6529510"/>
                <a:gd name="connsiteY8" fmla="*/ 843724 h 1987242"/>
                <a:gd name="connsiteX9" fmla="*/ 3870404 w 6529510"/>
                <a:gd name="connsiteY9" fmla="*/ 847430 h 1987242"/>
                <a:gd name="connsiteX10" fmla="*/ 3120516 w 6529510"/>
                <a:gd name="connsiteY10" fmla="*/ 763759 h 1987242"/>
                <a:gd name="connsiteX11" fmla="*/ 3142091 w 6529510"/>
                <a:gd name="connsiteY11" fmla="*/ 326113 h 1987242"/>
                <a:gd name="connsiteX12" fmla="*/ 3363719 w 6529510"/>
                <a:gd name="connsiteY12" fmla="*/ 577610 h 1987242"/>
                <a:gd name="connsiteX13" fmla="*/ 3114961 w 6529510"/>
                <a:gd name="connsiteY13" fmla="*/ 1245009 h 1987242"/>
                <a:gd name="connsiteX14" fmla="*/ 2456999 w 6529510"/>
                <a:gd name="connsiteY14" fmla="*/ 1580071 h 1987242"/>
                <a:gd name="connsiteX15" fmla="*/ 1925661 w 6529510"/>
                <a:gd name="connsiteY15" fmla="*/ 1528840 h 1987242"/>
                <a:gd name="connsiteX16" fmla="*/ 1846471 w 6529510"/>
                <a:gd name="connsiteY16" fmla="*/ 1550400 h 1987242"/>
                <a:gd name="connsiteX17" fmla="*/ 1414441 w 6529510"/>
                <a:gd name="connsiteY17" fmla="*/ 1863924 h 1987242"/>
                <a:gd name="connsiteX18" fmla="*/ 677442 w 6529510"/>
                <a:gd name="connsiteY18" fmla="*/ 1908671 h 1987242"/>
                <a:gd name="connsiteX19" fmla="*/ 124675 w 6529510"/>
                <a:gd name="connsiteY19" fmla="*/ 1459501 h 1987242"/>
                <a:gd name="connsiteX20" fmla="*/ 188213 w 6529510"/>
                <a:gd name="connsiteY20" fmla="*/ 1130371 h 1987242"/>
                <a:gd name="connsiteX21" fmla="*/ 428677 w 6529510"/>
                <a:gd name="connsiteY21" fmla="*/ 1496668 h 1987242"/>
                <a:gd name="connsiteX22" fmla="*/ 20141 w 6529510"/>
                <a:gd name="connsiteY22" fmla="*/ 1898098 h 198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29510" h="1987242">
                  <a:moveTo>
                    <a:pt x="6516299" y="474841"/>
                  </a:moveTo>
                  <a:cubicBezTo>
                    <a:pt x="6251036" y="443122"/>
                    <a:pt x="6306625" y="328039"/>
                    <a:pt x="5984961" y="423618"/>
                  </a:cubicBezTo>
                  <a:lnTo>
                    <a:pt x="5905770" y="445179"/>
                  </a:lnTo>
                  <a:cubicBezTo>
                    <a:pt x="5580054" y="525865"/>
                    <a:pt x="5686306" y="596877"/>
                    <a:pt x="5473740" y="758702"/>
                  </a:cubicBezTo>
                  <a:cubicBezTo>
                    <a:pt x="5261175" y="920521"/>
                    <a:pt x="4965697" y="869037"/>
                    <a:pt x="4736742" y="803450"/>
                  </a:cubicBezTo>
                  <a:cubicBezTo>
                    <a:pt x="4507779" y="737856"/>
                    <a:pt x="4266893" y="491606"/>
                    <a:pt x="4183974" y="354272"/>
                  </a:cubicBezTo>
                  <a:cubicBezTo>
                    <a:pt x="4101039" y="216937"/>
                    <a:pt x="4113454" y="49648"/>
                    <a:pt x="4247504" y="25142"/>
                  </a:cubicBezTo>
                  <a:cubicBezTo>
                    <a:pt x="4381570" y="635"/>
                    <a:pt x="4554338" y="57536"/>
                    <a:pt x="4487961" y="391439"/>
                  </a:cubicBezTo>
                  <a:cubicBezTo>
                    <a:pt x="4421591" y="725341"/>
                    <a:pt x="4115955" y="788565"/>
                    <a:pt x="3883993" y="843724"/>
                  </a:cubicBezTo>
                  <a:lnTo>
                    <a:pt x="3870404" y="847430"/>
                  </a:lnTo>
                  <a:cubicBezTo>
                    <a:pt x="3642508" y="917475"/>
                    <a:pt x="3346999" y="1017919"/>
                    <a:pt x="3120516" y="763759"/>
                  </a:cubicBezTo>
                  <a:cubicBezTo>
                    <a:pt x="2894023" y="509591"/>
                    <a:pt x="3014110" y="372955"/>
                    <a:pt x="3142091" y="326113"/>
                  </a:cubicBezTo>
                  <a:cubicBezTo>
                    <a:pt x="3270072" y="279278"/>
                    <a:pt x="3365568" y="417188"/>
                    <a:pt x="3363719" y="577610"/>
                  </a:cubicBezTo>
                  <a:cubicBezTo>
                    <a:pt x="3361862" y="738024"/>
                    <a:pt x="3279057" y="1072403"/>
                    <a:pt x="3114961" y="1245009"/>
                  </a:cubicBezTo>
                  <a:cubicBezTo>
                    <a:pt x="2950856" y="1417623"/>
                    <a:pt x="2722261" y="1611790"/>
                    <a:pt x="2456999" y="1580071"/>
                  </a:cubicBezTo>
                  <a:cubicBezTo>
                    <a:pt x="2191737" y="1548351"/>
                    <a:pt x="2247326" y="1433268"/>
                    <a:pt x="1925661" y="1528840"/>
                  </a:cubicBezTo>
                  <a:lnTo>
                    <a:pt x="1846471" y="1550400"/>
                  </a:lnTo>
                  <a:cubicBezTo>
                    <a:pt x="1520755" y="1631094"/>
                    <a:pt x="1627015" y="1702106"/>
                    <a:pt x="1414441" y="1863924"/>
                  </a:cubicBezTo>
                  <a:cubicBezTo>
                    <a:pt x="1201875" y="2025742"/>
                    <a:pt x="906397" y="1974266"/>
                    <a:pt x="677442" y="1908671"/>
                  </a:cubicBezTo>
                  <a:cubicBezTo>
                    <a:pt x="448488" y="1843077"/>
                    <a:pt x="207602" y="1596836"/>
                    <a:pt x="124675" y="1459501"/>
                  </a:cubicBezTo>
                  <a:cubicBezTo>
                    <a:pt x="41755" y="1322166"/>
                    <a:pt x="54155" y="1154877"/>
                    <a:pt x="188213" y="1130371"/>
                  </a:cubicBezTo>
                  <a:cubicBezTo>
                    <a:pt x="322271" y="1105864"/>
                    <a:pt x="495053" y="1162765"/>
                    <a:pt x="428677" y="1496668"/>
                  </a:cubicBezTo>
                  <a:cubicBezTo>
                    <a:pt x="380009" y="1741497"/>
                    <a:pt x="202706" y="1840798"/>
                    <a:pt x="20141" y="1898098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3" name="Freeform: Shape 85">
              <a:extLst>
                <a:ext uri="{FF2B5EF4-FFF2-40B4-BE49-F238E27FC236}">
                  <a16:creationId xmlns:a16="http://schemas.microsoft.com/office/drawing/2014/main" id="{DD22C608-7002-4CA5-A31D-C1B1F3066A78}"/>
                </a:ext>
              </a:extLst>
            </p:cNvPr>
            <p:cNvSpPr/>
            <p:nvPr/>
          </p:nvSpPr>
          <p:spPr>
            <a:xfrm>
              <a:off x="6008782" y="2381591"/>
              <a:ext cx="6445110" cy="2762190"/>
            </a:xfrm>
            <a:custGeom>
              <a:avLst/>
              <a:gdLst>
                <a:gd name="connsiteX0" fmla="*/ 20141 w 6445110"/>
                <a:gd name="connsiteY0" fmla="*/ 2748873 h 2762190"/>
                <a:gd name="connsiteX1" fmla="*/ 120608 w 6445110"/>
                <a:gd name="connsiteY1" fmla="*/ 2510964 h 2762190"/>
                <a:gd name="connsiteX2" fmla="*/ 129509 w 6445110"/>
                <a:gd name="connsiteY2" fmla="*/ 1740965 h 2762190"/>
                <a:gd name="connsiteX3" fmla="*/ 334892 w 6445110"/>
                <a:gd name="connsiteY3" fmla="*/ 1956899 h 2762190"/>
                <a:gd name="connsiteX4" fmla="*/ 471690 w 6445110"/>
                <a:gd name="connsiteY4" fmla="*/ 2136326 h 2762190"/>
                <a:gd name="connsiteX5" fmla="*/ 609132 w 6445110"/>
                <a:gd name="connsiteY5" fmla="*/ 2004830 h 2762190"/>
                <a:gd name="connsiteX6" fmla="*/ 791943 w 6445110"/>
                <a:gd name="connsiteY6" fmla="*/ 2325697 h 2762190"/>
                <a:gd name="connsiteX7" fmla="*/ 900014 w 6445110"/>
                <a:gd name="connsiteY7" fmla="*/ 2509322 h 2762190"/>
                <a:gd name="connsiteX8" fmla="*/ 987352 w 6445110"/>
                <a:gd name="connsiteY8" fmla="*/ 2274988 h 2762190"/>
                <a:gd name="connsiteX9" fmla="*/ 996245 w 6445110"/>
                <a:gd name="connsiteY9" fmla="*/ 1504981 h 2762190"/>
                <a:gd name="connsiteX10" fmla="*/ 996660 w 6445110"/>
                <a:gd name="connsiteY10" fmla="*/ 1504744 h 2762190"/>
                <a:gd name="connsiteX11" fmla="*/ 1202044 w 6445110"/>
                <a:gd name="connsiteY11" fmla="*/ 1720678 h 2762190"/>
                <a:gd name="connsiteX12" fmla="*/ 1338849 w 6445110"/>
                <a:gd name="connsiteY12" fmla="*/ 1900098 h 2762190"/>
                <a:gd name="connsiteX13" fmla="*/ 1476283 w 6445110"/>
                <a:gd name="connsiteY13" fmla="*/ 1768610 h 2762190"/>
                <a:gd name="connsiteX14" fmla="*/ 1696468 w 6445110"/>
                <a:gd name="connsiteY14" fmla="*/ 2185739 h 2762190"/>
                <a:gd name="connsiteX15" fmla="*/ 1943822 w 6445110"/>
                <a:gd name="connsiteY15" fmla="*/ 2350258 h 2762190"/>
                <a:gd name="connsiteX16" fmla="*/ 2024340 w 6445110"/>
                <a:gd name="connsiteY16" fmla="*/ 1813948 h 2762190"/>
                <a:gd name="connsiteX17" fmla="*/ 2048386 w 6445110"/>
                <a:gd name="connsiteY17" fmla="*/ 962526 h 2762190"/>
                <a:gd name="connsiteX18" fmla="*/ 2262318 w 6445110"/>
                <a:gd name="connsiteY18" fmla="*/ 1229438 h 2762190"/>
                <a:gd name="connsiteX19" fmla="*/ 2394604 w 6445110"/>
                <a:gd name="connsiteY19" fmla="*/ 1470600 h 2762190"/>
                <a:gd name="connsiteX20" fmla="*/ 2536128 w 6445110"/>
                <a:gd name="connsiteY20" fmla="*/ 1226844 h 2762190"/>
                <a:gd name="connsiteX21" fmla="*/ 2702780 w 6445110"/>
                <a:gd name="connsiteY21" fmla="*/ 1290743 h 2762190"/>
                <a:gd name="connsiteX22" fmla="*/ 2860647 w 6445110"/>
                <a:gd name="connsiteY22" fmla="*/ 1322386 h 2762190"/>
                <a:gd name="connsiteX23" fmla="*/ 2997391 w 6445110"/>
                <a:gd name="connsiteY23" fmla="*/ 1178544 h 2762190"/>
                <a:gd name="connsiteX24" fmla="*/ 3139183 w 6445110"/>
                <a:gd name="connsiteY24" fmla="*/ 1337171 h 2762190"/>
                <a:gd name="connsiteX25" fmla="*/ 3291050 w 6445110"/>
                <a:gd name="connsiteY25" fmla="*/ 1679613 h 2762190"/>
                <a:gd name="connsiteX26" fmla="*/ 3453106 w 6445110"/>
                <a:gd name="connsiteY26" fmla="*/ 1814056 h 2762190"/>
                <a:gd name="connsiteX27" fmla="*/ 3553573 w 6445110"/>
                <a:gd name="connsiteY27" fmla="*/ 1576146 h 2762190"/>
                <a:gd name="connsiteX28" fmla="*/ 3562473 w 6445110"/>
                <a:gd name="connsiteY28" fmla="*/ 806147 h 2762190"/>
                <a:gd name="connsiteX29" fmla="*/ 3767857 w 6445110"/>
                <a:gd name="connsiteY29" fmla="*/ 1022082 h 2762190"/>
                <a:gd name="connsiteX30" fmla="*/ 3904655 w 6445110"/>
                <a:gd name="connsiteY30" fmla="*/ 1201501 h 2762190"/>
                <a:gd name="connsiteX31" fmla="*/ 4042097 w 6445110"/>
                <a:gd name="connsiteY31" fmla="*/ 1070013 h 2762190"/>
                <a:gd name="connsiteX32" fmla="*/ 4224900 w 6445110"/>
                <a:gd name="connsiteY32" fmla="*/ 1390865 h 2762190"/>
                <a:gd name="connsiteX33" fmla="*/ 4332971 w 6445110"/>
                <a:gd name="connsiteY33" fmla="*/ 1574505 h 2762190"/>
                <a:gd name="connsiteX34" fmla="*/ 4420310 w 6445110"/>
                <a:gd name="connsiteY34" fmla="*/ 1340171 h 2762190"/>
                <a:gd name="connsiteX35" fmla="*/ 4429210 w 6445110"/>
                <a:gd name="connsiteY35" fmla="*/ 570164 h 2762190"/>
                <a:gd name="connsiteX36" fmla="*/ 4634594 w 6445110"/>
                <a:gd name="connsiteY36" fmla="*/ 786106 h 2762190"/>
                <a:gd name="connsiteX37" fmla="*/ 4771392 w 6445110"/>
                <a:gd name="connsiteY37" fmla="*/ 965526 h 2762190"/>
                <a:gd name="connsiteX38" fmla="*/ 4908834 w 6445110"/>
                <a:gd name="connsiteY38" fmla="*/ 834038 h 2762190"/>
                <a:gd name="connsiteX39" fmla="*/ 5129011 w 6445110"/>
                <a:gd name="connsiteY39" fmla="*/ 1251152 h 2762190"/>
                <a:gd name="connsiteX40" fmla="*/ 5376365 w 6445110"/>
                <a:gd name="connsiteY40" fmla="*/ 1415679 h 2762190"/>
                <a:gd name="connsiteX41" fmla="*/ 5456883 w 6445110"/>
                <a:gd name="connsiteY41" fmla="*/ 879376 h 2762190"/>
                <a:gd name="connsiteX42" fmla="*/ 5480930 w 6445110"/>
                <a:gd name="connsiteY42" fmla="*/ 27954 h 2762190"/>
                <a:gd name="connsiteX43" fmla="*/ 5694861 w 6445110"/>
                <a:gd name="connsiteY43" fmla="*/ 294866 h 2762190"/>
                <a:gd name="connsiteX44" fmla="*/ 5827155 w 6445110"/>
                <a:gd name="connsiteY44" fmla="*/ 536036 h 2762190"/>
                <a:gd name="connsiteX45" fmla="*/ 5968671 w 6445110"/>
                <a:gd name="connsiteY45" fmla="*/ 292273 h 2762190"/>
                <a:gd name="connsiteX46" fmla="*/ 6135323 w 6445110"/>
                <a:gd name="connsiteY46" fmla="*/ 356179 h 2762190"/>
                <a:gd name="connsiteX47" fmla="*/ 6293190 w 6445110"/>
                <a:gd name="connsiteY47" fmla="*/ 387821 h 2762190"/>
                <a:gd name="connsiteX48" fmla="*/ 6429926 w 6445110"/>
                <a:gd name="connsiteY48" fmla="*/ 243980 h 276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445110" h="2762190">
                  <a:moveTo>
                    <a:pt x="20141" y="2748873"/>
                  </a:moveTo>
                  <a:cubicBezTo>
                    <a:pt x="110104" y="2752755"/>
                    <a:pt x="130030" y="2633666"/>
                    <a:pt x="120608" y="2510964"/>
                  </a:cubicBezTo>
                  <a:cubicBezTo>
                    <a:pt x="111194" y="2388269"/>
                    <a:pt x="-12154" y="1798196"/>
                    <a:pt x="129509" y="1740965"/>
                  </a:cubicBezTo>
                  <a:cubicBezTo>
                    <a:pt x="271178" y="1683741"/>
                    <a:pt x="312818" y="1885619"/>
                    <a:pt x="334892" y="1956899"/>
                  </a:cubicBezTo>
                  <a:cubicBezTo>
                    <a:pt x="356959" y="2028186"/>
                    <a:pt x="388878" y="2164992"/>
                    <a:pt x="471690" y="2136326"/>
                  </a:cubicBezTo>
                  <a:cubicBezTo>
                    <a:pt x="554510" y="2107668"/>
                    <a:pt x="534031" y="1993298"/>
                    <a:pt x="609132" y="2004830"/>
                  </a:cubicBezTo>
                  <a:cubicBezTo>
                    <a:pt x="684233" y="2016370"/>
                    <a:pt x="717011" y="2137086"/>
                    <a:pt x="791943" y="2325697"/>
                  </a:cubicBezTo>
                  <a:cubicBezTo>
                    <a:pt x="816780" y="2388223"/>
                    <a:pt x="855097" y="2502225"/>
                    <a:pt x="900014" y="2509322"/>
                  </a:cubicBezTo>
                  <a:cubicBezTo>
                    <a:pt x="1000135" y="2525135"/>
                    <a:pt x="996767" y="2397691"/>
                    <a:pt x="987352" y="2274988"/>
                  </a:cubicBezTo>
                  <a:cubicBezTo>
                    <a:pt x="977931" y="2152286"/>
                    <a:pt x="854583" y="1562213"/>
                    <a:pt x="996245" y="1504981"/>
                  </a:cubicBezTo>
                  <a:lnTo>
                    <a:pt x="996660" y="1504744"/>
                  </a:lnTo>
                  <a:cubicBezTo>
                    <a:pt x="1138329" y="1447513"/>
                    <a:pt x="1179969" y="1649398"/>
                    <a:pt x="1202044" y="1720678"/>
                  </a:cubicBezTo>
                  <a:cubicBezTo>
                    <a:pt x="1224118" y="1791958"/>
                    <a:pt x="1256037" y="1928763"/>
                    <a:pt x="1338849" y="1900098"/>
                  </a:cubicBezTo>
                  <a:cubicBezTo>
                    <a:pt x="1421661" y="1871440"/>
                    <a:pt x="1401182" y="1757077"/>
                    <a:pt x="1476283" y="1768610"/>
                  </a:cubicBezTo>
                  <a:cubicBezTo>
                    <a:pt x="1551384" y="1780142"/>
                    <a:pt x="1613994" y="2000304"/>
                    <a:pt x="1696468" y="2185739"/>
                  </a:cubicBezTo>
                  <a:cubicBezTo>
                    <a:pt x="1778935" y="2371166"/>
                    <a:pt x="1860343" y="2415637"/>
                    <a:pt x="1943822" y="2350258"/>
                  </a:cubicBezTo>
                  <a:cubicBezTo>
                    <a:pt x="2027302" y="2284886"/>
                    <a:pt x="2097477" y="2209808"/>
                    <a:pt x="2024340" y="1813948"/>
                  </a:cubicBezTo>
                  <a:cubicBezTo>
                    <a:pt x="1951203" y="1418088"/>
                    <a:pt x="1920934" y="1013220"/>
                    <a:pt x="2048386" y="962526"/>
                  </a:cubicBezTo>
                  <a:cubicBezTo>
                    <a:pt x="2175839" y="911832"/>
                    <a:pt x="2232586" y="1120262"/>
                    <a:pt x="2262318" y="1229438"/>
                  </a:cubicBezTo>
                  <a:cubicBezTo>
                    <a:pt x="2292042" y="1338613"/>
                    <a:pt x="2305500" y="1505519"/>
                    <a:pt x="2394604" y="1470600"/>
                  </a:cubicBezTo>
                  <a:cubicBezTo>
                    <a:pt x="2483715" y="1435681"/>
                    <a:pt x="2474094" y="1243740"/>
                    <a:pt x="2536128" y="1226844"/>
                  </a:cubicBezTo>
                  <a:cubicBezTo>
                    <a:pt x="2598162" y="1209957"/>
                    <a:pt x="2664462" y="1218558"/>
                    <a:pt x="2702780" y="1290743"/>
                  </a:cubicBezTo>
                  <a:cubicBezTo>
                    <a:pt x="2741090" y="1362936"/>
                    <a:pt x="2814165" y="1367026"/>
                    <a:pt x="2860647" y="1322386"/>
                  </a:cubicBezTo>
                  <a:cubicBezTo>
                    <a:pt x="2907129" y="1277753"/>
                    <a:pt x="2922627" y="1165217"/>
                    <a:pt x="2997391" y="1178544"/>
                  </a:cubicBezTo>
                  <a:cubicBezTo>
                    <a:pt x="3050609" y="1188043"/>
                    <a:pt x="3073381" y="1203159"/>
                    <a:pt x="3139183" y="1337171"/>
                  </a:cubicBezTo>
                  <a:cubicBezTo>
                    <a:pt x="3204985" y="1471175"/>
                    <a:pt x="3231908" y="1562849"/>
                    <a:pt x="3291050" y="1679613"/>
                  </a:cubicBezTo>
                  <a:cubicBezTo>
                    <a:pt x="3343601" y="1783357"/>
                    <a:pt x="3393957" y="1811500"/>
                    <a:pt x="3453106" y="1814056"/>
                  </a:cubicBezTo>
                  <a:cubicBezTo>
                    <a:pt x="3543061" y="1817938"/>
                    <a:pt x="3562995" y="1698849"/>
                    <a:pt x="3553573" y="1576146"/>
                  </a:cubicBezTo>
                  <a:cubicBezTo>
                    <a:pt x="3544151" y="1453444"/>
                    <a:pt x="3420804" y="863379"/>
                    <a:pt x="3562473" y="806147"/>
                  </a:cubicBezTo>
                  <a:cubicBezTo>
                    <a:pt x="3704135" y="748909"/>
                    <a:pt x="3745775" y="950802"/>
                    <a:pt x="3767857" y="1022082"/>
                  </a:cubicBezTo>
                  <a:cubicBezTo>
                    <a:pt x="3789932" y="1093362"/>
                    <a:pt x="3821843" y="1230167"/>
                    <a:pt x="3904655" y="1201501"/>
                  </a:cubicBezTo>
                  <a:cubicBezTo>
                    <a:pt x="3987467" y="1172836"/>
                    <a:pt x="3966988" y="1058481"/>
                    <a:pt x="4042097" y="1070013"/>
                  </a:cubicBezTo>
                  <a:cubicBezTo>
                    <a:pt x="4117198" y="1081546"/>
                    <a:pt x="4149984" y="1202268"/>
                    <a:pt x="4224900" y="1390865"/>
                  </a:cubicBezTo>
                  <a:cubicBezTo>
                    <a:pt x="4249745" y="1453398"/>
                    <a:pt x="4288055" y="1567407"/>
                    <a:pt x="4332971" y="1574505"/>
                  </a:cubicBezTo>
                  <a:cubicBezTo>
                    <a:pt x="4433093" y="1590318"/>
                    <a:pt x="4429732" y="1462866"/>
                    <a:pt x="4420310" y="1340171"/>
                  </a:cubicBezTo>
                  <a:cubicBezTo>
                    <a:pt x="4410887" y="1217468"/>
                    <a:pt x="4287541" y="627388"/>
                    <a:pt x="4429210" y="570164"/>
                  </a:cubicBezTo>
                  <a:cubicBezTo>
                    <a:pt x="4570873" y="512933"/>
                    <a:pt x="4612520" y="714819"/>
                    <a:pt x="4634594" y="786106"/>
                  </a:cubicBezTo>
                  <a:cubicBezTo>
                    <a:pt x="4656669" y="857386"/>
                    <a:pt x="4688580" y="994191"/>
                    <a:pt x="4771392" y="965526"/>
                  </a:cubicBezTo>
                  <a:cubicBezTo>
                    <a:pt x="4854212" y="936860"/>
                    <a:pt x="4833734" y="822498"/>
                    <a:pt x="4908834" y="834038"/>
                  </a:cubicBezTo>
                  <a:cubicBezTo>
                    <a:pt x="4983935" y="845570"/>
                    <a:pt x="5046537" y="1065724"/>
                    <a:pt x="5129011" y="1251152"/>
                  </a:cubicBezTo>
                  <a:cubicBezTo>
                    <a:pt x="5211478" y="1436587"/>
                    <a:pt x="5292886" y="1481065"/>
                    <a:pt x="5376365" y="1415679"/>
                  </a:cubicBezTo>
                  <a:cubicBezTo>
                    <a:pt x="5459845" y="1350307"/>
                    <a:pt x="5530012" y="1275236"/>
                    <a:pt x="5456883" y="879376"/>
                  </a:cubicBezTo>
                  <a:cubicBezTo>
                    <a:pt x="5383754" y="483516"/>
                    <a:pt x="5353470" y="78648"/>
                    <a:pt x="5480930" y="27954"/>
                  </a:cubicBezTo>
                  <a:cubicBezTo>
                    <a:pt x="5608389" y="-22740"/>
                    <a:pt x="5665137" y="185691"/>
                    <a:pt x="5694861" y="294866"/>
                  </a:cubicBezTo>
                  <a:cubicBezTo>
                    <a:pt x="5724586" y="404042"/>
                    <a:pt x="5738044" y="570955"/>
                    <a:pt x="5827155" y="536036"/>
                  </a:cubicBezTo>
                  <a:cubicBezTo>
                    <a:pt x="5916258" y="501110"/>
                    <a:pt x="5906645" y="309176"/>
                    <a:pt x="5968671" y="292273"/>
                  </a:cubicBezTo>
                  <a:cubicBezTo>
                    <a:pt x="6030705" y="275385"/>
                    <a:pt x="6097013" y="283986"/>
                    <a:pt x="6135323" y="356179"/>
                  </a:cubicBezTo>
                  <a:cubicBezTo>
                    <a:pt x="6173633" y="428364"/>
                    <a:pt x="6246708" y="432461"/>
                    <a:pt x="6293190" y="387821"/>
                  </a:cubicBezTo>
                  <a:cubicBezTo>
                    <a:pt x="6339672" y="343181"/>
                    <a:pt x="6355961" y="226809"/>
                    <a:pt x="6429926" y="243980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4" name="Freeform: Shape 86">
              <a:extLst>
                <a:ext uri="{FF2B5EF4-FFF2-40B4-BE49-F238E27FC236}">
                  <a16:creationId xmlns:a16="http://schemas.microsoft.com/office/drawing/2014/main" id="{3AAF5973-01DD-4678-A438-3159CD04D359}"/>
                </a:ext>
              </a:extLst>
            </p:cNvPr>
            <p:cNvSpPr/>
            <p:nvPr/>
          </p:nvSpPr>
          <p:spPr>
            <a:xfrm>
              <a:off x="7755836" y="1989270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5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5"/>
                    <a:pt x="316578" y="613015"/>
                  </a:cubicBezTo>
                  <a:cubicBezTo>
                    <a:pt x="152860" y="613015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5" name="Freeform: Shape 87">
              <a:extLst>
                <a:ext uri="{FF2B5EF4-FFF2-40B4-BE49-F238E27FC236}">
                  <a16:creationId xmlns:a16="http://schemas.microsoft.com/office/drawing/2014/main" id="{CAF5AABE-A6D9-42E5-958A-723E7C3FB1EB}"/>
                </a:ext>
              </a:extLst>
            </p:cNvPr>
            <p:cNvSpPr/>
            <p:nvPr/>
          </p:nvSpPr>
          <p:spPr>
            <a:xfrm>
              <a:off x="11825970" y="872447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4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4"/>
                    <a:pt x="316578" y="613014"/>
                  </a:cubicBezTo>
                  <a:cubicBezTo>
                    <a:pt x="152860" y="613014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66" y="2355010"/>
            <a:ext cx="4657961" cy="298242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07" y="2420180"/>
            <a:ext cx="4537019" cy="291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9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686CCB9E-2640-8047-A44A-62CA5BE1AA70}"/>
              </a:ext>
            </a:extLst>
          </p:cNvPr>
          <p:cNvGrpSpPr/>
          <p:nvPr/>
        </p:nvGrpSpPr>
        <p:grpSpPr>
          <a:xfrm rot="5400000">
            <a:off x="8469149" y="3833868"/>
            <a:ext cx="434854" cy="5038274"/>
            <a:chOff x="11565648" y="1821536"/>
            <a:chExt cx="434854" cy="488293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F674151-3003-104E-A219-E16C59DB3361}"/>
                </a:ext>
              </a:extLst>
            </p:cNvPr>
            <p:cNvGrpSpPr/>
            <p:nvPr/>
          </p:nvGrpSpPr>
          <p:grpSpPr>
            <a:xfrm>
              <a:off x="11565648" y="1821536"/>
              <a:ext cx="434854" cy="4882175"/>
              <a:chOff x="11565648" y="1821536"/>
              <a:chExt cx="434854" cy="4882175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D3CAC73-15DC-8743-8110-E38D75CDD044}"/>
                  </a:ext>
                </a:extLst>
              </p:cNvPr>
              <p:cNvSpPr/>
              <p:nvPr/>
            </p:nvSpPr>
            <p:spPr>
              <a:xfrm>
                <a:off x="11688760" y="1821536"/>
                <a:ext cx="311742" cy="4882175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7FBA5B2-4087-0F40-9291-68F71035CDCD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351D016-497B-AD4C-8077-DB0CD632AF83}"/>
                </a:ext>
              </a:extLst>
            </p:cNvPr>
            <p:cNvSpPr txBox="1"/>
            <p:nvPr/>
          </p:nvSpPr>
          <p:spPr>
            <a:xfrm rot="16200000">
              <a:off x="9448186" y="4204595"/>
              <a:ext cx="479970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" pitchFamily="50" charset="-18"/>
                </a:rPr>
                <a:t>https://myvimu.com/exhibit/54895985-1560a-bchnia-fot-j-gargulowa-wym-10x16-5</a:t>
              </a:r>
            </a:p>
          </p:txBody>
        </p:sp>
      </p:grpSp>
      <p:grpSp>
        <p:nvGrpSpPr>
          <p:cNvPr id="31" name="Grafika Start3">
            <a:extLst>
              <a:ext uri="{FF2B5EF4-FFF2-40B4-BE49-F238E27FC236}">
                <a16:creationId xmlns:a16="http://schemas.microsoft.com/office/drawing/2014/main" id="{2D29B4CE-4071-4889-9885-EC8F5D00FA11}"/>
              </a:ext>
            </a:extLst>
          </p:cNvPr>
          <p:cNvGrpSpPr/>
          <p:nvPr/>
        </p:nvGrpSpPr>
        <p:grpSpPr>
          <a:xfrm rot="2812513">
            <a:off x="-1088672" y="4850696"/>
            <a:ext cx="4081843" cy="3138874"/>
            <a:chOff x="6008782" y="128898"/>
            <a:chExt cx="6533553" cy="5024201"/>
          </a:xfrm>
        </p:grpSpPr>
        <p:sp>
          <p:nvSpPr>
            <p:cNvPr id="36" name="Freeform: Shape 70">
              <a:extLst>
                <a:ext uri="{FF2B5EF4-FFF2-40B4-BE49-F238E27FC236}">
                  <a16:creationId xmlns:a16="http://schemas.microsoft.com/office/drawing/2014/main" id="{9FF245B2-3932-4B49-8CD2-E9D67F11687F}"/>
                </a:ext>
              </a:extLst>
            </p:cNvPr>
            <p:cNvSpPr/>
            <p:nvPr/>
          </p:nvSpPr>
          <p:spPr>
            <a:xfrm>
              <a:off x="8058900" y="11371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7" name="Freeform: Shape 72">
              <a:extLst>
                <a:ext uri="{FF2B5EF4-FFF2-40B4-BE49-F238E27FC236}">
                  <a16:creationId xmlns:a16="http://schemas.microsoft.com/office/drawing/2014/main" id="{D5A0EB4F-0E93-478E-95EA-D1EC4B25A14A}"/>
                </a:ext>
              </a:extLst>
            </p:cNvPr>
            <p:cNvSpPr/>
            <p:nvPr/>
          </p:nvSpPr>
          <p:spPr>
            <a:xfrm>
              <a:off x="6876785" y="2501688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8" name="Freeform: Shape 73">
              <a:extLst>
                <a:ext uri="{FF2B5EF4-FFF2-40B4-BE49-F238E27FC236}">
                  <a16:creationId xmlns:a16="http://schemas.microsoft.com/office/drawing/2014/main" id="{1D4C4A61-EB05-48CF-85B5-ACC743F34254}"/>
                </a:ext>
              </a:extLst>
            </p:cNvPr>
            <p:cNvSpPr/>
            <p:nvPr/>
          </p:nvSpPr>
          <p:spPr>
            <a:xfrm>
              <a:off x="7330676" y="36369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9" name="Freeform: Shape 74">
              <a:extLst>
                <a:ext uri="{FF2B5EF4-FFF2-40B4-BE49-F238E27FC236}">
                  <a16:creationId xmlns:a16="http://schemas.microsoft.com/office/drawing/2014/main" id="{22B6BA99-00AF-4509-9126-B5E52159A8B9}"/>
                </a:ext>
              </a:extLst>
            </p:cNvPr>
            <p:cNvSpPr/>
            <p:nvPr/>
          </p:nvSpPr>
          <p:spPr>
            <a:xfrm>
              <a:off x="7162487" y="495360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0" name="Freeform: Shape 75">
              <a:extLst>
                <a:ext uri="{FF2B5EF4-FFF2-40B4-BE49-F238E27FC236}">
                  <a16:creationId xmlns:a16="http://schemas.microsoft.com/office/drawing/2014/main" id="{528D803C-3205-4055-B761-A2F887D536A9}"/>
                </a:ext>
              </a:extLst>
            </p:cNvPr>
            <p:cNvSpPr/>
            <p:nvPr/>
          </p:nvSpPr>
          <p:spPr>
            <a:xfrm>
              <a:off x="8417748" y="4047325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1" name="Freeform: Shape 76">
              <a:extLst>
                <a:ext uri="{FF2B5EF4-FFF2-40B4-BE49-F238E27FC236}">
                  <a16:creationId xmlns:a16="http://schemas.microsoft.com/office/drawing/2014/main" id="{AC8F63B5-1B0D-44BB-8DFC-C35CA92289A2}"/>
                </a:ext>
              </a:extLst>
            </p:cNvPr>
            <p:cNvSpPr/>
            <p:nvPr/>
          </p:nvSpPr>
          <p:spPr>
            <a:xfrm>
              <a:off x="9114568" y="465351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2" name="Freeform: Shape 77">
              <a:extLst>
                <a:ext uri="{FF2B5EF4-FFF2-40B4-BE49-F238E27FC236}">
                  <a16:creationId xmlns:a16="http://schemas.microsoft.com/office/drawing/2014/main" id="{25D3742E-915A-48FA-A8C5-3BCF46FEFCAD}"/>
                </a:ext>
              </a:extLst>
            </p:cNvPr>
            <p:cNvSpPr/>
            <p:nvPr/>
          </p:nvSpPr>
          <p:spPr>
            <a:xfrm>
              <a:off x="10675821" y="3852555"/>
              <a:ext cx="268546" cy="199492"/>
            </a:xfrm>
            <a:custGeom>
              <a:avLst/>
              <a:gdLst>
                <a:gd name="connsiteX0" fmla="*/ 7086 w 268546"/>
                <a:gd name="connsiteY0" fmla="*/ 68334 h 199491"/>
                <a:gd name="connsiteX1" fmla="*/ 227174 w 268546"/>
                <a:gd name="connsiteY1" fmla="*/ 7087 h 199491"/>
                <a:gd name="connsiteX2" fmla="*/ 262210 w 268546"/>
                <a:gd name="connsiteY2" fmla="*/ 132986 h 199491"/>
                <a:gd name="connsiteX3" fmla="*/ 42122 w 268546"/>
                <a:gd name="connsiteY3" fmla="*/ 194233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4"/>
                  </a:moveTo>
                  <a:lnTo>
                    <a:pt x="227174" y="7087"/>
                  </a:lnTo>
                  <a:lnTo>
                    <a:pt x="262210" y="132986"/>
                  </a:lnTo>
                  <a:lnTo>
                    <a:pt x="42122" y="194233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3" name="Freeform: Shape 78">
              <a:extLst>
                <a:ext uri="{FF2B5EF4-FFF2-40B4-BE49-F238E27FC236}">
                  <a16:creationId xmlns:a16="http://schemas.microsoft.com/office/drawing/2014/main" id="{319FD1B5-D2C8-402C-ADAB-7D6B6D839FEF}"/>
                </a:ext>
              </a:extLst>
            </p:cNvPr>
            <p:cNvSpPr/>
            <p:nvPr/>
          </p:nvSpPr>
          <p:spPr>
            <a:xfrm>
              <a:off x="9114636" y="2766523"/>
              <a:ext cx="268546" cy="199492"/>
            </a:xfrm>
            <a:custGeom>
              <a:avLst/>
              <a:gdLst>
                <a:gd name="connsiteX0" fmla="*/ 7087 w 268546"/>
                <a:gd name="connsiteY0" fmla="*/ 68330 h 199491"/>
                <a:gd name="connsiteX1" fmla="*/ 227159 w 268546"/>
                <a:gd name="connsiteY1" fmla="*/ 7087 h 199491"/>
                <a:gd name="connsiteX2" fmla="*/ 262195 w 268546"/>
                <a:gd name="connsiteY2" fmla="*/ 132986 h 199491"/>
                <a:gd name="connsiteX3" fmla="*/ 42123 w 268546"/>
                <a:gd name="connsiteY3" fmla="*/ 194229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0"/>
                  </a:moveTo>
                  <a:lnTo>
                    <a:pt x="227159" y="7087"/>
                  </a:lnTo>
                  <a:lnTo>
                    <a:pt x="262195" y="132986"/>
                  </a:lnTo>
                  <a:lnTo>
                    <a:pt x="42123" y="194229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9" name="Freeform: Shape 79">
              <a:extLst>
                <a:ext uri="{FF2B5EF4-FFF2-40B4-BE49-F238E27FC236}">
                  <a16:creationId xmlns:a16="http://schemas.microsoft.com/office/drawing/2014/main" id="{D3590255-25AA-4C48-B6F7-145574DF943A}"/>
                </a:ext>
              </a:extLst>
            </p:cNvPr>
            <p:cNvSpPr/>
            <p:nvPr/>
          </p:nvSpPr>
          <p:spPr>
            <a:xfrm>
              <a:off x="9721425" y="390577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0" name="Freeform: Shape 80">
              <a:extLst>
                <a:ext uri="{FF2B5EF4-FFF2-40B4-BE49-F238E27FC236}">
                  <a16:creationId xmlns:a16="http://schemas.microsoft.com/office/drawing/2014/main" id="{41C59A13-183C-441E-BA3E-CED72F5587D8}"/>
                </a:ext>
              </a:extLst>
            </p:cNvPr>
            <p:cNvSpPr/>
            <p:nvPr/>
          </p:nvSpPr>
          <p:spPr>
            <a:xfrm>
              <a:off x="9563440" y="1908682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1" name="Freeform: Shape 81">
              <a:extLst>
                <a:ext uri="{FF2B5EF4-FFF2-40B4-BE49-F238E27FC236}">
                  <a16:creationId xmlns:a16="http://schemas.microsoft.com/office/drawing/2014/main" id="{663B9CE9-0F75-4ACB-BBC9-4860ECE54125}"/>
                </a:ext>
              </a:extLst>
            </p:cNvPr>
            <p:cNvSpPr/>
            <p:nvPr/>
          </p:nvSpPr>
          <p:spPr>
            <a:xfrm>
              <a:off x="10338856" y="1121265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2" name="Freeform: Shape 82">
              <a:extLst>
                <a:ext uri="{FF2B5EF4-FFF2-40B4-BE49-F238E27FC236}">
                  <a16:creationId xmlns:a16="http://schemas.microsoft.com/office/drawing/2014/main" id="{831E74C3-2DFD-493B-A31E-53EF4AFB6A30}"/>
                </a:ext>
              </a:extLst>
            </p:cNvPr>
            <p:cNvSpPr/>
            <p:nvPr/>
          </p:nvSpPr>
          <p:spPr>
            <a:xfrm>
              <a:off x="10759913" y="268270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3" name="Freeform: Shape 83">
              <a:extLst>
                <a:ext uri="{FF2B5EF4-FFF2-40B4-BE49-F238E27FC236}">
                  <a16:creationId xmlns:a16="http://schemas.microsoft.com/office/drawing/2014/main" id="{7E36F1ED-603D-45EB-AE01-3967720586F5}"/>
                </a:ext>
              </a:extLst>
            </p:cNvPr>
            <p:cNvSpPr/>
            <p:nvPr/>
          </p:nvSpPr>
          <p:spPr>
            <a:xfrm>
              <a:off x="6011383" y="719754"/>
              <a:ext cx="5769908" cy="2861936"/>
            </a:xfrm>
            <a:custGeom>
              <a:avLst/>
              <a:gdLst>
                <a:gd name="connsiteX0" fmla="*/ 5751863 w 5769908"/>
                <a:gd name="connsiteY0" fmla="*/ 1120380 h 2861935"/>
                <a:gd name="connsiteX1" fmla="*/ 5394826 w 5769908"/>
                <a:gd name="connsiteY1" fmla="*/ 916162 h 2861935"/>
                <a:gd name="connsiteX2" fmla="*/ 5211716 w 5769908"/>
                <a:gd name="connsiteY2" fmla="*/ 243623 h 2861935"/>
                <a:gd name="connsiteX3" fmla="*/ 4891631 w 5769908"/>
                <a:gd name="connsiteY3" fmla="*/ 31939 h 2861935"/>
                <a:gd name="connsiteX4" fmla="*/ 4696430 w 5769908"/>
                <a:gd name="connsiteY4" fmla="*/ 383919 h 2861935"/>
                <a:gd name="connsiteX5" fmla="*/ 4875718 w 5769908"/>
                <a:gd name="connsiteY5" fmla="*/ 1500550 h 2861935"/>
                <a:gd name="connsiteX6" fmla="*/ 4760175 w 5769908"/>
                <a:gd name="connsiteY6" fmla="*/ 1734699 h 2861935"/>
                <a:gd name="connsiteX7" fmla="*/ 4534288 w 5769908"/>
                <a:gd name="connsiteY7" fmla="*/ 1577922 h 2861935"/>
                <a:gd name="connsiteX8" fmla="*/ 4210989 w 5769908"/>
                <a:gd name="connsiteY8" fmla="*/ 884604 h 2861935"/>
                <a:gd name="connsiteX9" fmla="*/ 3906120 w 5769908"/>
                <a:gd name="connsiteY9" fmla="*/ 967608 h 2861935"/>
                <a:gd name="connsiteX10" fmla="*/ 3978927 w 5769908"/>
                <a:gd name="connsiteY10" fmla="*/ 1729129 h 2861935"/>
                <a:gd name="connsiteX11" fmla="*/ 3863698 w 5769908"/>
                <a:gd name="connsiteY11" fmla="*/ 1978777 h 2861935"/>
                <a:gd name="connsiteX12" fmla="*/ 3645400 w 5769908"/>
                <a:gd name="connsiteY12" fmla="*/ 1835534 h 2861935"/>
                <a:gd name="connsiteX13" fmla="*/ 3236144 w 5769908"/>
                <a:gd name="connsiteY13" fmla="*/ 787391 h 2861935"/>
                <a:gd name="connsiteX14" fmla="*/ 3233474 w 5769908"/>
                <a:gd name="connsiteY14" fmla="*/ 782234 h 2861935"/>
                <a:gd name="connsiteX15" fmla="*/ 2886773 w 5769908"/>
                <a:gd name="connsiteY15" fmla="*/ 577802 h 2861935"/>
                <a:gd name="connsiteX16" fmla="*/ 2718187 w 5769908"/>
                <a:gd name="connsiteY16" fmla="*/ 922538 h 2861935"/>
                <a:gd name="connsiteX17" fmla="*/ 2901297 w 5769908"/>
                <a:gd name="connsiteY17" fmla="*/ 1595078 h 2861935"/>
                <a:gd name="connsiteX18" fmla="*/ 2697072 w 5769908"/>
                <a:gd name="connsiteY18" fmla="*/ 1952106 h 2861935"/>
                <a:gd name="connsiteX19" fmla="*/ 1697949 w 5769908"/>
                <a:gd name="connsiteY19" fmla="*/ 2224144 h 2861935"/>
                <a:gd name="connsiteX20" fmla="*/ 1340913 w 5769908"/>
                <a:gd name="connsiteY20" fmla="*/ 2019926 h 2861935"/>
                <a:gd name="connsiteX21" fmla="*/ 1157803 w 5769908"/>
                <a:gd name="connsiteY21" fmla="*/ 1347386 h 2861935"/>
                <a:gd name="connsiteX22" fmla="*/ 837719 w 5769908"/>
                <a:gd name="connsiteY22" fmla="*/ 1135710 h 2861935"/>
                <a:gd name="connsiteX23" fmla="*/ 642516 w 5769908"/>
                <a:gd name="connsiteY23" fmla="*/ 1487690 h 2861935"/>
                <a:gd name="connsiteX24" fmla="*/ 821805 w 5769908"/>
                <a:gd name="connsiteY24" fmla="*/ 2604321 h 2861935"/>
                <a:gd name="connsiteX25" fmla="*/ 706262 w 5769908"/>
                <a:gd name="connsiteY25" fmla="*/ 2838463 h 2861935"/>
                <a:gd name="connsiteX26" fmla="*/ 480376 w 5769908"/>
                <a:gd name="connsiteY26" fmla="*/ 2681685 h 2861935"/>
                <a:gd name="connsiteX27" fmla="*/ 157076 w 5769908"/>
                <a:gd name="connsiteY27" fmla="*/ 1988368 h 2861935"/>
                <a:gd name="connsiteX28" fmla="*/ 20141 w 5769908"/>
                <a:gd name="connsiteY28" fmla="*/ 1956986 h 286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69908" h="2861935">
                  <a:moveTo>
                    <a:pt x="5751863" y="1120380"/>
                  </a:moveTo>
                  <a:cubicBezTo>
                    <a:pt x="5553491" y="1174396"/>
                    <a:pt x="5442244" y="1090341"/>
                    <a:pt x="5394826" y="916162"/>
                  </a:cubicBezTo>
                  <a:cubicBezTo>
                    <a:pt x="5347409" y="741975"/>
                    <a:pt x="5259141" y="417809"/>
                    <a:pt x="5211716" y="243623"/>
                  </a:cubicBezTo>
                  <a:cubicBezTo>
                    <a:pt x="5164290" y="69444"/>
                    <a:pt x="5053718" y="-12187"/>
                    <a:pt x="4891631" y="31939"/>
                  </a:cubicBezTo>
                  <a:cubicBezTo>
                    <a:pt x="4729545" y="76073"/>
                    <a:pt x="4674270" y="177990"/>
                    <a:pt x="4696430" y="383919"/>
                  </a:cubicBezTo>
                  <a:cubicBezTo>
                    <a:pt x="4706611" y="478593"/>
                    <a:pt x="4890642" y="1340580"/>
                    <a:pt x="4875718" y="1500550"/>
                  </a:cubicBezTo>
                  <a:cubicBezTo>
                    <a:pt x="4860818" y="1660526"/>
                    <a:pt x="4842649" y="1708343"/>
                    <a:pt x="4760175" y="1734699"/>
                  </a:cubicBezTo>
                  <a:cubicBezTo>
                    <a:pt x="4677700" y="1761047"/>
                    <a:pt x="4602515" y="1699665"/>
                    <a:pt x="4534288" y="1577922"/>
                  </a:cubicBezTo>
                  <a:cubicBezTo>
                    <a:pt x="4466063" y="1456178"/>
                    <a:pt x="4347764" y="967232"/>
                    <a:pt x="4210989" y="884604"/>
                  </a:cubicBezTo>
                  <a:cubicBezTo>
                    <a:pt x="4061570" y="794334"/>
                    <a:pt x="3938538" y="910937"/>
                    <a:pt x="3906120" y="967608"/>
                  </a:cubicBezTo>
                  <a:cubicBezTo>
                    <a:pt x="3826777" y="1106316"/>
                    <a:pt x="3976019" y="1589600"/>
                    <a:pt x="3978927" y="1729129"/>
                  </a:cubicBezTo>
                  <a:cubicBezTo>
                    <a:pt x="3981835" y="1868658"/>
                    <a:pt x="3948152" y="1959687"/>
                    <a:pt x="3863698" y="1978777"/>
                  </a:cubicBezTo>
                  <a:cubicBezTo>
                    <a:pt x="3779252" y="1997874"/>
                    <a:pt x="3739353" y="1965864"/>
                    <a:pt x="3645400" y="1835534"/>
                  </a:cubicBezTo>
                  <a:cubicBezTo>
                    <a:pt x="3551448" y="1705197"/>
                    <a:pt x="3275359" y="874162"/>
                    <a:pt x="3236144" y="787391"/>
                  </a:cubicBezTo>
                  <a:lnTo>
                    <a:pt x="3233474" y="782234"/>
                  </a:lnTo>
                  <a:cubicBezTo>
                    <a:pt x="3155280" y="590446"/>
                    <a:pt x="3048859" y="533668"/>
                    <a:pt x="2886773" y="577802"/>
                  </a:cubicBezTo>
                  <a:cubicBezTo>
                    <a:pt x="2724686" y="621935"/>
                    <a:pt x="2670762" y="748351"/>
                    <a:pt x="2718187" y="922538"/>
                  </a:cubicBezTo>
                  <a:cubicBezTo>
                    <a:pt x="2765605" y="1096717"/>
                    <a:pt x="2853872" y="1420891"/>
                    <a:pt x="2901297" y="1595078"/>
                  </a:cubicBezTo>
                  <a:cubicBezTo>
                    <a:pt x="2948730" y="1769257"/>
                    <a:pt x="2895450" y="1898098"/>
                    <a:pt x="2697072" y="1952106"/>
                  </a:cubicBezTo>
                  <a:lnTo>
                    <a:pt x="1697949" y="2224144"/>
                  </a:lnTo>
                  <a:cubicBezTo>
                    <a:pt x="1499578" y="2278152"/>
                    <a:pt x="1388338" y="2194105"/>
                    <a:pt x="1340913" y="2019926"/>
                  </a:cubicBezTo>
                  <a:cubicBezTo>
                    <a:pt x="1293495" y="1845747"/>
                    <a:pt x="1205228" y="1521573"/>
                    <a:pt x="1157803" y="1347386"/>
                  </a:cubicBezTo>
                  <a:cubicBezTo>
                    <a:pt x="1110378" y="1173207"/>
                    <a:pt x="999806" y="1091577"/>
                    <a:pt x="837719" y="1135710"/>
                  </a:cubicBezTo>
                  <a:cubicBezTo>
                    <a:pt x="675632" y="1179836"/>
                    <a:pt x="620357" y="1281754"/>
                    <a:pt x="642516" y="1487690"/>
                  </a:cubicBezTo>
                  <a:cubicBezTo>
                    <a:pt x="652698" y="1582357"/>
                    <a:pt x="836721" y="2444344"/>
                    <a:pt x="821805" y="2604321"/>
                  </a:cubicBezTo>
                  <a:cubicBezTo>
                    <a:pt x="806897" y="2764290"/>
                    <a:pt x="788736" y="2812114"/>
                    <a:pt x="706262" y="2838463"/>
                  </a:cubicBezTo>
                  <a:cubicBezTo>
                    <a:pt x="623787" y="2864818"/>
                    <a:pt x="548602" y="2803429"/>
                    <a:pt x="480376" y="2681685"/>
                  </a:cubicBezTo>
                  <a:cubicBezTo>
                    <a:pt x="412149" y="2559942"/>
                    <a:pt x="293843" y="2070996"/>
                    <a:pt x="157076" y="1988368"/>
                  </a:cubicBezTo>
                  <a:cubicBezTo>
                    <a:pt x="107795" y="1958590"/>
                    <a:pt x="61375" y="1951324"/>
                    <a:pt x="20141" y="1956986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4" name="Freeform: Shape 84">
              <a:extLst>
                <a:ext uri="{FF2B5EF4-FFF2-40B4-BE49-F238E27FC236}">
                  <a16:creationId xmlns:a16="http://schemas.microsoft.com/office/drawing/2014/main" id="{19222A65-B43F-431D-B91D-5C18A4E7D547}"/>
                </a:ext>
              </a:extLst>
            </p:cNvPr>
            <p:cNvSpPr/>
            <p:nvPr/>
          </p:nvSpPr>
          <p:spPr>
            <a:xfrm>
              <a:off x="6012825" y="128898"/>
              <a:ext cx="6529510" cy="1987242"/>
            </a:xfrm>
            <a:custGeom>
              <a:avLst/>
              <a:gdLst>
                <a:gd name="connsiteX0" fmla="*/ 6516299 w 6529510"/>
                <a:gd name="connsiteY0" fmla="*/ 474841 h 1987242"/>
                <a:gd name="connsiteX1" fmla="*/ 5984961 w 6529510"/>
                <a:gd name="connsiteY1" fmla="*/ 423618 h 1987242"/>
                <a:gd name="connsiteX2" fmla="*/ 5905770 w 6529510"/>
                <a:gd name="connsiteY2" fmla="*/ 445179 h 1987242"/>
                <a:gd name="connsiteX3" fmla="*/ 5473740 w 6529510"/>
                <a:gd name="connsiteY3" fmla="*/ 758702 h 1987242"/>
                <a:gd name="connsiteX4" fmla="*/ 4736742 w 6529510"/>
                <a:gd name="connsiteY4" fmla="*/ 803450 h 1987242"/>
                <a:gd name="connsiteX5" fmla="*/ 4183974 w 6529510"/>
                <a:gd name="connsiteY5" fmla="*/ 354272 h 1987242"/>
                <a:gd name="connsiteX6" fmla="*/ 4247504 w 6529510"/>
                <a:gd name="connsiteY6" fmla="*/ 25142 h 1987242"/>
                <a:gd name="connsiteX7" fmla="*/ 4487961 w 6529510"/>
                <a:gd name="connsiteY7" fmla="*/ 391439 h 1987242"/>
                <a:gd name="connsiteX8" fmla="*/ 3883993 w 6529510"/>
                <a:gd name="connsiteY8" fmla="*/ 843724 h 1987242"/>
                <a:gd name="connsiteX9" fmla="*/ 3870404 w 6529510"/>
                <a:gd name="connsiteY9" fmla="*/ 847430 h 1987242"/>
                <a:gd name="connsiteX10" fmla="*/ 3120516 w 6529510"/>
                <a:gd name="connsiteY10" fmla="*/ 763759 h 1987242"/>
                <a:gd name="connsiteX11" fmla="*/ 3142091 w 6529510"/>
                <a:gd name="connsiteY11" fmla="*/ 326113 h 1987242"/>
                <a:gd name="connsiteX12" fmla="*/ 3363719 w 6529510"/>
                <a:gd name="connsiteY12" fmla="*/ 577610 h 1987242"/>
                <a:gd name="connsiteX13" fmla="*/ 3114961 w 6529510"/>
                <a:gd name="connsiteY13" fmla="*/ 1245009 h 1987242"/>
                <a:gd name="connsiteX14" fmla="*/ 2456999 w 6529510"/>
                <a:gd name="connsiteY14" fmla="*/ 1580071 h 1987242"/>
                <a:gd name="connsiteX15" fmla="*/ 1925661 w 6529510"/>
                <a:gd name="connsiteY15" fmla="*/ 1528840 h 1987242"/>
                <a:gd name="connsiteX16" fmla="*/ 1846471 w 6529510"/>
                <a:gd name="connsiteY16" fmla="*/ 1550400 h 1987242"/>
                <a:gd name="connsiteX17" fmla="*/ 1414441 w 6529510"/>
                <a:gd name="connsiteY17" fmla="*/ 1863924 h 1987242"/>
                <a:gd name="connsiteX18" fmla="*/ 677442 w 6529510"/>
                <a:gd name="connsiteY18" fmla="*/ 1908671 h 1987242"/>
                <a:gd name="connsiteX19" fmla="*/ 124675 w 6529510"/>
                <a:gd name="connsiteY19" fmla="*/ 1459501 h 1987242"/>
                <a:gd name="connsiteX20" fmla="*/ 188213 w 6529510"/>
                <a:gd name="connsiteY20" fmla="*/ 1130371 h 1987242"/>
                <a:gd name="connsiteX21" fmla="*/ 428677 w 6529510"/>
                <a:gd name="connsiteY21" fmla="*/ 1496668 h 1987242"/>
                <a:gd name="connsiteX22" fmla="*/ 20141 w 6529510"/>
                <a:gd name="connsiteY22" fmla="*/ 1898098 h 198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29510" h="1987242">
                  <a:moveTo>
                    <a:pt x="6516299" y="474841"/>
                  </a:moveTo>
                  <a:cubicBezTo>
                    <a:pt x="6251036" y="443122"/>
                    <a:pt x="6306625" y="328039"/>
                    <a:pt x="5984961" y="423618"/>
                  </a:cubicBezTo>
                  <a:lnTo>
                    <a:pt x="5905770" y="445179"/>
                  </a:lnTo>
                  <a:cubicBezTo>
                    <a:pt x="5580054" y="525865"/>
                    <a:pt x="5686306" y="596877"/>
                    <a:pt x="5473740" y="758702"/>
                  </a:cubicBezTo>
                  <a:cubicBezTo>
                    <a:pt x="5261175" y="920521"/>
                    <a:pt x="4965697" y="869037"/>
                    <a:pt x="4736742" y="803450"/>
                  </a:cubicBezTo>
                  <a:cubicBezTo>
                    <a:pt x="4507779" y="737856"/>
                    <a:pt x="4266893" y="491606"/>
                    <a:pt x="4183974" y="354272"/>
                  </a:cubicBezTo>
                  <a:cubicBezTo>
                    <a:pt x="4101039" y="216937"/>
                    <a:pt x="4113454" y="49648"/>
                    <a:pt x="4247504" y="25142"/>
                  </a:cubicBezTo>
                  <a:cubicBezTo>
                    <a:pt x="4381570" y="635"/>
                    <a:pt x="4554338" y="57536"/>
                    <a:pt x="4487961" y="391439"/>
                  </a:cubicBezTo>
                  <a:cubicBezTo>
                    <a:pt x="4421591" y="725341"/>
                    <a:pt x="4115955" y="788565"/>
                    <a:pt x="3883993" y="843724"/>
                  </a:cubicBezTo>
                  <a:lnTo>
                    <a:pt x="3870404" y="847430"/>
                  </a:lnTo>
                  <a:cubicBezTo>
                    <a:pt x="3642508" y="917475"/>
                    <a:pt x="3346999" y="1017919"/>
                    <a:pt x="3120516" y="763759"/>
                  </a:cubicBezTo>
                  <a:cubicBezTo>
                    <a:pt x="2894023" y="509591"/>
                    <a:pt x="3014110" y="372955"/>
                    <a:pt x="3142091" y="326113"/>
                  </a:cubicBezTo>
                  <a:cubicBezTo>
                    <a:pt x="3270072" y="279278"/>
                    <a:pt x="3365568" y="417188"/>
                    <a:pt x="3363719" y="577610"/>
                  </a:cubicBezTo>
                  <a:cubicBezTo>
                    <a:pt x="3361862" y="738024"/>
                    <a:pt x="3279057" y="1072403"/>
                    <a:pt x="3114961" y="1245009"/>
                  </a:cubicBezTo>
                  <a:cubicBezTo>
                    <a:pt x="2950856" y="1417623"/>
                    <a:pt x="2722261" y="1611790"/>
                    <a:pt x="2456999" y="1580071"/>
                  </a:cubicBezTo>
                  <a:cubicBezTo>
                    <a:pt x="2191737" y="1548351"/>
                    <a:pt x="2247326" y="1433268"/>
                    <a:pt x="1925661" y="1528840"/>
                  </a:cubicBezTo>
                  <a:lnTo>
                    <a:pt x="1846471" y="1550400"/>
                  </a:lnTo>
                  <a:cubicBezTo>
                    <a:pt x="1520755" y="1631094"/>
                    <a:pt x="1627015" y="1702106"/>
                    <a:pt x="1414441" y="1863924"/>
                  </a:cubicBezTo>
                  <a:cubicBezTo>
                    <a:pt x="1201875" y="2025742"/>
                    <a:pt x="906397" y="1974266"/>
                    <a:pt x="677442" y="1908671"/>
                  </a:cubicBezTo>
                  <a:cubicBezTo>
                    <a:pt x="448488" y="1843077"/>
                    <a:pt x="207602" y="1596836"/>
                    <a:pt x="124675" y="1459501"/>
                  </a:cubicBezTo>
                  <a:cubicBezTo>
                    <a:pt x="41755" y="1322166"/>
                    <a:pt x="54155" y="1154877"/>
                    <a:pt x="188213" y="1130371"/>
                  </a:cubicBezTo>
                  <a:cubicBezTo>
                    <a:pt x="322271" y="1105864"/>
                    <a:pt x="495053" y="1162765"/>
                    <a:pt x="428677" y="1496668"/>
                  </a:cubicBezTo>
                  <a:cubicBezTo>
                    <a:pt x="380009" y="1741497"/>
                    <a:pt x="202706" y="1840798"/>
                    <a:pt x="20141" y="1898098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5" name="Freeform: Shape 85">
              <a:extLst>
                <a:ext uri="{FF2B5EF4-FFF2-40B4-BE49-F238E27FC236}">
                  <a16:creationId xmlns:a16="http://schemas.microsoft.com/office/drawing/2014/main" id="{DD22C608-7002-4CA5-A31D-C1B1F3066A78}"/>
                </a:ext>
              </a:extLst>
            </p:cNvPr>
            <p:cNvSpPr/>
            <p:nvPr/>
          </p:nvSpPr>
          <p:spPr>
            <a:xfrm>
              <a:off x="6008782" y="2381591"/>
              <a:ext cx="6445110" cy="2762190"/>
            </a:xfrm>
            <a:custGeom>
              <a:avLst/>
              <a:gdLst>
                <a:gd name="connsiteX0" fmla="*/ 20141 w 6445110"/>
                <a:gd name="connsiteY0" fmla="*/ 2748873 h 2762190"/>
                <a:gd name="connsiteX1" fmla="*/ 120608 w 6445110"/>
                <a:gd name="connsiteY1" fmla="*/ 2510964 h 2762190"/>
                <a:gd name="connsiteX2" fmla="*/ 129509 w 6445110"/>
                <a:gd name="connsiteY2" fmla="*/ 1740965 h 2762190"/>
                <a:gd name="connsiteX3" fmla="*/ 334892 w 6445110"/>
                <a:gd name="connsiteY3" fmla="*/ 1956899 h 2762190"/>
                <a:gd name="connsiteX4" fmla="*/ 471690 w 6445110"/>
                <a:gd name="connsiteY4" fmla="*/ 2136326 h 2762190"/>
                <a:gd name="connsiteX5" fmla="*/ 609132 w 6445110"/>
                <a:gd name="connsiteY5" fmla="*/ 2004830 h 2762190"/>
                <a:gd name="connsiteX6" fmla="*/ 791943 w 6445110"/>
                <a:gd name="connsiteY6" fmla="*/ 2325697 h 2762190"/>
                <a:gd name="connsiteX7" fmla="*/ 900014 w 6445110"/>
                <a:gd name="connsiteY7" fmla="*/ 2509322 h 2762190"/>
                <a:gd name="connsiteX8" fmla="*/ 987352 w 6445110"/>
                <a:gd name="connsiteY8" fmla="*/ 2274988 h 2762190"/>
                <a:gd name="connsiteX9" fmla="*/ 996245 w 6445110"/>
                <a:gd name="connsiteY9" fmla="*/ 1504981 h 2762190"/>
                <a:gd name="connsiteX10" fmla="*/ 996660 w 6445110"/>
                <a:gd name="connsiteY10" fmla="*/ 1504744 h 2762190"/>
                <a:gd name="connsiteX11" fmla="*/ 1202044 w 6445110"/>
                <a:gd name="connsiteY11" fmla="*/ 1720678 h 2762190"/>
                <a:gd name="connsiteX12" fmla="*/ 1338849 w 6445110"/>
                <a:gd name="connsiteY12" fmla="*/ 1900098 h 2762190"/>
                <a:gd name="connsiteX13" fmla="*/ 1476283 w 6445110"/>
                <a:gd name="connsiteY13" fmla="*/ 1768610 h 2762190"/>
                <a:gd name="connsiteX14" fmla="*/ 1696468 w 6445110"/>
                <a:gd name="connsiteY14" fmla="*/ 2185739 h 2762190"/>
                <a:gd name="connsiteX15" fmla="*/ 1943822 w 6445110"/>
                <a:gd name="connsiteY15" fmla="*/ 2350258 h 2762190"/>
                <a:gd name="connsiteX16" fmla="*/ 2024340 w 6445110"/>
                <a:gd name="connsiteY16" fmla="*/ 1813948 h 2762190"/>
                <a:gd name="connsiteX17" fmla="*/ 2048386 w 6445110"/>
                <a:gd name="connsiteY17" fmla="*/ 962526 h 2762190"/>
                <a:gd name="connsiteX18" fmla="*/ 2262318 w 6445110"/>
                <a:gd name="connsiteY18" fmla="*/ 1229438 h 2762190"/>
                <a:gd name="connsiteX19" fmla="*/ 2394604 w 6445110"/>
                <a:gd name="connsiteY19" fmla="*/ 1470600 h 2762190"/>
                <a:gd name="connsiteX20" fmla="*/ 2536128 w 6445110"/>
                <a:gd name="connsiteY20" fmla="*/ 1226844 h 2762190"/>
                <a:gd name="connsiteX21" fmla="*/ 2702780 w 6445110"/>
                <a:gd name="connsiteY21" fmla="*/ 1290743 h 2762190"/>
                <a:gd name="connsiteX22" fmla="*/ 2860647 w 6445110"/>
                <a:gd name="connsiteY22" fmla="*/ 1322386 h 2762190"/>
                <a:gd name="connsiteX23" fmla="*/ 2997391 w 6445110"/>
                <a:gd name="connsiteY23" fmla="*/ 1178544 h 2762190"/>
                <a:gd name="connsiteX24" fmla="*/ 3139183 w 6445110"/>
                <a:gd name="connsiteY24" fmla="*/ 1337171 h 2762190"/>
                <a:gd name="connsiteX25" fmla="*/ 3291050 w 6445110"/>
                <a:gd name="connsiteY25" fmla="*/ 1679613 h 2762190"/>
                <a:gd name="connsiteX26" fmla="*/ 3453106 w 6445110"/>
                <a:gd name="connsiteY26" fmla="*/ 1814056 h 2762190"/>
                <a:gd name="connsiteX27" fmla="*/ 3553573 w 6445110"/>
                <a:gd name="connsiteY27" fmla="*/ 1576146 h 2762190"/>
                <a:gd name="connsiteX28" fmla="*/ 3562473 w 6445110"/>
                <a:gd name="connsiteY28" fmla="*/ 806147 h 2762190"/>
                <a:gd name="connsiteX29" fmla="*/ 3767857 w 6445110"/>
                <a:gd name="connsiteY29" fmla="*/ 1022082 h 2762190"/>
                <a:gd name="connsiteX30" fmla="*/ 3904655 w 6445110"/>
                <a:gd name="connsiteY30" fmla="*/ 1201501 h 2762190"/>
                <a:gd name="connsiteX31" fmla="*/ 4042097 w 6445110"/>
                <a:gd name="connsiteY31" fmla="*/ 1070013 h 2762190"/>
                <a:gd name="connsiteX32" fmla="*/ 4224900 w 6445110"/>
                <a:gd name="connsiteY32" fmla="*/ 1390865 h 2762190"/>
                <a:gd name="connsiteX33" fmla="*/ 4332971 w 6445110"/>
                <a:gd name="connsiteY33" fmla="*/ 1574505 h 2762190"/>
                <a:gd name="connsiteX34" fmla="*/ 4420310 w 6445110"/>
                <a:gd name="connsiteY34" fmla="*/ 1340171 h 2762190"/>
                <a:gd name="connsiteX35" fmla="*/ 4429210 w 6445110"/>
                <a:gd name="connsiteY35" fmla="*/ 570164 h 2762190"/>
                <a:gd name="connsiteX36" fmla="*/ 4634594 w 6445110"/>
                <a:gd name="connsiteY36" fmla="*/ 786106 h 2762190"/>
                <a:gd name="connsiteX37" fmla="*/ 4771392 w 6445110"/>
                <a:gd name="connsiteY37" fmla="*/ 965526 h 2762190"/>
                <a:gd name="connsiteX38" fmla="*/ 4908834 w 6445110"/>
                <a:gd name="connsiteY38" fmla="*/ 834038 h 2762190"/>
                <a:gd name="connsiteX39" fmla="*/ 5129011 w 6445110"/>
                <a:gd name="connsiteY39" fmla="*/ 1251152 h 2762190"/>
                <a:gd name="connsiteX40" fmla="*/ 5376365 w 6445110"/>
                <a:gd name="connsiteY40" fmla="*/ 1415679 h 2762190"/>
                <a:gd name="connsiteX41" fmla="*/ 5456883 w 6445110"/>
                <a:gd name="connsiteY41" fmla="*/ 879376 h 2762190"/>
                <a:gd name="connsiteX42" fmla="*/ 5480930 w 6445110"/>
                <a:gd name="connsiteY42" fmla="*/ 27954 h 2762190"/>
                <a:gd name="connsiteX43" fmla="*/ 5694861 w 6445110"/>
                <a:gd name="connsiteY43" fmla="*/ 294866 h 2762190"/>
                <a:gd name="connsiteX44" fmla="*/ 5827155 w 6445110"/>
                <a:gd name="connsiteY44" fmla="*/ 536036 h 2762190"/>
                <a:gd name="connsiteX45" fmla="*/ 5968671 w 6445110"/>
                <a:gd name="connsiteY45" fmla="*/ 292273 h 2762190"/>
                <a:gd name="connsiteX46" fmla="*/ 6135323 w 6445110"/>
                <a:gd name="connsiteY46" fmla="*/ 356179 h 2762190"/>
                <a:gd name="connsiteX47" fmla="*/ 6293190 w 6445110"/>
                <a:gd name="connsiteY47" fmla="*/ 387821 h 2762190"/>
                <a:gd name="connsiteX48" fmla="*/ 6429926 w 6445110"/>
                <a:gd name="connsiteY48" fmla="*/ 243980 h 276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445110" h="2762190">
                  <a:moveTo>
                    <a:pt x="20141" y="2748873"/>
                  </a:moveTo>
                  <a:cubicBezTo>
                    <a:pt x="110104" y="2752755"/>
                    <a:pt x="130030" y="2633666"/>
                    <a:pt x="120608" y="2510964"/>
                  </a:cubicBezTo>
                  <a:cubicBezTo>
                    <a:pt x="111194" y="2388269"/>
                    <a:pt x="-12154" y="1798196"/>
                    <a:pt x="129509" y="1740965"/>
                  </a:cubicBezTo>
                  <a:cubicBezTo>
                    <a:pt x="271178" y="1683741"/>
                    <a:pt x="312818" y="1885619"/>
                    <a:pt x="334892" y="1956899"/>
                  </a:cubicBezTo>
                  <a:cubicBezTo>
                    <a:pt x="356959" y="2028186"/>
                    <a:pt x="388878" y="2164992"/>
                    <a:pt x="471690" y="2136326"/>
                  </a:cubicBezTo>
                  <a:cubicBezTo>
                    <a:pt x="554510" y="2107668"/>
                    <a:pt x="534031" y="1993298"/>
                    <a:pt x="609132" y="2004830"/>
                  </a:cubicBezTo>
                  <a:cubicBezTo>
                    <a:pt x="684233" y="2016370"/>
                    <a:pt x="717011" y="2137086"/>
                    <a:pt x="791943" y="2325697"/>
                  </a:cubicBezTo>
                  <a:cubicBezTo>
                    <a:pt x="816780" y="2388223"/>
                    <a:pt x="855097" y="2502225"/>
                    <a:pt x="900014" y="2509322"/>
                  </a:cubicBezTo>
                  <a:cubicBezTo>
                    <a:pt x="1000135" y="2525135"/>
                    <a:pt x="996767" y="2397691"/>
                    <a:pt x="987352" y="2274988"/>
                  </a:cubicBezTo>
                  <a:cubicBezTo>
                    <a:pt x="977931" y="2152286"/>
                    <a:pt x="854583" y="1562213"/>
                    <a:pt x="996245" y="1504981"/>
                  </a:cubicBezTo>
                  <a:lnTo>
                    <a:pt x="996660" y="1504744"/>
                  </a:lnTo>
                  <a:cubicBezTo>
                    <a:pt x="1138329" y="1447513"/>
                    <a:pt x="1179969" y="1649398"/>
                    <a:pt x="1202044" y="1720678"/>
                  </a:cubicBezTo>
                  <a:cubicBezTo>
                    <a:pt x="1224118" y="1791958"/>
                    <a:pt x="1256037" y="1928763"/>
                    <a:pt x="1338849" y="1900098"/>
                  </a:cubicBezTo>
                  <a:cubicBezTo>
                    <a:pt x="1421661" y="1871440"/>
                    <a:pt x="1401182" y="1757077"/>
                    <a:pt x="1476283" y="1768610"/>
                  </a:cubicBezTo>
                  <a:cubicBezTo>
                    <a:pt x="1551384" y="1780142"/>
                    <a:pt x="1613994" y="2000304"/>
                    <a:pt x="1696468" y="2185739"/>
                  </a:cubicBezTo>
                  <a:cubicBezTo>
                    <a:pt x="1778935" y="2371166"/>
                    <a:pt x="1860343" y="2415637"/>
                    <a:pt x="1943822" y="2350258"/>
                  </a:cubicBezTo>
                  <a:cubicBezTo>
                    <a:pt x="2027302" y="2284886"/>
                    <a:pt x="2097477" y="2209808"/>
                    <a:pt x="2024340" y="1813948"/>
                  </a:cubicBezTo>
                  <a:cubicBezTo>
                    <a:pt x="1951203" y="1418088"/>
                    <a:pt x="1920934" y="1013220"/>
                    <a:pt x="2048386" y="962526"/>
                  </a:cubicBezTo>
                  <a:cubicBezTo>
                    <a:pt x="2175839" y="911832"/>
                    <a:pt x="2232586" y="1120262"/>
                    <a:pt x="2262318" y="1229438"/>
                  </a:cubicBezTo>
                  <a:cubicBezTo>
                    <a:pt x="2292042" y="1338613"/>
                    <a:pt x="2305500" y="1505519"/>
                    <a:pt x="2394604" y="1470600"/>
                  </a:cubicBezTo>
                  <a:cubicBezTo>
                    <a:pt x="2483715" y="1435681"/>
                    <a:pt x="2474094" y="1243740"/>
                    <a:pt x="2536128" y="1226844"/>
                  </a:cubicBezTo>
                  <a:cubicBezTo>
                    <a:pt x="2598162" y="1209957"/>
                    <a:pt x="2664462" y="1218558"/>
                    <a:pt x="2702780" y="1290743"/>
                  </a:cubicBezTo>
                  <a:cubicBezTo>
                    <a:pt x="2741090" y="1362936"/>
                    <a:pt x="2814165" y="1367026"/>
                    <a:pt x="2860647" y="1322386"/>
                  </a:cubicBezTo>
                  <a:cubicBezTo>
                    <a:pt x="2907129" y="1277753"/>
                    <a:pt x="2922627" y="1165217"/>
                    <a:pt x="2997391" y="1178544"/>
                  </a:cubicBezTo>
                  <a:cubicBezTo>
                    <a:pt x="3050609" y="1188043"/>
                    <a:pt x="3073381" y="1203159"/>
                    <a:pt x="3139183" y="1337171"/>
                  </a:cubicBezTo>
                  <a:cubicBezTo>
                    <a:pt x="3204985" y="1471175"/>
                    <a:pt x="3231908" y="1562849"/>
                    <a:pt x="3291050" y="1679613"/>
                  </a:cubicBezTo>
                  <a:cubicBezTo>
                    <a:pt x="3343601" y="1783357"/>
                    <a:pt x="3393957" y="1811500"/>
                    <a:pt x="3453106" y="1814056"/>
                  </a:cubicBezTo>
                  <a:cubicBezTo>
                    <a:pt x="3543061" y="1817938"/>
                    <a:pt x="3562995" y="1698849"/>
                    <a:pt x="3553573" y="1576146"/>
                  </a:cubicBezTo>
                  <a:cubicBezTo>
                    <a:pt x="3544151" y="1453444"/>
                    <a:pt x="3420804" y="863379"/>
                    <a:pt x="3562473" y="806147"/>
                  </a:cubicBezTo>
                  <a:cubicBezTo>
                    <a:pt x="3704135" y="748909"/>
                    <a:pt x="3745775" y="950802"/>
                    <a:pt x="3767857" y="1022082"/>
                  </a:cubicBezTo>
                  <a:cubicBezTo>
                    <a:pt x="3789932" y="1093362"/>
                    <a:pt x="3821843" y="1230167"/>
                    <a:pt x="3904655" y="1201501"/>
                  </a:cubicBezTo>
                  <a:cubicBezTo>
                    <a:pt x="3987467" y="1172836"/>
                    <a:pt x="3966988" y="1058481"/>
                    <a:pt x="4042097" y="1070013"/>
                  </a:cubicBezTo>
                  <a:cubicBezTo>
                    <a:pt x="4117198" y="1081546"/>
                    <a:pt x="4149984" y="1202268"/>
                    <a:pt x="4224900" y="1390865"/>
                  </a:cubicBezTo>
                  <a:cubicBezTo>
                    <a:pt x="4249745" y="1453398"/>
                    <a:pt x="4288055" y="1567407"/>
                    <a:pt x="4332971" y="1574505"/>
                  </a:cubicBezTo>
                  <a:cubicBezTo>
                    <a:pt x="4433093" y="1590318"/>
                    <a:pt x="4429732" y="1462866"/>
                    <a:pt x="4420310" y="1340171"/>
                  </a:cubicBezTo>
                  <a:cubicBezTo>
                    <a:pt x="4410887" y="1217468"/>
                    <a:pt x="4287541" y="627388"/>
                    <a:pt x="4429210" y="570164"/>
                  </a:cubicBezTo>
                  <a:cubicBezTo>
                    <a:pt x="4570873" y="512933"/>
                    <a:pt x="4612520" y="714819"/>
                    <a:pt x="4634594" y="786106"/>
                  </a:cubicBezTo>
                  <a:cubicBezTo>
                    <a:pt x="4656669" y="857386"/>
                    <a:pt x="4688580" y="994191"/>
                    <a:pt x="4771392" y="965526"/>
                  </a:cubicBezTo>
                  <a:cubicBezTo>
                    <a:pt x="4854212" y="936860"/>
                    <a:pt x="4833734" y="822498"/>
                    <a:pt x="4908834" y="834038"/>
                  </a:cubicBezTo>
                  <a:cubicBezTo>
                    <a:pt x="4983935" y="845570"/>
                    <a:pt x="5046537" y="1065724"/>
                    <a:pt x="5129011" y="1251152"/>
                  </a:cubicBezTo>
                  <a:cubicBezTo>
                    <a:pt x="5211478" y="1436587"/>
                    <a:pt x="5292886" y="1481065"/>
                    <a:pt x="5376365" y="1415679"/>
                  </a:cubicBezTo>
                  <a:cubicBezTo>
                    <a:pt x="5459845" y="1350307"/>
                    <a:pt x="5530012" y="1275236"/>
                    <a:pt x="5456883" y="879376"/>
                  </a:cubicBezTo>
                  <a:cubicBezTo>
                    <a:pt x="5383754" y="483516"/>
                    <a:pt x="5353470" y="78648"/>
                    <a:pt x="5480930" y="27954"/>
                  </a:cubicBezTo>
                  <a:cubicBezTo>
                    <a:pt x="5608389" y="-22740"/>
                    <a:pt x="5665137" y="185691"/>
                    <a:pt x="5694861" y="294866"/>
                  </a:cubicBezTo>
                  <a:cubicBezTo>
                    <a:pt x="5724586" y="404042"/>
                    <a:pt x="5738044" y="570955"/>
                    <a:pt x="5827155" y="536036"/>
                  </a:cubicBezTo>
                  <a:cubicBezTo>
                    <a:pt x="5916258" y="501110"/>
                    <a:pt x="5906645" y="309176"/>
                    <a:pt x="5968671" y="292273"/>
                  </a:cubicBezTo>
                  <a:cubicBezTo>
                    <a:pt x="6030705" y="275385"/>
                    <a:pt x="6097013" y="283986"/>
                    <a:pt x="6135323" y="356179"/>
                  </a:cubicBezTo>
                  <a:cubicBezTo>
                    <a:pt x="6173633" y="428364"/>
                    <a:pt x="6246708" y="432461"/>
                    <a:pt x="6293190" y="387821"/>
                  </a:cubicBezTo>
                  <a:cubicBezTo>
                    <a:pt x="6339672" y="343181"/>
                    <a:pt x="6355961" y="226809"/>
                    <a:pt x="6429926" y="243980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6" name="Freeform: Shape 86">
              <a:extLst>
                <a:ext uri="{FF2B5EF4-FFF2-40B4-BE49-F238E27FC236}">
                  <a16:creationId xmlns:a16="http://schemas.microsoft.com/office/drawing/2014/main" id="{3AAF5973-01DD-4678-A438-3159CD04D359}"/>
                </a:ext>
              </a:extLst>
            </p:cNvPr>
            <p:cNvSpPr/>
            <p:nvPr/>
          </p:nvSpPr>
          <p:spPr>
            <a:xfrm>
              <a:off x="7755836" y="1989270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5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5"/>
                    <a:pt x="316578" y="613015"/>
                  </a:cubicBezTo>
                  <a:cubicBezTo>
                    <a:pt x="152860" y="613015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7" name="Freeform: Shape 87">
              <a:extLst>
                <a:ext uri="{FF2B5EF4-FFF2-40B4-BE49-F238E27FC236}">
                  <a16:creationId xmlns:a16="http://schemas.microsoft.com/office/drawing/2014/main" id="{CAF5AABE-A6D9-42E5-958A-723E7C3FB1EB}"/>
                </a:ext>
              </a:extLst>
            </p:cNvPr>
            <p:cNvSpPr/>
            <p:nvPr/>
          </p:nvSpPr>
          <p:spPr>
            <a:xfrm>
              <a:off x="11825970" y="872447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4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4"/>
                    <a:pt x="316578" y="613014"/>
                  </a:cubicBezTo>
                  <a:cubicBezTo>
                    <a:pt x="152860" y="613014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sp>
        <p:nvSpPr>
          <p:cNvPr id="4" name="Prostokąt 3"/>
          <p:cNvSpPr/>
          <p:nvPr/>
        </p:nvSpPr>
        <p:spPr>
          <a:xfrm>
            <a:off x="1112502" y="494989"/>
            <a:ext cx="99998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Ogromnym wsparciem dla </a:t>
            </a:r>
            <a:r>
              <a:rPr lang="pl-PL" dirty="0" err="1">
                <a:solidFill>
                  <a:srgbClr val="005B7F"/>
                </a:solidFill>
                <a:latin typeface="HK Grotesk" pitchFamily="50" charset="-18"/>
              </a:rPr>
              <a:t>Gargula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 była jego żona,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Janina </a:t>
            </a:r>
            <a:r>
              <a:rPr lang="pl-PL" b="1" dirty="0" err="1">
                <a:solidFill>
                  <a:srgbClr val="005B7F"/>
                </a:solidFill>
                <a:latin typeface="HK Grotesk" pitchFamily="50" charset="-18"/>
              </a:rPr>
              <a:t>Gargulowa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.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Prowadziła za niego biznes, gdy w 1914 r. został powołany do armii austriackiej.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W 1918 r., gdy sam przeniósł się do Wieliczki, jej powierzył atelier w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Bochni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.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99" y="1524013"/>
            <a:ext cx="7273220" cy="4671022"/>
          </a:xfrm>
          <a:prstGeom prst="rect">
            <a:avLst/>
          </a:prstGeom>
        </p:spPr>
      </p:pic>
      <p:grpSp>
        <p:nvGrpSpPr>
          <p:cNvPr id="14" name="Grupa 13"/>
          <p:cNvGrpSpPr/>
          <p:nvPr/>
        </p:nvGrpSpPr>
        <p:grpSpPr>
          <a:xfrm>
            <a:off x="8801100" y="2678371"/>
            <a:ext cx="3390900" cy="3384097"/>
            <a:chOff x="8801100" y="2678371"/>
            <a:chExt cx="3390900" cy="3384097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1100" y="2678371"/>
              <a:ext cx="3390900" cy="927100"/>
            </a:xfrm>
            <a:prstGeom prst="rect">
              <a:avLst/>
            </a:prstGeom>
            <a:ln w="19050">
              <a:solidFill>
                <a:srgbClr val="E21C2D"/>
              </a:solidFill>
            </a:ln>
          </p:spPr>
        </p:pic>
        <p:cxnSp>
          <p:nvCxnSpPr>
            <p:cNvPr id="8" name="Łącznik prostoliniowy 7"/>
            <p:cNvCxnSpPr/>
            <p:nvPr/>
          </p:nvCxnSpPr>
          <p:spPr>
            <a:xfrm>
              <a:off x="8801100" y="3605471"/>
              <a:ext cx="640612" cy="2398947"/>
            </a:xfrm>
            <a:prstGeom prst="line">
              <a:avLst/>
            </a:prstGeom>
            <a:ln w="19050">
              <a:solidFill>
                <a:srgbClr val="E21C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oliniowy 11"/>
            <p:cNvCxnSpPr/>
            <p:nvPr/>
          </p:nvCxnSpPr>
          <p:spPr>
            <a:xfrm flipH="1">
              <a:off x="9994605" y="3605471"/>
              <a:ext cx="2197395" cy="2456997"/>
            </a:xfrm>
            <a:prstGeom prst="line">
              <a:avLst/>
            </a:prstGeom>
            <a:ln w="19050">
              <a:solidFill>
                <a:srgbClr val="E21C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224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5E78993F-079E-0C44-ABE2-BA70B8E2CE35}"/>
              </a:ext>
            </a:extLst>
          </p:cNvPr>
          <p:cNvGrpSpPr/>
          <p:nvPr/>
        </p:nvGrpSpPr>
        <p:grpSpPr>
          <a:xfrm rot="5400000">
            <a:off x="5197259" y="3660386"/>
            <a:ext cx="480640" cy="5197561"/>
            <a:chOff x="11565648" y="1667162"/>
            <a:chExt cx="480640" cy="503731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F71695C-2676-B043-B269-84AC50DD0DA0}"/>
                </a:ext>
              </a:extLst>
            </p:cNvPr>
            <p:cNvGrpSpPr/>
            <p:nvPr/>
          </p:nvGrpSpPr>
          <p:grpSpPr>
            <a:xfrm>
              <a:off x="11565648" y="1667163"/>
              <a:ext cx="480640" cy="5036547"/>
              <a:chOff x="11565648" y="1667163"/>
              <a:chExt cx="480640" cy="503654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E6A6E95-D33C-EC4A-989D-4D5239B132DC}"/>
                  </a:ext>
                </a:extLst>
              </p:cNvPr>
              <p:cNvSpPr/>
              <p:nvPr/>
            </p:nvSpPr>
            <p:spPr>
              <a:xfrm>
                <a:off x="11688762" y="1667163"/>
                <a:ext cx="357526" cy="5036547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DF06923-4B0B-234A-9DBD-AB3C4F5F1FED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AD2C96B-2A91-4D49-81B2-E71CBD212DFC}"/>
                </a:ext>
              </a:extLst>
            </p:cNvPr>
            <p:cNvSpPr txBox="1"/>
            <p:nvPr/>
          </p:nvSpPr>
          <p:spPr>
            <a:xfrm rot="16200000">
              <a:off x="9329383" y="4085791"/>
              <a:ext cx="503731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/>
                <a:t>https://polona.pl/item/wieliczka-glowny-oltarz-w-kaplicy-sw-kingi-hauptaltar-in-der-st-kunegunde,NzMyMjMyNDU/0/#info:metadata</a:t>
              </a:r>
            </a:p>
          </p:txBody>
        </p:sp>
      </p:grpSp>
      <p:grpSp>
        <p:nvGrpSpPr>
          <p:cNvPr id="32" name="Grafika Start3">
            <a:extLst>
              <a:ext uri="{FF2B5EF4-FFF2-40B4-BE49-F238E27FC236}">
                <a16:creationId xmlns:a16="http://schemas.microsoft.com/office/drawing/2014/main" id="{2D29B4CE-4071-4889-9885-EC8F5D00FA11}"/>
              </a:ext>
            </a:extLst>
          </p:cNvPr>
          <p:cNvGrpSpPr/>
          <p:nvPr/>
        </p:nvGrpSpPr>
        <p:grpSpPr>
          <a:xfrm rot="2812513">
            <a:off x="-1088672" y="4850696"/>
            <a:ext cx="4081843" cy="3138874"/>
            <a:chOff x="6008782" y="128898"/>
            <a:chExt cx="6533553" cy="5024201"/>
          </a:xfrm>
        </p:grpSpPr>
        <p:sp>
          <p:nvSpPr>
            <p:cNvPr id="33" name="Freeform: Shape 70">
              <a:extLst>
                <a:ext uri="{FF2B5EF4-FFF2-40B4-BE49-F238E27FC236}">
                  <a16:creationId xmlns:a16="http://schemas.microsoft.com/office/drawing/2014/main" id="{9FF245B2-3932-4B49-8CD2-E9D67F11687F}"/>
                </a:ext>
              </a:extLst>
            </p:cNvPr>
            <p:cNvSpPr/>
            <p:nvPr/>
          </p:nvSpPr>
          <p:spPr>
            <a:xfrm>
              <a:off x="8058900" y="11371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4" name="Freeform: Shape 72">
              <a:extLst>
                <a:ext uri="{FF2B5EF4-FFF2-40B4-BE49-F238E27FC236}">
                  <a16:creationId xmlns:a16="http://schemas.microsoft.com/office/drawing/2014/main" id="{D5A0EB4F-0E93-478E-95EA-D1EC4B25A14A}"/>
                </a:ext>
              </a:extLst>
            </p:cNvPr>
            <p:cNvSpPr/>
            <p:nvPr/>
          </p:nvSpPr>
          <p:spPr>
            <a:xfrm>
              <a:off x="6876785" y="2501688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5" name="Freeform: Shape 73">
              <a:extLst>
                <a:ext uri="{FF2B5EF4-FFF2-40B4-BE49-F238E27FC236}">
                  <a16:creationId xmlns:a16="http://schemas.microsoft.com/office/drawing/2014/main" id="{1D4C4A61-EB05-48CF-85B5-ACC743F34254}"/>
                </a:ext>
              </a:extLst>
            </p:cNvPr>
            <p:cNvSpPr/>
            <p:nvPr/>
          </p:nvSpPr>
          <p:spPr>
            <a:xfrm>
              <a:off x="7330676" y="36369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6" name="Freeform: Shape 74">
              <a:extLst>
                <a:ext uri="{FF2B5EF4-FFF2-40B4-BE49-F238E27FC236}">
                  <a16:creationId xmlns:a16="http://schemas.microsoft.com/office/drawing/2014/main" id="{22B6BA99-00AF-4509-9126-B5E52159A8B9}"/>
                </a:ext>
              </a:extLst>
            </p:cNvPr>
            <p:cNvSpPr/>
            <p:nvPr/>
          </p:nvSpPr>
          <p:spPr>
            <a:xfrm>
              <a:off x="7162487" y="495360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7" name="Freeform: Shape 75">
              <a:extLst>
                <a:ext uri="{FF2B5EF4-FFF2-40B4-BE49-F238E27FC236}">
                  <a16:creationId xmlns:a16="http://schemas.microsoft.com/office/drawing/2014/main" id="{528D803C-3205-4055-B761-A2F887D536A9}"/>
                </a:ext>
              </a:extLst>
            </p:cNvPr>
            <p:cNvSpPr/>
            <p:nvPr/>
          </p:nvSpPr>
          <p:spPr>
            <a:xfrm>
              <a:off x="8417748" y="4047325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0" name="Freeform: Shape 76">
              <a:extLst>
                <a:ext uri="{FF2B5EF4-FFF2-40B4-BE49-F238E27FC236}">
                  <a16:creationId xmlns:a16="http://schemas.microsoft.com/office/drawing/2014/main" id="{AC8F63B5-1B0D-44BB-8DFC-C35CA92289A2}"/>
                </a:ext>
              </a:extLst>
            </p:cNvPr>
            <p:cNvSpPr/>
            <p:nvPr/>
          </p:nvSpPr>
          <p:spPr>
            <a:xfrm>
              <a:off x="9114568" y="465351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1" name="Freeform: Shape 77">
              <a:extLst>
                <a:ext uri="{FF2B5EF4-FFF2-40B4-BE49-F238E27FC236}">
                  <a16:creationId xmlns:a16="http://schemas.microsoft.com/office/drawing/2014/main" id="{25D3742E-915A-48FA-A8C5-3BCF46FEFCAD}"/>
                </a:ext>
              </a:extLst>
            </p:cNvPr>
            <p:cNvSpPr/>
            <p:nvPr/>
          </p:nvSpPr>
          <p:spPr>
            <a:xfrm>
              <a:off x="10675821" y="3852555"/>
              <a:ext cx="268546" cy="199492"/>
            </a:xfrm>
            <a:custGeom>
              <a:avLst/>
              <a:gdLst>
                <a:gd name="connsiteX0" fmla="*/ 7086 w 268546"/>
                <a:gd name="connsiteY0" fmla="*/ 68334 h 199491"/>
                <a:gd name="connsiteX1" fmla="*/ 227174 w 268546"/>
                <a:gd name="connsiteY1" fmla="*/ 7087 h 199491"/>
                <a:gd name="connsiteX2" fmla="*/ 262210 w 268546"/>
                <a:gd name="connsiteY2" fmla="*/ 132986 h 199491"/>
                <a:gd name="connsiteX3" fmla="*/ 42122 w 268546"/>
                <a:gd name="connsiteY3" fmla="*/ 194233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4"/>
                  </a:moveTo>
                  <a:lnTo>
                    <a:pt x="227174" y="7087"/>
                  </a:lnTo>
                  <a:lnTo>
                    <a:pt x="262210" y="132986"/>
                  </a:lnTo>
                  <a:lnTo>
                    <a:pt x="42122" y="194233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2" name="Freeform: Shape 78">
              <a:extLst>
                <a:ext uri="{FF2B5EF4-FFF2-40B4-BE49-F238E27FC236}">
                  <a16:creationId xmlns:a16="http://schemas.microsoft.com/office/drawing/2014/main" id="{319FD1B5-D2C8-402C-ADAB-7D6B6D839FEF}"/>
                </a:ext>
              </a:extLst>
            </p:cNvPr>
            <p:cNvSpPr/>
            <p:nvPr/>
          </p:nvSpPr>
          <p:spPr>
            <a:xfrm>
              <a:off x="9114636" y="2766523"/>
              <a:ext cx="268546" cy="199492"/>
            </a:xfrm>
            <a:custGeom>
              <a:avLst/>
              <a:gdLst>
                <a:gd name="connsiteX0" fmla="*/ 7087 w 268546"/>
                <a:gd name="connsiteY0" fmla="*/ 68330 h 199491"/>
                <a:gd name="connsiteX1" fmla="*/ 227159 w 268546"/>
                <a:gd name="connsiteY1" fmla="*/ 7087 h 199491"/>
                <a:gd name="connsiteX2" fmla="*/ 262195 w 268546"/>
                <a:gd name="connsiteY2" fmla="*/ 132986 h 199491"/>
                <a:gd name="connsiteX3" fmla="*/ 42123 w 268546"/>
                <a:gd name="connsiteY3" fmla="*/ 194229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0"/>
                  </a:moveTo>
                  <a:lnTo>
                    <a:pt x="227159" y="7087"/>
                  </a:lnTo>
                  <a:lnTo>
                    <a:pt x="262195" y="132986"/>
                  </a:lnTo>
                  <a:lnTo>
                    <a:pt x="42123" y="194229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3" name="Freeform: Shape 79">
              <a:extLst>
                <a:ext uri="{FF2B5EF4-FFF2-40B4-BE49-F238E27FC236}">
                  <a16:creationId xmlns:a16="http://schemas.microsoft.com/office/drawing/2014/main" id="{D3590255-25AA-4C48-B6F7-145574DF943A}"/>
                </a:ext>
              </a:extLst>
            </p:cNvPr>
            <p:cNvSpPr/>
            <p:nvPr/>
          </p:nvSpPr>
          <p:spPr>
            <a:xfrm>
              <a:off x="9721425" y="390577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4" name="Freeform: Shape 80">
              <a:extLst>
                <a:ext uri="{FF2B5EF4-FFF2-40B4-BE49-F238E27FC236}">
                  <a16:creationId xmlns:a16="http://schemas.microsoft.com/office/drawing/2014/main" id="{41C59A13-183C-441E-BA3E-CED72F5587D8}"/>
                </a:ext>
              </a:extLst>
            </p:cNvPr>
            <p:cNvSpPr/>
            <p:nvPr/>
          </p:nvSpPr>
          <p:spPr>
            <a:xfrm>
              <a:off x="9563440" y="1908682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5" name="Freeform: Shape 81">
              <a:extLst>
                <a:ext uri="{FF2B5EF4-FFF2-40B4-BE49-F238E27FC236}">
                  <a16:creationId xmlns:a16="http://schemas.microsoft.com/office/drawing/2014/main" id="{663B9CE9-0F75-4ACB-BBC9-4860ECE54125}"/>
                </a:ext>
              </a:extLst>
            </p:cNvPr>
            <p:cNvSpPr/>
            <p:nvPr/>
          </p:nvSpPr>
          <p:spPr>
            <a:xfrm>
              <a:off x="10338856" y="1121265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6" name="Freeform: Shape 82">
              <a:extLst>
                <a:ext uri="{FF2B5EF4-FFF2-40B4-BE49-F238E27FC236}">
                  <a16:creationId xmlns:a16="http://schemas.microsoft.com/office/drawing/2014/main" id="{831E74C3-2DFD-493B-A31E-53EF4AFB6A30}"/>
                </a:ext>
              </a:extLst>
            </p:cNvPr>
            <p:cNvSpPr/>
            <p:nvPr/>
          </p:nvSpPr>
          <p:spPr>
            <a:xfrm>
              <a:off x="10759913" y="268270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7" name="Freeform: Shape 83">
              <a:extLst>
                <a:ext uri="{FF2B5EF4-FFF2-40B4-BE49-F238E27FC236}">
                  <a16:creationId xmlns:a16="http://schemas.microsoft.com/office/drawing/2014/main" id="{7E36F1ED-603D-45EB-AE01-3967720586F5}"/>
                </a:ext>
              </a:extLst>
            </p:cNvPr>
            <p:cNvSpPr/>
            <p:nvPr/>
          </p:nvSpPr>
          <p:spPr>
            <a:xfrm>
              <a:off x="6011383" y="719754"/>
              <a:ext cx="5769908" cy="2861936"/>
            </a:xfrm>
            <a:custGeom>
              <a:avLst/>
              <a:gdLst>
                <a:gd name="connsiteX0" fmla="*/ 5751863 w 5769908"/>
                <a:gd name="connsiteY0" fmla="*/ 1120380 h 2861935"/>
                <a:gd name="connsiteX1" fmla="*/ 5394826 w 5769908"/>
                <a:gd name="connsiteY1" fmla="*/ 916162 h 2861935"/>
                <a:gd name="connsiteX2" fmla="*/ 5211716 w 5769908"/>
                <a:gd name="connsiteY2" fmla="*/ 243623 h 2861935"/>
                <a:gd name="connsiteX3" fmla="*/ 4891631 w 5769908"/>
                <a:gd name="connsiteY3" fmla="*/ 31939 h 2861935"/>
                <a:gd name="connsiteX4" fmla="*/ 4696430 w 5769908"/>
                <a:gd name="connsiteY4" fmla="*/ 383919 h 2861935"/>
                <a:gd name="connsiteX5" fmla="*/ 4875718 w 5769908"/>
                <a:gd name="connsiteY5" fmla="*/ 1500550 h 2861935"/>
                <a:gd name="connsiteX6" fmla="*/ 4760175 w 5769908"/>
                <a:gd name="connsiteY6" fmla="*/ 1734699 h 2861935"/>
                <a:gd name="connsiteX7" fmla="*/ 4534288 w 5769908"/>
                <a:gd name="connsiteY7" fmla="*/ 1577922 h 2861935"/>
                <a:gd name="connsiteX8" fmla="*/ 4210989 w 5769908"/>
                <a:gd name="connsiteY8" fmla="*/ 884604 h 2861935"/>
                <a:gd name="connsiteX9" fmla="*/ 3906120 w 5769908"/>
                <a:gd name="connsiteY9" fmla="*/ 967608 h 2861935"/>
                <a:gd name="connsiteX10" fmla="*/ 3978927 w 5769908"/>
                <a:gd name="connsiteY10" fmla="*/ 1729129 h 2861935"/>
                <a:gd name="connsiteX11" fmla="*/ 3863698 w 5769908"/>
                <a:gd name="connsiteY11" fmla="*/ 1978777 h 2861935"/>
                <a:gd name="connsiteX12" fmla="*/ 3645400 w 5769908"/>
                <a:gd name="connsiteY12" fmla="*/ 1835534 h 2861935"/>
                <a:gd name="connsiteX13" fmla="*/ 3236144 w 5769908"/>
                <a:gd name="connsiteY13" fmla="*/ 787391 h 2861935"/>
                <a:gd name="connsiteX14" fmla="*/ 3233474 w 5769908"/>
                <a:gd name="connsiteY14" fmla="*/ 782234 h 2861935"/>
                <a:gd name="connsiteX15" fmla="*/ 2886773 w 5769908"/>
                <a:gd name="connsiteY15" fmla="*/ 577802 h 2861935"/>
                <a:gd name="connsiteX16" fmla="*/ 2718187 w 5769908"/>
                <a:gd name="connsiteY16" fmla="*/ 922538 h 2861935"/>
                <a:gd name="connsiteX17" fmla="*/ 2901297 w 5769908"/>
                <a:gd name="connsiteY17" fmla="*/ 1595078 h 2861935"/>
                <a:gd name="connsiteX18" fmla="*/ 2697072 w 5769908"/>
                <a:gd name="connsiteY18" fmla="*/ 1952106 h 2861935"/>
                <a:gd name="connsiteX19" fmla="*/ 1697949 w 5769908"/>
                <a:gd name="connsiteY19" fmla="*/ 2224144 h 2861935"/>
                <a:gd name="connsiteX20" fmla="*/ 1340913 w 5769908"/>
                <a:gd name="connsiteY20" fmla="*/ 2019926 h 2861935"/>
                <a:gd name="connsiteX21" fmla="*/ 1157803 w 5769908"/>
                <a:gd name="connsiteY21" fmla="*/ 1347386 h 2861935"/>
                <a:gd name="connsiteX22" fmla="*/ 837719 w 5769908"/>
                <a:gd name="connsiteY22" fmla="*/ 1135710 h 2861935"/>
                <a:gd name="connsiteX23" fmla="*/ 642516 w 5769908"/>
                <a:gd name="connsiteY23" fmla="*/ 1487690 h 2861935"/>
                <a:gd name="connsiteX24" fmla="*/ 821805 w 5769908"/>
                <a:gd name="connsiteY24" fmla="*/ 2604321 h 2861935"/>
                <a:gd name="connsiteX25" fmla="*/ 706262 w 5769908"/>
                <a:gd name="connsiteY25" fmla="*/ 2838463 h 2861935"/>
                <a:gd name="connsiteX26" fmla="*/ 480376 w 5769908"/>
                <a:gd name="connsiteY26" fmla="*/ 2681685 h 2861935"/>
                <a:gd name="connsiteX27" fmla="*/ 157076 w 5769908"/>
                <a:gd name="connsiteY27" fmla="*/ 1988368 h 2861935"/>
                <a:gd name="connsiteX28" fmla="*/ 20141 w 5769908"/>
                <a:gd name="connsiteY28" fmla="*/ 1956986 h 286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69908" h="2861935">
                  <a:moveTo>
                    <a:pt x="5751863" y="1120380"/>
                  </a:moveTo>
                  <a:cubicBezTo>
                    <a:pt x="5553491" y="1174396"/>
                    <a:pt x="5442244" y="1090341"/>
                    <a:pt x="5394826" y="916162"/>
                  </a:cubicBezTo>
                  <a:cubicBezTo>
                    <a:pt x="5347409" y="741975"/>
                    <a:pt x="5259141" y="417809"/>
                    <a:pt x="5211716" y="243623"/>
                  </a:cubicBezTo>
                  <a:cubicBezTo>
                    <a:pt x="5164290" y="69444"/>
                    <a:pt x="5053718" y="-12187"/>
                    <a:pt x="4891631" y="31939"/>
                  </a:cubicBezTo>
                  <a:cubicBezTo>
                    <a:pt x="4729545" y="76073"/>
                    <a:pt x="4674270" y="177990"/>
                    <a:pt x="4696430" y="383919"/>
                  </a:cubicBezTo>
                  <a:cubicBezTo>
                    <a:pt x="4706611" y="478593"/>
                    <a:pt x="4890642" y="1340580"/>
                    <a:pt x="4875718" y="1500550"/>
                  </a:cubicBezTo>
                  <a:cubicBezTo>
                    <a:pt x="4860818" y="1660526"/>
                    <a:pt x="4842649" y="1708343"/>
                    <a:pt x="4760175" y="1734699"/>
                  </a:cubicBezTo>
                  <a:cubicBezTo>
                    <a:pt x="4677700" y="1761047"/>
                    <a:pt x="4602515" y="1699665"/>
                    <a:pt x="4534288" y="1577922"/>
                  </a:cubicBezTo>
                  <a:cubicBezTo>
                    <a:pt x="4466063" y="1456178"/>
                    <a:pt x="4347764" y="967232"/>
                    <a:pt x="4210989" y="884604"/>
                  </a:cubicBezTo>
                  <a:cubicBezTo>
                    <a:pt x="4061570" y="794334"/>
                    <a:pt x="3938538" y="910937"/>
                    <a:pt x="3906120" y="967608"/>
                  </a:cubicBezTo>
                  <a:cubicBezTo>
                    <a:pt x="3826777" y="1106316"/>
                    <a:pt x="3976019" y="1589600"/>
                    <a:pt x="3978927" y="1729129"/>
                  </a:cubicBezTo>
                  <a:cubicBezTo>
                    <a:pt x="3981835" y="1868658"/>
                    <a:pt x="3948152" y="1959687"/>
                    <a:pt x="3863698" y="1978777"/>
                  </a:cubicBezTo>
                  <a:cubicBezTo>
                    <a:pt x="3779252" y="1997874"/>
                    <a:pt x="3739353" y="1965864"/>
                    <a:pt x="3645400" y="1835534"/>
                  </a:cubicBezTo>
                  <a:cubicBezTo>
                    <a:pt x="3551448" y="1705197"/>
                    <a:pt x="3275359" y="874162"/>
                    <a:pt x="3236144" y="787391"/>
                  </a:cubicBezTo>
                  <a:lnTo>
                    <a:pt x="3233474" y="782234"/>
                  </a:lnTo>
                  <a:cubicBezTo>
                    <a:pt x="3155280" y="590446"/>
                    <a:pt x="3048859" y="533668"/>
                    <a:pt x="2886773" y="577802"/>
                  </a:cubicBezTo>
                  <a:cubicBezTo>
                    <a:pt x="2724686" y="621935"/>
                    <a:pt x="2670762" y="748351"/>
                    <a:pt x="2718187" y="922538"/>
                  </a:cubicBezTo>
                  <a:cubicBezTo>
                    <a:pt x="2765605" y="1096717"/>
                    <a:pt x="2853872" y="1420891"/>
                    <a:pt x="2901297" y="1595078"/>
                  </a:cubicBezTo>
                  <a:cubicBezTo>
                    <a:pt x="2948730" y="1769257"/>
                    <a:pt x="2895450" y="1898098"/>
                    <a:pt x="2697072" y="1952106"/>
                  </a:cubicBezTo>
                  <a:lnTo>
                    <a:pt x="1697949" y="2224144"/>
                  </a:lnTo>
                  <a:cubicBezTo>
                    <a:pt x="1499578" y="2278152"/>
                    <a:pt x="1388338" y="2194105"/>
                    <a:pt x="1340913" y="2019926"/>
                  </a:cubicBezTo>
                  <a:cubicBezTo>
                    <a:pt x="1293495" y="1845747"/>
                    <a:pt x="1205228" y="1521573"/>
                    <a:pt x="1157803" y="1347386"/>
                  </a:cubicBezTo>
                  <a:cubicBezTo>
                    <a:pt x="1110378" y="1173207"/>
                    <a:pt x="999806" y="1091577"/>
                    <a:pt x="837719" y="1135710"/>
                  </a:cubicBezTo>
                  <a:cubicBezTo>
                    <a:pt x="675632" y="1179836"/>
                    <a:pt x="620357" y="1281754"/>
                    <a:pt x="642516" y="1487690"/>
                  </a:cubicBezTo>
                  <a:cubicBezTo>
                    <a:pt x="652698" y="1582357"/>
                    <a:pt x="836721" y="2444344"/>
                    <a:pt x="821805" y="2604321"/>
                  </a:cubicBezTo>
                  <a:cubicBezTo>
                    <a:pt x="806897" y="2764290"/>
                    <a:pt x="788736" y="2812114"/>
                    <a:pt x="706262" y="2838463"/>
                  </a:cubicBezTo>
                  <a:cubicBezTo>
                    <a:pt x="623787" y="2864818"/>
                    <a:pt x="548602" y="2803429"/>
                    <a:pt x="480376" y="2681685"/>
                  </a:cubicBezTo>
                  <a:cubicBezTo>
                    <a:pt x="412149" y="2559942"/>
                    <a:pt x="293843" y="2070996"/>
                    <a:pt x="157076" y="1988368"/>
                  </a:cubicBezTo>
                  <a:cubicBezTo>
                    <a:pt x="107795" y="1958590"/>
                    <a:pt x="61375" y="1951324"/>
                    <a:pt x="20141" y="1956986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8" name="Freeform: Shape 84">
              <a:extLst>
                <a:ext uri="{FF2B5EF4-FFF2-40B4-BE49-F238E27FC236}">
                  <a16:creationId xmlns:a16="http://schemas.microsoft.com/office/drawing/2014/main" id="{19222A65-B43F-431D-B91D-5C18A4E7D547}"/>
                </a:ext>
              </a:extLst>
            </p:cNvPr>
            <p:cNvSpPr/>
            <p:nvPr/>
          </p:nvSpPr>
          <p:spPr>
            <a:xfrm>
              <a:off x="6012825" y="128898"/>
              <a:ext cx="6529510" cy="1987242"/>
            </a:xfrm>
            <a:custGeom>
              <a:avLst/>
              <a:gdLst>
                <a:gd name="connsiteX0" fmla="*/ 6516299 w 6529510"/>
                <a:gd name="connsiteY0" fmla="*/ 474841 h 1987242"/>
                <a:gd name="connsiteX1" fmla="*/ 5984961 w 6529510"/>
                <a:gd name="connsiteY1" fmla="*/ 423618 h 1987242"/>
                <a:gd name="connsiteX2" fmla="*/ 5905770 w 6529510"/>
                <a:gd name="connsiteY2" fmla="*/ 445179 h 1987242"/>
                <a:gd name="connsiteX3" fmla="*/ 5473740 w 6529510"/>
                <a:gd name="connsiteY3" fmla="*/ 758702 h 1987242"/>
                <a:gd name="connsiteX4" fmla="*/ 4736742 w 6529510"/>
                <a:gd name="connsiteY4" fmla="*/ 803450 h 1987242"/>
                <a:gd name="connsiteX5" fmla="*/ 4183974 w 6529510"/>
                <a:gd name="connsiteY5" fmla="*/ 354272 h 1987242"/>
                <a:gd name="connsiteX6" fmla="*/ 4247504 w 6529510"/>
                <a:gd name="connsiteY6" fmla="*/ 25142 h 1987242"/>
                <a:gd name="connsiteX7" fmla="*/ 4487961 w 6529510"/>
                <a:gd name="connsiteY7" fmla="*/ 391439 h 1987242"/>
                <a:gd name="connsiteX8" fmla="*/ 3883993 w 6529510"/>
                <a:gd name="connsiteY8" fmla="*/ 843724 h 1987242"/>
                <a:gd name="connsiteX9" fmla="*/ 3870404 w 6529510"/>
                <a:gd name="connsiteY9" fmla="*/ 847430 h 1987242"/>
                <a:gd name="connsiteX10" fmla="*/ 3120516 w 6529510"/>
                <a:gd name="connsiteY10" fmla="*/ 763759 h 1987242"/>
                <a:gd name="connsiteX11" fmla="*/ 3142091 w 6529510"/>
                <a:gd name="connsiteY11" fmla="*/ 326113 h 1987242"/>
                <a:gd name="connsiteX12" fmla="*/ 3363719 w 6529510"/>
                <a:gd name="connsiteY12" fmla="*/ 577610 h 1987242"/>
                <a:gd name="connsiteX13" fmla="*/ 3114961 w 6529510"/>
                <a:gd name="connsiteY13" fmla="*/ 1245009 h 1987242"/>
                <a:gd name="connsiteX14" fmla="*/ 2456999 w 6529510"/>
                <a:gd name="connsiteY14" fmla="*/ 1580071 h 1987242"/>
                <a:gd name="connsiteX15" fmla="*/ 1925661 w 6529510"/>
                <a:gd name="connsiteY15" fmla="*/ 1528840 h 1987242"/>
                <a:gd name="connsiteX16" fmla="*/ 1846471 w 6529510"/>
                <a:gd name="connsiteY16" fmla="*/ 1550400 h 1987242"/>
                <a:gd name="connsiteX17" fmla="*/ 1414441 w 6529510"/>
                <a:gd name="connsiteY17" fmla="*/ 1863924 h 1987242"/>
                <a:gd name="connsiteX18" fmla="*/ 677442 w 6529510"/>
                <a:gd name="connsiteY18" fmla="*/ 1908671 h 1987242"/>
                <a:gd name="connsiteX19" fmla="*/ 124675 w 6529510"/>
                <a:gd name="connsiteY19" fmla="*/ 1459501 h 1987242"/>
                <a:gd name="connsiteX20" fmla="*/ 188213 w 6529510"/>
                <a:gd name="connsiteY20" fmla="*/ 1130371 h 1987242"/>
                <a:gd name="connsiteX21" fmla="*/ 428677 w 6529510"/>
                <a:gd name="connsiteY21" fmla="*/ 1496668 h 1987242"/>
                <a:gd name="connsiteX22" fmla="*/ 20141 w 6529510"/>
                <a:gd name="connsiteY22" fmla="*/ 1898098 h 198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29510" h="1987242">
                  <a:moveTo>
                    <a:pt x="6516299" y="474841"/>
                  </a:moveTo>
                  <a:cubicBezTo>
                    <a:pt x="6251036" y="443122"/>
                    <a:pt x="6306625" y="328039"/>
                    <a:pt x="5984961" y="423618"/>
                  </a:cubicBezTo>
                  <a:lnTo>
                    <a:pt x="5905770" y="445179"/>
                  </a:lnTo>
                  <a:cubicBezTo>
                    <a:pt x="5580054" y="525865"/>
                    <a:pt x="5686306" y="596877"/>
                    <a:pt x="5473740" y="758702"/>
                  </a:cubicBezTo>
                  <a:cubicBezTo>
                    <a:pt x="5261175" y="920521"/>
                    <a:pt x="4965697" y="869037"/>
                    <a:pt x="4736742" y="803450"/>
                  </a:cubicBezTo>
                  <a:cubicBezTo>
                    <a:pt x="4507779" y="737856"/>
                    <a:pt x="4266893" y="491606"/>
                    <a:pt x="4183974" y="354272"/>
                  </a:cubicBezTo>
                  <a:cubicBezTo>
                    <a:pt x="4101039" y="216937"/>
                    <a:pt x="4113454" y="49648"/>
                    <a:pt x="4247504" y="25142"/>
                  </a:cubicBezTo>
                  <a:cubicBezTo>
                    <a:pt x="4381570" y="635"/>
                    <a:pt x="4554338" y="57536"/>
                    <a:pt x="4487961" y="391439"/>
                  </a:cubicBezTo>
                  <a:cubicBezTo>
                    <a:pt x="4421591" y="725341"/>
                    <a:pt x="4115955" y="788565"/>
                    <a:pt x="3883993" y="843724"/>
                  </a:cubicBezTo>
                  <a:lnTo>
                    <a:pt x="3870404" y="847430"/>
                  </a:lnTo>
                  <a:cubicBezTo>
                    <a:pt x="3642508" y="917475"/>
                    <a:pt x="3346999" y="1017919"/>
                    <a:pt x="3120516" y="763759"/>
                  </a:cubicBezTo>
                  <a:cubicBezTo>
                    <a:pt x="2894023" y="509591"/>
                    <a:pt x="3014110" y="372955"/>
                    <a:pt x="3142091" y="326113"/>
                  </a:cubicBezTo>
                  <a:cubicBezTo>
                    <a:pt x="3270072" y="279278"/>
                    <a:pt x="3365568" y="417188"/>
                    <a:pt x="3363719" y="577610"/>
                  </a:cubicBezTo>
                  <a:cubicBezTo>
                    <a:pt x="3361862" y="738024"/>
                    <a:pt x="3279057" y="1072403"/>
                    <a:pt x="3114961" y="1245009"/>
                  </a:cubicBezTo>
                  <a:cubicBezTo>
                    <a:pt x="2950856" y="1417623"/>
                    <a:pt x="2722261" y="1611790"/>
                    <a:pt x="2456999" y="1580071"/>
                  </a:cubicBezTo>
                  <a:cubicBezTo>
                    <a:pt x="2191737" y="1548351"/>
                    <a:pt x="2247326" y="1433268"/>
                    <a:pt x="1925661" y="1528840"/>
                  </a:cubicBezTo>
                  <a:lnTo>
                    <a:pt x="1846471" y="1550400"/>
                  </a:lnTo>
                  <a:cubicBezTo>
                    <a:pt x="1520755" y="1631094"/>
                    <a:pt x="1627015" y="1702106"/>
                    <a:pt x="1414441" y="1863924"/>
                  </a:cubicBezTo>
                  <a:cubicBezTo>
                    <a:pt x="1201875" y="2025742"/>
                    <a:pt x="906397" y="1974266"/>
                    <a:pt x="677442" y="1908671"/>
                  </a:cubicBezTo>
                  <a:cubicBezTo>
                    <a:pt x="448488" y="1843077"/>
                    <a:pt x="207602" y="1596836"/>
                    <a:pt x="124675" y="1459501"/>
                  </a:cubicBezTo>
                  <a:cubicBezTo>
                    <a:pt x="41755" y="1322166"/>
                    <a:pt x="54155" y="1154877"/>
                    <a:pt x="188213" y="1130371"/>
                  </a:cubicBezTo>
                  <a:cubicBezTo>
                    <a:pt x="322271" y="1105864"/>
                    <a:pt x="495053" y="1162765"/>
                    <a:pt x="428677" y="1496668"/>
                  </a:cubicBezTo>
                  <a:cubicBezTo>
                    <a:pt x="380009" y="1741497"/>
                    <a:pt x="202706" y="1840798"/>
                    <a:pt x="20141" y="1898098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9" name="Freeform: Shape 85">
              <a:extLst>
                <a:ext uri="{FF2B5EF4-FFF2-40B4-BE49-F238E27FC236}">
                  <a16:creationId xmlns:a16="http://schemas.microsoft.com/office/drawing/2014/main" id="{DD22C608-7002-4CA5-A31D-C1B1F3066A78}"/>
                </a:ext>
              </a:extLst>
            </p:cNvPr>
            <p:cNvSpPr/>
            <p:nvPr/>
          </p:nvSpPr>
          <p:spPr>
            <a:xfrm>
              <a:off x="6008782" y="2381591"/>
              <a:ext cx="6445110" cy="2762190"/>
            </a:xfrm>
            <a:custGeom>
              <a:avLst/>
              <a:gdLst>
                <a:gd name="connsiteX0" fmla="*/ 20141 w 6445110"/>
                <a:gd name="connsiteY0" fmla="*/ 2748873 h 2762190"/>
                <a:gd name="connsiteX1" fmla="*/ 120608 w 6445110"/>
                <a:gd name="connsiteY1" fmla="*/ 2510964 h 2762190"/>
                <a:gd name="connsiteX2" fmla="*/ 129509 w 6445110"/>
                <a:gd name="connsiteY2" fmla="*/ 1740965 h 2762190"/>
                <a:gd name="connsiteX3" fmla="*/ 334892 w 6445110"/>
                <a:gd name="connsiteY3" fmla="*/ 1956899 h 2762190"/>
                <a:gd name="connsiteX4" fmla="*/ 471690 w 6445110"/>
                <a:gd name="connsiteY4" fmla="*/ 2136326 h 2762190"/>
                <a:gd name="connsiteX5" fmla="*/ 609132 w 6445110"/>
                <a:gd name="connsiteY5" fmla="*/ 2004830 h 2762190"/>
                <a:gd name="connsiteX6" fmla="*/ 791943 w 6445110"/>
                <a:gd name="connsiteY6" fmla="*/ 2325697 h 2762190"/>
                <a:gd name="connsiteX7" fmla="*/ 900014 w 6445110"/>
                <a:gd name="connsiteY7" fmla="*/ 2509322 h 2762190"/>
                <a:gd name="connsiteX8" fmla="*/ 987352 w 6445110"/>
                <a:gd name="connsiteY8" fmla="*/ 2274988 h 2762190"/>
                <a:gd name="connsiteX9" fmla="*/ 996245 w 6445110"/>
                <a:gd name="connsiteY9" fmla="*/ 1504981 h 2762190"/>
                <a:gd name="connsiteX10" fmla="*/ 996660 w 6445110"/>
                <a:gd name="connsiteY10" fmla="*/ 1504744 h 2762190"/>
                <a:gd name="connsiteX11" fmla="*/ 1202044 w 6445110"/>
                <a:gd name="connsiteY11" fmla="*/ 1720678 h 2762190"/>
                <a:gd name="connsiteX12" fmla="*/ 1338849 w 6445110"/>
                <a:gd name="connsiteY12" fmla="*/ 1900098 h 2762190"/>
                <a:gd name="connsiteX13" fmla="*/ 1476283 w 6445110"/>
                <a:gd name="connsiteY13" fmla="*/ 1768610 h 2762190"/>
                <a:gd name="connsiteX14" fmla="*/ 1696468 w 6445110"/>
                <a:gd name="connsiteY14" fmla="*/ 2185739 h 2762190"/>
                <a:gd name="connsiteX15" fmla="*/ 1943822 w 6445110"/>
                <a:gd name="connsiteY15" fmla="*/ 2350258 h 2762190"/>
                <a:gd name="connsiteX16" fmla="*/ 2024340 w 6445110"/>
                <a:gd name="connsiteY16" fmla="*/ 1813948 h 2762190"/>
                <a:gd name="connsiteX17" fmla="*/ 2048386 w 6445110"/>
                <a:gd name="connsiteY17" fmla="*/ 962526 h 2762190"/>
                <a:gd name="connsiteX18" fmla="*/ 2262318 w 6445110"/>
                <a:gd name="connsiteY18" fmla="*/ 1229438 h 2762190"/>
                <a:gd name="connsiteX19" fmla="*/ 2394604 w 6445110"/>
                <a:gd name="connsiteY19" fmla="*/ 1470600 h 2762190"/>
                <a:gd name="connsiteX20" fmla="*/ 2536128 w 6445110"/>
                <a:gd name="connsiteY20" fmla="*/ 1226844 h 2762190"/>
                <a:gd name="connsiteX21" fmla="*/ 2702780 w 6445110"/>
                <a:gd name="connsiteY21" fmla="*/ 1290743 h 2762190"/>
                <a:gd name="connsiteX22" fmla="*/ 2860647 w 6445110"/>
                <a:gd name="connsiteY22" fmla="*/ 1322386 h 2762190"/>
                <a:gd name="connsiteX23" fmla="*/ 2997391 w 6445110"/>
                <a:gd name="connsiteY23" fmla="*/ 1178544 h 2762190"/>
                <a:gd name="connsiteX24" fmla="*/ 3139183 w 6445110"/>
                <a:gd name="connsiteY24" fmla="*/ 1337171 h 2762190"/>
                <a:gd name="connsiteX25" fmla="*/ 3291050 w 6445110"/>
                <a:gd name="connsiteY25" fmla="*/ 1679613 h 2762190"/>
                <a:gd name="connsiteX26" fmla="*/ 3453106 w 6445110"/>
                <a:gd name="connsiteY26" fmla="*/ 1814056 h 2762190"/>
                <a:gd name="connsiteX27" fmla="*/ 3553573 w 6445110"/>
                <a:gd name="connsiteY27" fmla="*/ 1576146 h 2762190"/>
                <a:gd name="connsiteX28" fmla="*/ 3562473 w 6445110"/>
                <a:gd name="connsiteY28" fmla="*/ 806147 h 2762190"/>
                <a:gd name="connsiteX29" fmla="*/ 3767857 w 6445110"/>
                <a:gd name="connsiteY29" fmla="*/ 1022082 h 2762190"/>
                <a:gd name="connsiteX30" fmla="*/ 3904655 w 6445110"/>
                <a:gd name="connsiteY30" fmla="*/ 1201501 h 2762190"/>
                <a:gd name="connsiteX31" fmla="*/ 4042097 w 6445110"/>
                <a:gd name="connsiteY31" fmla="*/ 1070013 h 2762190"/>
                <a:gd name="connsiteX32" fmla="*/ 4224900 w 6445110"/>
                <a:gd name="connsiteY32" fmla="*/ 1390865 h 2762190"/>
                <a:gd name="connsiteX33" fmla="*/ 4332971 w 6445110"/>
                <a:gd name="connsiteY33" fmla="*/ 1574505 h 2762190"/>
                <a:gd name="connsiteX34" fmla="*/ 4420310 w 6445110"/>
                <a:gd name="connsiteY34" fmla="*/ 1340171 h 2762190"/>
                <a:gd name="connsiteX35" fmla="*/ 4429210 w 6445110"/>
                <a:gd name="connsiteY35" fmla="*/ 570164 h 2762190"/>
                <a:gd name="connsiteX36" fmla="*/ 4634594 w 6445110"/>
                <a:gd name="connsiteY36" fmla="*/ 786106 h 2762190"/>
                <a:gd name="connsiteX37" fmla="*/ 4771392 w 6445110"/>
                <a:gd name="connsiteY37" fmla="*/ 965526 h 2762190"/>
                <a:gd name="connsiteX38" fmla="*/ 4908834 w 6445110"/>
                <a:gd name="connsiteY38" fmla="*/ 834038 h 2762190"/>
                <a:gd name="connsiteX39" fmla="*/ 5129011 w 6445110"/>
                <a:gd name="connsiteY39" fmla="*/ 1251152 h 2762190"/>
                <a:gd name="connsiteX40" fmla="*/ 5376365 w 6445110"/>
                <a:gd name="connsiteY40" fmla="*/ 1415679 h 2762190"/>
                <a:gd name="connsiteX41" fmla="*/ 5456883 w 6445110"/>
                <a:gd name="connsiteY41" fmla="*/ 879376 h 2762190"/>
                <a:gd name="connsiteX42" fmla="*/ 5480930 w 6445110"/>
                <a:gd name="connsiteY42" fmla="*/ 27954 h 2762190"/>
                <a:gd name="connsiteX43" fmla="*/ 5694861 w 6445110"/>
                <a:gd name="connsiteY43" fmla="*/ 294866 h 2762190"/>
                <a:gd name="connsiteX44" fmla="*/ 5827155 w 6445110"/>
                <a:gd name="connsiteY44" fmla="*/ 536036 h 2762190"/>
                <a:gd name="connsiteX45" fmla="*/ 5968671 w 6445110"/>
                <a:gd name="connsiteY45" fmla="*/ 292273 h 2762190"/>
                <a:gd name="connsiteX46" fmla="*/ 6135323 w 6445110"/>
                <a:gd name="connsiteY46" fmla="*/ 356179 h 2762190"/>
                <a:gd name="connsiteX47" fmla="*/ 6293190 w 6445110"/>
                <a:gd name="connsiteY47" fmla="*/ 387821 h 2762190"/>
                <a:gd name="connsiteX48" fmla="*/ 6429926 w 6445110"/>
                <a:gd name="connsiteY48" fmla="*/ 243980 h 276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445110" h="2762190">
                  <a:moveTo>
                    <a:pt x="20141" y="2748873"/>
                  </a:moveTo>
                  <a:cubicBezTo>
                    <a:pt x="110104" y="2752755"/>
                    <a:pt x="130030" y="2633666"/>
                    <a:pt x="120608" y="2510964"/>
                  </a:cubicBezTo>
                  <a:cubicBezTo>
                    <a:pt x="111194" y="2388269"/>
                    <a:pt x="-12154" y="1798196"/>
                    <a:pt x="129509" y="1740965"/>
                  </a:cubicBezTo>
                  <a:cubicBezTo>
                    <a:pt x="271178" y="1683741"/>
                    <a:pt x="312818" y="1885619"/>
                    <a:pt x="334892" y="1956899"/>
                  </a:cubicBezTo>
                  <a:cubicBezTo>
                    <a:pt x="356959" y="2028186"/>
                    <a:pt x="388878" y="2164992"/>
                    <a:pt x="471690" y="2136326"/>
                  </a:cubicBezTo>
                  <a:cubicBezTo>
                    <a:pt x="554510" y="2107668"/>
                    <a:pt x="534031" y="1993298"/>
                    <a:pt x="609132" y="2004830"/>
                  </a:cubicBezTo>
                  <a:cubicBezTo>
                    <a:pt x="684233" y="2016370"/>
                    <a:pt x="717011" y="2137086"/>
                    <a:pt x="791943" y="2325697"/>
                  </a:cubicBezTo>
                  <a:cubicBezTo>
                    <a:pt x="816780" y="2388223"/>
                    <a:pt x="855097" y="2502225"/>
                    <a:pt x="900014" y="2509322"/>
                  </a:cubicBezTo>
                  <a:cubicBezTo>
                    <a:pt x="1000135" y="2525135"/>
                    <a:pt x="996767" y="2397691"/>
                    <a:pt x="987352" y="2274988"/>
                  </a:cubicBezTo>
                  <a:cubicBezTo>
                    <a:pt x="977931" y="2152286"/>
                    <a:pt x="854583" y="1562213"/>
                    <a:pt x="996245" y="1504981"/>
                  </a:cubicBezTo>
                  <a:lnTo>
                    <a:pt x="996660" y="1504744"/>
                  </a:lnTo>
                  <a:cubicBezTo>
                    <a:pt x="1138329" y="1447513"/>
                    <a:pt x="1179969" y="1649398"/>
                    <a:pt x="1202044" y="1720678"/>
                  </a:cubicBezTo>
                  <a:cubicBezTo>
                    <a:pt x="1224118" y="1791958"/>
                    <a:pt x="1256037" y="1928763"/>
                    <a:pt x="1338849" y="1900098"/>
                  </a:cubicBezTo>
                  <a:cubicBezTo>
                    <a:pt x="1421661" y="1871440"/>
                    <a:pt x="1401182" y="1757077"/>
                    <a:pt x="1476283" y="1768610"/>
                  </a:cubicBezTo>
                  <a:cubicBezTo>
                    <a:pt x="1551384" y="1780142"/>
                    <a:pt x="1613994" y="2000304"/>
                    <a:pt x="1696468" y="2185739"/>
                  </a:cubicBezTo>
                  <a:cubicBezTo>
                    <a:pt x="1778935" y="2371166"/>
                    <a:pt x="1860343" y="2415637"/>
                    <a:pt x="1943822" y="2350258"/>
                  </a:cubicBezTo>
                  <a:cubicBezTo>
                    <a:pt x="2027302" y="2284886"/>
                    <a:pt x="2097477" y="2209808"/>
                    <a:pt x="2024340" y="1813948"/>
                  </a:cubicBezTo>
                  <a:cubicBezTo>
                    <a:pt x="1951203" y="1418088"/>
                    <a:pt x="1920934" y="1013220"/>
                    <a:pt x="2048386" y="962526"/>
                  </a:cubicBezTo>
                  <a:cubicBezTo>
                    <a:pt x="2175839" y="911832"/>
                    <a:pt x="2232586" y="1120262"/>
                    <a:pt x="2262318" y="1229438"/>
                  </a:cubicBezTo>
                  <a:cubicBezTo>
                    <a:pt x="2292042" y="1338613"/>
                    <a:pt x="2305500" y="1505519"/>
                    <a:pt x="2394604" y="1470600"/>
                  </a:cubicBezTo>
                  <a:cubicBezTo>
                    <a:pt x="2483715" y="1435681"/>
                    <a:pt x="2474094" y="1243740"/>
                    <a:pt x="2536128" y="1226844"/>
                  </a:cubicBezTo>
                  <a:cubicBezTo>
                    <a:pt x="2598162" y="1209957"/>
                    <a:pt x="2664462" y="1218558"/>
                    <a:pt x="2702780" y="1290743"/>
                  </a:cubicBezTo>
                  <a:cubicBezTo>
                    <a:pt x="2741090" y="1362936"/>
                    <a:pt x="2814165" y="1367026"/>
                    <a:pt x="2860647" y="1322386"/>
                  </a:cubicBezTo>
                  <a:cubicBezTo>
                    <a:pt x="2907129" y="1277753"/>
                    <a:pt x="2922627" y="1165217"/>
                    <a:pt x="2997391" y="1178544"/>
                  </a:cubicBezTo>
                  <a:cubicBezTo>
                    <a:pt x="3050609" y="1188043"/>
                    <a:pt x="3073381" y="1203159"/>
                    <a:pt x="3139183" y="1337171"/>
                  </a:cubicBezTo>
                  <a:cubicBezTo>
                    <a:pt x="3204985" y="1471175"/>
                    <a:pt x="3231908" y="1562849"/>
                    <a:pt x="3291050" y="1679613"/>
                  </a:cubicBezTo>
                  <a:cubicBezTo>
                    <a:pt x="3343601" y="1783357"/>
                    <a:pt x="3393957" y="1811500"/>
                    <a:pt x="3453106" y="1814056"/>
                  </a:cubicBezTo>
                  <a:cubicBezTo>
                    <a:pt x="3543061" y="1817938"/>
                    <a:pt x="3562995" y="1698849"/>
                    <a:pt x="3553573" y="1576146"/>
                  </a:cubicBezTo>
                  <a:cubicBezTo>
                    <a:pt x="3544151" y="1453444"/>
                    <a:pt x="3420804" y="863379"/>
                    <a:pt x="3562473" y="806147"/>
                  </a:cubicBezTo>
                  <a:cubicBezTo>
                    <a:pt x="3704135" y="748909"/>
                    <a:pt x="3745775" y="950802"/>
                    <a:pt x="3767857" y="1022082"/>
                  </a:cubicBezTo>
                  <a:cubicBezTo>
                    <a:pt x="3789932" y="1093362"/>
                    <a:pt x="3821843" y="1230167"/>
                    <a:pt x="3904655" y="1201501"/>
                  </a:cubicBezTo>
                  <a:cubicBezTo>
                    <a:pt x="3987467" y="1172836"/>
                    <a:pt x="3966988" y="1058481"/>
                    <a:pt x="4042097" y="1070013"/>
                  </a:cubicBezTo>
                  <a:cubicBezTo>
                    <a:pt x="4117198" y="1081546"/>
                    <a:pt x="4149984" y="1202268"/>
                    <a:pt x="4224900" y="1390865"/>
                  </a:cubicBezTo>
                  <a:cubicBezTo>
                    <a:pt x="4249745" y="1453398"/>
                    <a:pt x="4288055" y="1567407"/>
                    <a:pt x="4332971" y="1574505"/>
                  </a:cubicBezTo>
                  <a:cubicBezTo>
                    <a:pt x="4433093" y="1590318"/>
                    <a:pt x="4429732" y="1462866"/>
                    <a:pt x="4420310" y="1340171"/>
                  </a:cubicBezTo>
                  <a:cubicBezTo>
                    <a:pt x="4410887" y="1217468"/>
                    <a:pt x="4287541" y="627388"/>
                    <a:pt x="4429210" y="570164"/>
                  </a:cubicBezTo>
                  <a:cubicBezTo>
                    <a:pt x="4570873" y="512933"/>
                    <a:pt x="4612520" y="714819"/>
                    <a:pt x="4634594" y="786106"/>
                  </a:cubicBezTo>
                  <a:cubicBezTo>
                    <a:pt x="4656669" y="857386"/>
                    <a:pt x="4688580" y="994191"/>
                    <a:pt x="4771392" y="965526"/>
                  </a:cubicBezTo>
                  <a:cubicBezTo>
                    <a:pt x="4854212" y="936860"/>
                    <a:pt x="4833734" y="822498"/>
                    <a:pt x="4908834" y="834038"/>
                  </a:cubicBezTo>
                  <a:cubicBezTo>
                    <a:pt x="4983935" y="845570"/>
                    <a:pt x="5046537" y="1065724"/>
                    <a:pt x="5129011" y="1251152"/>
                  </a:cubicBezTo>
                  <a:cubicBezTo>
                    <a:pt x="5211478" y="1436587"/>
                    <a:pt x="5292886" y="1481065"/>
                    <a:pt x="5376365" y="1415679"/>
                  </a:cubicBezTo>
                  <a:cubicBezTo>
                    <a:pt x="5459845" y="1350307"/>
                    <a:pt x="5530012" y="1275236"/>
                    <a:pt x="5456883" y="879376"/>
                  </a:cubicBezTo>
                  <a:cubicBezTo>
                    <a:pt x="5383754" y="483516"/>
                    <a:pt x="5353470" y="78648"/>
                    <a:pt x="5480930" y="27954"/>
                  </a:cubicBezTo>
                  <a:cubicBezTo>
                    <a:pt x="5608389" y="-22740"/>
                    <a:pt x="5665137" y="185691"/>
                    <a:pt x="5694861" y="294866"/>
                  </a:cubicBezTo>
                  <a:cubicBezTo>
                    <a:pt x="5724586" y="404042"/>
                    <a:pt x="5738044" y="570955"/>
                    <a:pt x="5827155" y="536036"/>
                  </a:cubicBezTo>
                  <a:cubicBezTo>
                    <a:pt x="5916258" y="501110"/>
                    <a:pt x="5906645" y="309176"/>
                    <a:pt x="5968671" y="292273"/>
                  </a:cubicBezTo>
                  <a:cubicBezTo>
                    <a:pt x="6030705" y="275385"/>
                    <a:pt x="6097013" y="283986"/>
                    <a:pt x="6135323" y="356179"/>
                  </a:cubicBezTo>
                  <a:cubicBezTo>
                    <a:pt x="6173633" y="428364"/>
                    <a:pt x="6246708" y="432461"/>
                    <a:pt x="6293190" y="387821"/>
                  </a:cubicBezTo>
                  <a:cubicBezTo>
                    <a:pt x="6339672" y="343181"/>
                    <a:pt x="6355961" y="226809"/>
                    <a:pt x="6429926" y="243980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1" name="Freeform: Shape 86">
              <a:extLst>
                <a:ext uri="{FF2B5EF4-FFF2-40B4-BE49-F238E27FC236}">
                  <a16:creationId xmlns:a16="http://schemas.microsoft.com/office/drawing/2014/main" id="{3AAF5973-01DD-4678-A438-3159CD04D359}"/>
                </a:ext>
              </a:extLst>
            </p:cNvPr>
            <p:cNvSpPr/>
            <p:nvPr/>
          </p:nvSpPr>
          <p:spPr>
            <a:xfrm>
              <a:off x="7755836" y="1989270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5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5"/>
                    <a:pt x="316578" y="613015"/>
                  </a:cubicBezTo>
                  <a:cubicBezTo>
                    <a:pt x="152860" y="613015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2" name="Freeform: Shape 87">
              <a:extLst>
                <a:ext uri="{FF2B5EF4-FFF2-40B4-BE49-F238E27FC236}">
                  <a16:creationId xmlns:a16="http://schemas.microsoft.com/office/drawing/2014/main" id="{CAF5AABE-A6D9-42E5-958A-723E7C3FB1EB}"/>
                </a:ext>
              </a:extLst>
            </p:cNvPr>
            <p:cNvSpPr/>
            <p:nvPr/>
          </p:nvSpPr>
          <p:spPr>
            <a:xfrm>
              <a:off x="11825970" y="872447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4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4"/>
                    <a:pt x="316578" y="613014"/>
                  </a:cubicBezTo>
                  <a:cubicBezTo>
                    <a:pt x="152860" y="613014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99" y="1097122"/>
            <a:ext cx="7469285" cy="4941764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869096" y="511237"/>
            <a:ext cx="10475844" cy="374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Dzięki swoim umiejętnościom fotografował jako jeden z pierwszych ciemne wnętrza kopalni soli. </a:t>
            </a:r>
          </a:p>
        </p:txBody>
      </p:sp>
    </p:spTree>
    <p:extLst>
      <p:ext uri="{BB962C8B-B14F-4D97-AF65-F5344CB8AC3E}">
        <p14:creationId xmlns:p14="http://schemas.microsoft.com/office/powerpoint/2010/main" val="352085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8832789" y="3792805"/>
            <a:ext cx="419139" cy="5466400"/>
            <a:chOff x="11581037" y="816491"/>
            <a:chExt cx="419139" cy="588798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81037" y="1755601"/>
              <a:ext cx="419139" cy="4948110"/>
              <a:chOff x="11581037" y="1755601"/>
              <a:chExt cx="419139" cy="494811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62" y="1755601"/>
                <a:ext cx="311414" cy="4948110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380595" y="6214788"/>
                <a:ext cx="61632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8910962" y="3660455"/>
              <a:ext cx="588798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/>
                <a:t>https://polona.pl/item/wieliczka-czlonkowie-towarzystwa-gimnastycznego-sokol,MTc1OTUxNzg/0/#info:metadata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517" y="375940"/>
            <a:ext cx="9327285" cy="5911259"/>
          </a:xfrm>
          <a:prstGeom prst="rect">
            <a:avLst/>
          </a:prstGeom>
        </p:spPr>
      </p:pic>
      <p:sp>
        <p:nvSpPr>
          <p:cNvPr id="67" name="Prostokąt 66"/>
          <p:cNvSpPr/>
          <p:nvPr/>
        </p:nvSpPr>
        <p:spPr>
          <a:xfrm>
            <a:off x="3657600" y="5785469"/>
            <a:ext cx="623068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1200" dirty="0">
                <a:solidFill>
                  <a:srgbClr val="005B7F"/>
                </a:solidFill>
                <a:latin typeface="HK Grotesk" pitchFamily="50" charset="-18"/>
              </a:rPr>
              <a:t>Fot. W. </a:t>
            </a:r>
            <a:r>
              <a:rPr lang="pl-PL" sz="1200" dirty="0" err="1">
                <a:solidFill>
                  <a:srgbClr val="005B7F"/>
                </a:solidFill>
                <a:latin typeface="HK Grotesk" pitchFamily="50" charset="-18"/>
              </a:rPr>
              <a:t>Gargul</a:t>
            </a:r>
            <a:r>
              <a:rPr lang="pl-PL" sz="1200" dirty="0">
                <a:solidFill>
                  <a:srgbClr val="005B7F"/>
                </a:solidFill>
                <a:latin typeface="HK Grotesk" pitchFamily="50" charset="-18"/>
              </a:rPr>
              <a:t>, Członkowie Towarzystwa Gimnastycznego „Sokół” w Wieliczce</a:t>
            </a:r>
          </a:p>
        </p:txBody>
      </p:sp>
      <p:grpSp>
        <p:nvGrpSpPr>
          <p:cNvPr id="32" name="Grafika Start3">
            <a:extLst>
              <a:ext uri="{FF2B5EF4-FFF2-40B4-BE49-F238E27FC236}">
                <a16:creationId xmlns:a16="http://schemas.microsoft.com/office/drawing/2014/main" id="{2D29B4CE-4071-4889-9885-EC8F5D00FA11}"/>
              </a:ext>
            </a:extLst>
          </p:cNvPr>
          <p:cNvGrpSpPr/>
          <p:nvPr/>
        </p:nvGrpSpPr>
        <p:grpSpPr>
          <a:xfrm rot="2812513">
            <a:off x="-1088672" y="4850696"/>
            <a:ext cx="4081843" cy="3138874"/>
            <a:chOff x="6008782" y="128898"/>
            <a:chExt cx="6533553" cy="5024201"/>
          </a:xfrm>
        </p:grpSpPr>
        <p:sp>
          <p:nvSpPr>
            <p:cNvPr id="33" name="Freeform: Shape 70">
              <a:extLst>
                <a:ext uri="{FF2B5EF4-FFF2-40B4-BE49-F238E27FC236}">
                  <a16:creationId xmlns:a16="http://schemas.microsoft.com/office/drawing/2014/main" id="{9FF245B2-3932-4B49-8CD2-E9D67F11687F}"/>
                </a:ext>
              </a:extLst>
            </p:cNvPr>
            <p:cNvSpPr/>
            <p:nvPr/>
          </p:nvSpPr>
          <p:spPr>
            <a:xfrm>
              <a:off x="8058900" y="11371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4" name="Freeform: Shape 72">
              <a:extLst>
                <a:ext uri="{FF2B5EF4-FFF2-40B4-BE49-F238E27FC236}">
                  <a16:creationId xmlns:a16="http://schemas.microsoft.com/office/drawing/2014/main" id="{D5A0EB4F-0E93-478E-95EA-D1EC4B25A14A}"/>
                </a:ext>
              </a:extLst>
            </p:cNvPr>
            <p:cNvSpPr/>
            <p:nvPr/>
          </p:nvSpPr>
          <p:spPr>
            <a:xfrm>
              <a:off x="6876785" y="2501688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5" name="Freeform: Shape 73">
              <a:extLst>
                <a:ext uri="{FF2B5EF4-FFF2-40B4-BE49-F238E27FC236}">
                  <a16:creationId xmlns:a16="http://schemas.microsoft.com/office/drawing/2014/main" id="{1D4C4A61-EB05-48CF-85B5-ACC743F34254}"/>
                </a:ext>
              </a:extLst>
            </p:cNvPr>
            <p:cNvSpPr/>
            <p:nvPr/>
          </p:nvSpPr>
          <p:spPr>
            <a:xfrm>
              <a:off x="7330676" y="36369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6" name="Freeform: Shape 74">
              <a:extLst>
                <a:ext uri="{FF2B5EF4-FFF2-40B4-BE49-F238E27FC236}">
                  <a16:creationId xmlns:a16="http://schemas.microsoft.com/office/drawing/2014/main" id="{22B6BA99-00AF-4509-9126-B5E52159A8B9}"/>
                </a:ext>
              </a:extLst>
            </p:cNvPr>
            <p:cNvSpPr/>
            <p:nvPr/>
          </p:nvSpPr>
          <p:spPr>
            <a:xfrm>
              <a:off x="7162487" y="495360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7" name="Freeform: Shape 75">
              <a:extLst>
                <a:ext uri="{FF2B5EF4-FFF2-40B4-BE49-F238E27FC236}">
                  <a16:creationId xmlns:a16="http://schemas.microsoft.com/office/drawing/2014/main" id="{528D803C-3205-4055-B761-A2F887D536A9}"/>
                </a:ext>
              </a:extLst>
            </p:cNvPr>
            <p:cNvSpPr/>
            <p:nvPr/>
          </p:nvSpPr>
          <p:spPr>
            <a:xfrm>
              <a:off x="8417748" y="4047325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0" name="Freeform: Shape 76">
              <a:extLst>
                <a:ext uri="{FF2B5EF4-FFF2-40B4-BE49-F238E27FC236}">
                  <a16:creationId xmlns:a16="http://schemas.microsoft.com/office/drawing/2014/main" id="{AC8F63B5-1B0D-44BB-8DFC-C35CA92289A2}"/>
                </a:ext>
              </a:extLst>
            </p:cNvPr>
            <p:cNvSpPr/>
            <p:nvPr/>
          </p:nvSpPr>
          <p:spPr>
            <a:xfrm>
              <a:off x="9114568" y="465351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1" name="Freeform: Shape 77">
              <a:extLst>
                <a:ext uri="{FF2B5EF4-FFF2-40B4-BE49-F238E27FC236}">
                  <a16:creationId xmlns:a16="http://schemas.microsoft.com/office/drawing/2014/main" id="{25D3742E-915A-48FA-A8C5-3BCF46FEFCAD}"/>
                </a:ext>
              </a:extLst>
            </p:cNvPr>
            <p:cNvSpPr/>
            <p:nvPr/>
          </p:nvSpPr>
          <p:spPr>
            <a:xfrm>
              <a:off x="10675821" y="3852555"/>
              <a:ext cx="268546" cy="199492"/>
            </a:xfrm>
            <a:custGeom>
              <a:avLst/>
              <a:gdLst>
                <a:gd name="connsiteX0" fmla="*/ 7086 w 268546"/>
                <a:gd name="connsiteY0" fmla="*/ 68334 h 199491"/>
                <a:gd name="connsiteX1" fmla="*/ 227174 w 268546"/>
                <a:gd name="connsiteY1" fmla="*/ 7087 h 199491"/>
                <a:gd name="connsiteX2" fmla="*/ 262210 w 268546"/>
                <a:gd name="connsiteY2" fmla="*/ 132986 h 199491"/>
                <a:gd name="connsiteX3" fmla="*/ 42122 w 268546"/>
                <a:gd name="connsiteY3" fmla="*/ 194233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4"/>
                  </a:moveTo>
                  <a:lnTo>
                    <a:pt x="227174" y="7087"/>
                  </a:lnTo>
                  <a:lnTo>
                    <a:pt x="262210" y="132986"/>
                  </a:lnTo>
                  <a:lnTo>
                    <a:pt x="42122" y="194233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2" name="Freeform: Shape 78">
              <a:extLst>
                <a:ext uri="{FF2B5EF4-FFF2-40B4-BE49-F238E27FC236}">
                  <a16:creationId xmlns:a16="http://schemas.microsoft.com/office/drawing/2014/main" id="{319FD1B5-D2C8-402C-ADAB-7D6B6D839FEF}"/>
                </a:ext>
              </a:extLst>
            </p:cNvPr>
            <p:cNvSpPr/>
            <p:nvPr/>
          </p:nvSpPr>
          <p:spPr>
            <a:xfrm>
              <a:off x="9114636" y="2766523"/>
              <a:ext cx="268546" cy="199492"/>
            </a:xfrm>
            <a:custGeom>
              <a:avLst/>
              <a:gdLst>
                <a:gd name="connsiteX0" fmla="*/ 7087 w 268546"/>
                <a:gd name="connsiteY0" fmla="*/ 68330 h 199491"/>
                <a:gd name="connsiteX1" fmla="*/ 227159 w 268546"/>
                <a:gd name="connsiteY1" fmla="*/ 7087 h 199491"/>
                <a:gd name="connsiteX2" fmla="*/ 262195 w 268546"/>
                <a:gd name="connsiteY2" fmla="*/ 132986 h 199491"/>
                <a:gd name="connsiteX3" fmla="*/ 42123 w 268546"/>
                <a:gd name="connsiteY3" fmla="*/ 194229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0"/>
                  </a:moveTo>
                  <a:lnTo>
                    <a:pt x="227159" y="7087"/>
                  </a:lnTo>
                  <a:lnTo>
                    <a:pt x="262195" y="132986"/>
                  </a:lnTo>
                  <a:lnTo>
                    <a:pt x="42123" y="194229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3" name="Freeform: Shape 79">
              <a:extLst>
                <a:ext uri="{FF2B5EF4-FFF2-40B4-BE49-F238E27FC236}">
                  <a16:creationId xmlns:a16="http://schemas.microsoft.com/office/drawing/2014/main" id="{D3590255-25AA-4C48-B6F7-145574DF943A}"/>
                </a:ext>
              </a:extLst>
            </p:cNvPr>
            <p:cNvSpPr/>
            <p:nvPr/>
          </p:nvSpPr>
          <p:spPr>
            <a:xfrm>
              <a:off x="9721425" y="390577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4" name="Freeform: Shape 80">
              <a:extLst>
                <a:ext uri="{FF2B5EF4-FFF2-40B4-BE49-F238E27FC236}">
                  <a16:creationId xmlns:a16="http://schemas.microsoft.com/office/drawing/2014/main" id="{41C59A13-183C-441E-BA3E-CED72F5587D8}"/>
                </a:ext>
              </a:extLst>
            </p:cNvPr>
            <p:cNvSpPr/>
            <p:nvPr/>
          </p:nvSpPr>
          <p:spPr>
            <a:xfrm>
              <a:off x="9563440" y="1908682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9" name="Freeform: Shape 81">
              <a:extLst>
                <a:ext uri="{FF2B5EF4-FFF2-40B4-BE49-F238E27FC236}">
                  <a16:creationId xmlns:a16="http://schemas.microsoft.com/office/drawing/2014/main" id="{663B9CE9-0F75-4ACB-BBC9-4860ECE54125}"/>
                </a:ext>
              </a:extLst>
            </p:cNvPr>
            <p:cNvSpPr/>
            <p:nvPr/>
          </p:nvSpPr>
          <p:spPr>
            <a:xfrm>
              <a:off x="10338856" y="1121265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0" name="Freeform: Shape 82">
              <a:extLst>
                <a:ext uri="{FF2B5EF4-FFF2-40B4-BE49-F238E27FC236}">
                  <a16:creationId xmlns:a16="http://schemas.microsoft.com/office/drawing/2014/main" id="{831E74C3-2DFD-493B-A31E-53EF4AFB6A30}"/>
                </a:ext>
              </a:extLst>
            </p:cNvPr>
            <p:cNvSpPr/>
            <p:nvPr/>
          </p:nvSpPr>
          <p:spPr>
            <a:xfrm>
              <a:off x="10759913" y="268270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1" name="Freeform: Shape 83">
              <a:extLst>
                <a:ext uri="{FF2B5EF4-FFF2-40B4-BE49-F238E27FC236}">
                  <a16:creationId xmlns:a16="http://schemas.microsoft.com/office/drawing/2014/main" id="{7E36F1ED-603D-45EB-AE01-3967720586F5}"/>
                </a:ext>
              </a:extLst>
            </p:cNvPr>
            <p:cNvSpPr/>
            <p:nvPr/>
          </p:nvSpPr>
          <p:spPr>
            <a:xfrm>
              <a:off x="6011383" y="719754"/>
              <a:ext cx="5769908" cy="2861936"/>
            </a:xfrm>
            <a:custGeom>
              <a:avLst/>
              <a:gdLst>
                <a:gd name="connsiteX0" fmla="*/ 5751863 w 5769908"/>
                <a:gd name="connsiteY0" fmla="*/ 1120380 h 2861935"/>
                <a:gd name="connsiteX1" fmla="*/ 5394826 w 5769908"/>
                <a:gd name="connsiteY1" fmla="*/ 916162 h 2861935"/>
                <a:gd name="connsiteX2" fmla="*/ 5211716 w 5769908"/>
                <a:gd name="connsiteY2" fmla="*/ 243623 h 2861935"/>
                <a:gd name="connsiteX3" fmla="*/ 4891631 w 5769908"/>
                <a:gd name="connsiteY3" fmla="*/ 31939 h 2861935"/>
                <a:gd name="connsiteX4" fmla="*/ 4696430 w 5769908"/>
                <a:gd name="connsiteY4" fmla="*/ 383919 h 2861935"/>
                <a:gd name="connsiteX5" fmla="*/ 4875718 w 5769908"/>
                <a:gd name="connsiteY5" fmla="*/ 1500550 h 2861935"/>
                <a:gd name="connsiteX6" fmla="*/ 4760175 w 5769908"/>
                <a:gd name="connsiteY6" fmla="*/ 1734699 h 2861935"/>
                <a:gd name="connsiteX7" fmla="*/ 4534288 w 5769908"/>
                <a:gd name="connsiteY7" fmla="*/ 1577922 h 2861935"/>
                <a:gd name="connsiteX8" fmla="*/ 4210989 w 5769908"/>
                <a:gd name="connsiteY8" fmla="*/ 884604 h 2861935"/>
                <a:gd name="connsiteX9" fmla="*/ 3906120 w 5769908"/>
                <a:gd name="connsiteY9" fmla="*/ 967608 h 2861935"/>
                <a:gd name="connsiteX10" fmla="*/ 3978927 w 5769908"/>
                <a:gd name="connsiteY10" fmla="*/ 1729129 h 2861935"/>
                <a:gd name="connsiteX11" fmla="*/ 3863698 w 5769908"/>
                <a:gd name="connsiteY11" fmla="*/ 1978777 h 2861935"/>
                <a:gd name="connsiteX12" fmla="*/ 3645400 w 5769908"/>
                <a:gd name="connsiteY12" fmla="*/ 1835534 h 2861935"/>
                <a:gd name="connsiteX13" fmla="*/ 3236144 w 5769908"/>
                <a:gd name="connsiteY13" fmla="*/ 787391 h 2861935"/>
                <a:gd name="connsiteX14" fmla="*/ 3233474 w 5769908"/>
                <a:gd name="connsiteY14" fmla="*/ 782234 h 2861935"/>
                <a:gd name="connsiteX15" fmla="*/ 2886773 w 5769908"/>
                <a:gd name="connsiteY15" fmla="*/ 577802 h 2861935"/>
                <a:gd name="connsiteX16" fmla="*/ 2718187 w 5769908"/>
                <a:gd name="connsiteY16" fmla="*/ 922538 h 2861935"/>
                <a:gd name="connsiteX17" fmla="*/ 2901297 w 5769908"/>
                <a:gd name="connsiteY17" fmla="*/ 1595078 h 2861935"/>
                <a:gd name="connsiteX18" fmla="*/ 2697072 w 5769908"/>
                <a:gd name="connsiteY18" fmla="*/ 1952106 h 2861935"/>
                <a:gd name="connsiteX19" fmla="*/ 1697949 w 5769908"/>
                <a:gd name="connsiteY19" fmla="*/ 2224144 h 2861935"/>
                <a:gd name="connsiteX20" fmla="*/ 1340913 w 5769908"/>
                <a:gd name="connsiteY20" fmla="*/ 2019926 h 2861935"/>
                <a:gd name="connsiteX21" fmla="*/ 1157803 w 5769908"/>
                <a:gd name="connsiteY21" fmla="*/ 1347386 h 2861935"/>
                <a:gd name="connsiteX22" fmla="*/ 837719 w 5769908"/>
                <a:gd name="connsiteY22" fmla="*/ 1135710 h 2861935"/>
                <a:gd name="connsiteX23" fmla="*/ 642516 w 5769908"/>
                <a:gd name="connsiteY23" fmla="*/ 1487690 h 2861935"/>
                <a:gd name="connsiteX24" fmla="*/ 821805 w 5769908"/>
                <a:gd name="connsiteY24" fmla="*/ 2604321 h 2861935"/>
                <a:gd name="connsiteX25" fmla="*/ 706262 w 5769908"/>
                <a:gd name="connsiteY25" fmla="*/ 2838463 h 2861935"/>
                <a:gd name="connsiteX26" fmla="*/ 480376 w 5769908"/>
                <a:gd name="connsiteY26" fmla="*/ 2681685 h 2861935"/>
                <a:gd name="connsiteX27" fmla="*/ 157076 w 5769908"/>
                <a:gd name="connsiteY27" fmla="*/ 1988368 h 2861935"/>
                <a:gd name="connsiteX28" fmla="*/ 20141 w 5769908"/>
                <a:gd name="connsiteY28" fmla="*/ 1956986 h 286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69908" h="2861935">
                  <a:moveTo>
                    <a:pt x="5751863" y="1120380"/>
                  </a:moveTo>
                  <a:cubicBezTo>
                    <a:pt x="5553491" y="1174396"/>
                    <a:pt x="5442244" y="1090341"/>
                    <a:pt x="5394826" y="916162"/>
                  </a:cubicBezTo>
                  <a:cubicBezTo>
                    <a:pt x="5347409" y="741975"/>
                    <a:pt x="5259141" y="417809"/>
                    <a:pt x="5211716" y="243623"/>
                  </a:cubicBezTo>
                  <a:cubicBezTo>
                    <a:pt x="5164290" y="69444"/>
                    <a:pt x="5053718" y="-12187"/>
                    <a:pt x="4891631" y="31939"/>
                  </a:cubicBezTo>
                  <a:cubicBezTo>
                    <a:pt x="4729545" y="76073"/>
                    <a:pt x="4674270" y="177990"/>
                    <a:pt x="4696430" y="383919"/>
                  </a:cubicBezTo>
                  <a:cubicBezTo>
                    <a:pt x="4706611" y="478593"/>
                    <a:pt x="4890642" y="1340580"/>
                    <a:pt x="4875718" y="1500550"/>
                  </a:cubicBezTo>
                  <a:cubicBezTo>
                    <a:pt x="4860818" y="1660526"/>
                    <a:pt x="4842649" y="1708343"/>
                    <a:pt x="4760175" y="1734699"/>
                  </a:cubicBezTo>
                  <a:cubicBezTo>
                    <a:pt x="4677700" y="1761047"/>
                    <a:pt x="4602515" y="1699665"/>
                    <a:pt x="4534288" y="1577922"/>
                  </a:cubicBezTo>
                  <a:cubicBezTo>
                    <a:pt x="4466063" y="1456178"/>
                    <a:pt x="4347764" y="967232"/>
                    <a:pt x="4210989" y="884604"/>
                  </a:cubicBezTo>
                  <a:cubicBezTo>
                    <a:pt x="4061570" y="794334"/>
                    <a:pt x="3938538" y="910937"/>
                    <a:pt x="3906120" y="967608"/>
                  </a:cubicBezTo>
                  <a:cubicBezTo>
                    <a:pt x="3826777" y="1106316"/>
                    <a:pt x="3976019" y="1589600"/>
                    <a:pt x="3978927" y="1729129"/>
                  </a:cubicBezTo>
                  <a:cubicBezTo>
                    <a:pt x="3981835" y="1868658"/>
                    <a:pt x="3948152" y="1959687"/>
                    <a:pt x="3863698" y="1978777"/>
                  </a:cubicBezTo>
                  <a:cubicBezTo>
                    <a:pt x="3779252" y="1997874"/>
                    <a:pt x="3739353" y="1965864"/>
                    <a:pt x="3645400" y="1835534"/>
                  </a:cubicBezTo>
                  <a:cubicBezTo>
                    <a:pt x="3551448" y="1705197"/>
                    <a:pt x="3275359" y="874162"/>
                    <a:pt x="3236144" y="787391"/>
                  </a:cubicBezTo>
                  <a:lnTo>
                    <a:pt x="3233474" y="782234"/>
                  </a:lnTo>
                  <a:cubicBezTo>
                    <a:pt x="3155280" y="590446"/>
                    <a:pt x="3048859" y="533668"/>
                    <a:pt x="2886773" y="577802"/>
                  </a:cubicBezTo>
                  <a:cubicBezTo>
                    <a:pt x="2724686" y="621935"/>
                    <a:pt x="2670762" y="748351"/>
                    <a:pt x="2718187" y="922538"/>
                  </a:cubicBezTo>
                  <a:cubicBezTo>
                    <a:pt x="2765605" y="1096717"/>
                    <a:pt x="2853872" y="1420891"/>
                    <a:pt x="2901297" y="1595078"/>
                  </a:cubicBezTo>
                  <a:cubicBezTo>
                    <a:pt x="2948730" y="1769257"/>
                    <a:pt x="2895450" y="1898098"/>
                    <a:pt x="2697072" y="1952106"/>
                  </a:cubicBezTo>
                  <a:lnTo>
                    <a:pt x="1697949" y="2224144"/>
                  </a:lnTo>
                  <a:cubicBezTo>
                    <a:pt x="1499578" y="2278152"/>
                    <a:pt x="1388338" y="2194105"/>
                    <a:pt x="1340913" y="2019926"/>
                  </a:cubicBezTo>
                  <a:cubicBezTo>
                    <a:pt x="1293495" y="1845747"/>
                    <a:pt x="1205228" y="1521573"/>
                    <a:pt x="1157803" y="1347386"/>
                  </a:cubicBezTo>
                  <a:cubicBezTo>
                    <a:pt x="1110378" y="1173207"/>
                    <a:pt x="999806" y="1091577"/>
                    <a:pt x="837719" y="1135710"/>
                  </a:cubicBezTo>
                  <a:cubicBezTo>
                    <a:pt x="675632" y="1179836"/>
                    <a:pt x="620357" y="1281754"/>
                    <a:pt x="642516" y="1487690"/>
                  </a:cubicBezTo>
                  <a:cubicBezTo>
                    <a:pt x="652698" y="1582357"/>
                    <a:pt x="836721" y="2444344"/>
                    <a:pt x="821805" y="2604321"/>
                  </a:cubicBezTo>
                  <a:cubicBezTo>
                    <a:pt x="806897" y="2764290"/>
                    <a:pt x="788736" y="2812114"/>
                    <a:pt x="706262" y="2838463"/>
                  </a:cubicBezTo>
                  <a:cubicBezTo>
                    <a:pt x="623787" y="2864818"/>
                    <a:pt x="548602" y="2803429"/>
                    <a:pt x="480376" y="2681685"/>
                  </a:cubicBezTo>
                  <a:cubicBezTo>
                    <a:pt x="412149" y="2559942"/>
                    <a:pt x="293843" y="2070996"/>
                    <a:pt x="157076" y="1988368"/>
                  </a:cubicBezTo>
                  <a:cubicBezTo>
                    <a:pt x="107795" y="1958590"/>
                    <a:pt x="61375" y="1951324"/>
                    <a:pt x="20141" y="1956986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2" name="Freeform: Shape 84">
              <a:extLst>
                <a:ext uri="{FF2B5EF4-FFF2-40B4-BE49-F238E27FC236}">
                  <a16:creationId xmlns:a16="http://schemas.microsoft.com/office/drawing/2014/main" id="{19222A65-B43F-431D-B91D-5C18A4E7D547}"/>
                </a:ext>
              </a:extLst>
            </p:cNvPr>
            <p:cNvSpPr/>
            <p:nvPr/>
          </p:nvSpPr>
          <p:spPr>
            <a:xfrm>
              <a:off x="6012825" y="128898"/>
              <a:ext cx="6529510" cy="1987242"/>
            </a:xfrm>
            <a:custGeom>
              <a:avLst/>
              <a:gdLst>
                <a:gd name="connsiteX0" fmla="*/ 6516299 w 6529510"/>
                <a:gd name="connsiteY0" fmla="*/ 474841 h 1987242"/>
                <a:gd name="connsiteX1" fmla="*/ 5984961 w 6529510"/>
                <a:gd name="connsiteY1" fmla="*/ 423618 h 1987242"/>
                <a:gd name="connsiteX2" fmla="*/ 5905770 w 6529510"/>
                <a:gd name="connsiteY2" fmla="*/ 445179 h 1987242"/>
                <a:gd name="connsiteX3" fmla="*/ 5473740 w 6529510"/>
                <a:gd name="connsiteY3" fmla="*/ 758702 h 1987242"/>
                <a:gd name="connsiteX4" fmla="*/ 4736742 w 6529510"/>
                <a:gd name="connsiteY4" fmla="*/ 803450 h 1987242"/>
                <a:gd name="connsiteX5" fmla="*/ 4183974 w 6529510"/>
                <a:gd name="connsiteY5" fmla="*/ 354272 h 1987242"/>
                <a:gd name="connsiteX6" fmla="*/ 4247504 w 6529510"/>
                <a:gd name="connsiteY6" fmla="*/ 25142 h 1987242"/>
                <a:gd name="connsiteX7" fmla="*/ 4487961 w 6529510"/>
                <a:gd name="connsiteY7" fmla="*/ 391439 h 1987242"/>
                <a:gd name="connsiteX8" fmla="*/ 3883993 w 6529510"/>
                <a:gd name="connsiteY8" fmla="*/ 843724 h 1987242"/>
                <a:gd name="connsiteX9" fmla="*/ 3870404 w 6529510"/>
                <a:gd name="connsiteY9" fmla="*/ 847430 h 1987242"/>
                <a:gd name="connsiteX10" fmla="*/ 3120516 w 6529510"/>
                <a:gd name="connsiteY10" fmla="*/ 763759 h 1987242"/>
                <a:gd name="connsiteX11" fmla="*/ 3142091 w 6529510"/>
                <a:gd name="connsiteY11" fmla="*/ 326113 h 1987242"/>
                <a:gd name="connsiteX12" fmla="*/ 3363719 w 6529510"/>
                <a:gd name="connsiteY12" fmla="*/ 577610 h 1987242"/>
                <a:gd name="connsiteX13" fmla="*/ 3114961 w 6529510"/>
                <a:gd name="connsiteY13" fmla="*/ 1245009 h 1987242"/>
                <a:gd name="connsiteX14" fmla="*/ 2456999 w 6529510"/>
                <a:gd name="connsiteY14" fmla="*/ 1580071 h 1987242"/>
                <a:gd name="connsiteX15" fmla="*/ 1925661 w 6529510"/>
                <a:gd name="connsiteY15" fmla="*/ 1528840 h 1987242"/>
                <a:gd name="connsiteX16" fmla="*/ 1846471 w 6529510"/>
                <a:gd name="connsiteY16" fmla="*/ 1550400 h 1987242"/>
                <a:gd name="connsiteX17" fmla="*/ 1414441 w 6529510"/>
                <a:gd name="connsiteY17" fmla="*/ 1863924 h 1987242"/>
                <a:gd name="connsiteX18" fmla="*/ 677442 w 6529510"/>
                <a:gd name="connsiteY18" fmla="*/ 1908671 h 1987242"/>
                <a:gd name="connsiteX19" fmla="*/ 124675 w 6529510"/>
                <a:gd name="connsiteY19" fmla="*/ 1459501 h 1987242"/>
                <a:gd name="connsiteX20" fmla="*/ 188213 w 6529510"/>
                <a:gd name="connsiteY20" fmla="*/ 1130371 h 1987242"/>
                <a:gd name="connsiteX21" fmla="*/ 428677 w 6529510"/>
                <a:gd name="connsiteY21" fmla="*/ 1496668 h 1987242"/>
                <a:gd name="connsiteX22" fmla="*/ 20141 w 6529510"/>
                <a:gd name="connsiteY22" fmla="*/ 1898098 h 198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29510" h="1987242">
                  <a:moveTo>
                    <a:pt x="6516299" y="474841"/>
                  </a:moveTo>
                  <a:cubicBezTo>
                    <a:pt x="6251036" y="443122"/>
                    <a:pt x="6306625" y="328039"/>
                    <a:pt x="5984961" y="423618"/>
                  </a:cubicBezTo>
                  <a:lnTo>
                    <a:pt x="5905770" y="445179"/>
                  </a:lnTo>
                  <a:cubicBezTo>
                    <a:pt x="5580054" y="525865"/>
                    <a:pt x="5686306" y="596877"/>
                    <a:pt x="5473740" y="758702"/>
                  </a:cubicBezTo>
                  <a:cubicBezTo>
                    <a:pt x="5261175" y="920521"/>
                    <a:pt x="4965697" y="869037"/>
                    <a:pt x="4736742" y="803450"/>
                  </a:cubicBezTo>
                  <a:cubicBezTo>
                    <a:pt x="4507779" y="737856"/>
                    <a:pt x="4266893" y="491606"/>
                    <a:pt x="4183974" y="354272"/>
                  </a:cubicBezTo>
                  <a:cubicBezTo>
                    <a:pt x="4101039" y="216937"/>
                    <a:pt x="4113454" y="49648"/>
                    <a:pt x="4247504" y="25142"/>
                  </a:cubicBezTo>
                  <a:cubicBezTo>
                    <a:pt x="4381570" y="635"/>
                    <a:pt x="4554338" y="57536"/>
                    <a:pt x="4487961" y="391439"/>
                  </a:cubicBezTo>
                  <a:cubicBezTo>
                    <a:pt x="4421591" y="725341"/>
                    <a:pt x="4115955" y="788565"/>
                    <a:pt x="3883993" y="843724"/>
                  </a:cubicBezTo>
                  <a:lnTo>
                    <a:pt x="3870404" y="847430"/>
                  </a:lnTo>
                  <a:cubicBezTo>
                    <a:pt x="3642508" y="917475"/>
                    <a:pt x="3346999" y="1017919"/>
                    <a:pt x="3120516" y="763759"/>
                  </a:cubicBezTo>
                  <a:cubicBezTo>
                    <a:pt x="2894023" y="509591"/>
                    <a:pt x="3014110" y="372955"/>
                    <a:pt x="3142091" y="326113"/>
                  </a:cubicBezTo>
                  <a:cubicBezTo>
                    <a:pt x="3270072" y="279278"/>
                    <a:pt x="3365568" y="417188"/>
                    <a:pt x="3363719" y="577610"/>
                  </a:cubicBezTo>
                  <a:cubicBezTo>
                    <a:pt x="3361862" y="738024"/>
                    <a:pt x="3279057" y="1072403"/>
                    <a:pt x="3114961" y="1245009"/>
                  </a:cubicBezTo>
                  <a:cubicBezTo>
                    <a:pt x="2950856" y="1417623"/>
                    <a:pt x="2722261" y="1611790"/>
                    <a:pt x="2456999" y="1580071"/>
                  </a:cubicBezTo>
                  <a:cubicBezTo>
                    <a:pt x="2191737" y="1548351"/>
                    <a:pt x="2247326" y="1433268"/>
                    <a:pt x="1925661" y="1528840"/>
                  </a:cubicBezTo>
                  <a:lnTo>
                    <a:pt x="1846471" y="1550400"/>
                  </a:lnTo>
                  <a:cubicBezTo>
                    <a:pt x="1520755" y="1631094"/>
                    <a:pt x="1627015" y="1702106"/>
                    <a:pt x="1414441" y="1863924"/>
                  </a:cubicBezTo>
                  <a:cubicBezTo>
                    <a:pt x="1201875" y="2025742"/>
                    <a:pt x="906397" y="1974266"/>
                    <a:pt x="677442" y="1908671"/>
                  </a:cubicBezTo>
                  <a:cubicBezTo>
                    <a:pt x="448488" y="1843077"/>
                    <a:pt x="207602" y="1596836"/>
                    <a:pt x="124675" y="1459501"/>
                  </a:cubicBezTo>
                  <a:cubicBezTo>
                    <a:pt x="41755" y="1322166"/>
                    <a:pt x="54155" y="1154877"/>
                    <a:pt x="188213" y="1130371"/>
                  </a:cubicBezTo>
                  <a:cubicBezTo>
                    <a:pt x="322271" y="1105864"/>
                    <a:pt x="495053" y="1162765"/>
                    <a:pt x="428677" y="1496668"/>
                  </a:cubicBezTo>
                  <a:cubicBezTo>
                    <a:pt x="380009" y="1741497"/>
                    <a:pt x="202706" y="1840798"/>
                    <a:pt x="20141" y="1898098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3" name="Freeform: Shape 85">
              <a:extLst>
                <a:ext uri="{FF2B5EF4-FFF2-40B4-BE49-F238E27FC236}">
                  <a16:creationId xmlns:a16="http://schemas.microsoft.com/office/drawing/2014/main" id="{DD22C608-7002-4CA5-A31D-C1B1F3066A78}"/>
                </a:ext>
              </a:extLst>
            </p:cNvPr>
            <p:cNvSpPr/>
            <p:nvPr/>
          </p:nvSpPr>
          <p:spPr>
            <a:xfrm>
              <a:off x="6008782" y="2381591"/>
              <a:ext cx="6445110" cy="2762190"/>
            </a:xfrm>
            <a:custGeom>
              <a:avLst/>
              <a:gdLst>
                <a:gd name="connsiteX0" fmla="*/ 20141 w 6445110"/>
                <a:gd name="connsiteY0" fmla="*/ 2748873 h 2762190"/>
                <a:gd name="connsiteX1" fmla="*/ 120608 w 6445110"/>
                <a:gd name="connsiteY1" fmla="*/ 2510964 h 2762190"/>
                <a:gd name="connsiteX2" fmla="*/ 129509 w 6445110"/>
                <a:gd name="connsiteY2" fmla="*/ 1740965 h 2762190"/>
                <a:gd name="connsiteX3" fmla="*/ 334892 w 6445110"/>
                <a:gd name="connsiteY3" fmla="*/ 1956899 h 2762190"/>
                <a:gd name="connsiteX4" fmla="*/ 471690 w 6445110"/>
                <a:gd name="connsiteY4" fmla="*/ 2136326 h 2762190"/>
                <a:gd name="connsiteX5" fmla="*/ 609132 w 6445110"/>
                <a:gd name="connsiteY5" fmla="*/ 2004830 h 2762190"/>
                <a:gd name="connsiteX6" fmla="*/ 791943 w 6445110"/>
                <a:gd name="connsiteY6" fmla="*/ 2325697 h 2762190"/>
                <a:gd name="connsiteX7" fmla="*/ 900014 w 6445110"/>
                <a:gd name="connsiteY7" fmla="*/ 2509322 h 2762190"/>
                <a:gd name="connsiteX8" fmla="*/ 987352 w 6445110"/>
                <a:gd name="connsiteY8" fmla="*/ 2274988 h 2762190"/>
                <a:gd name="connsiteX9" fmla="*/ 996245 w 6445110"/>
                <a:gd name="connsiteY9" fmla="*/ 1504981 h 2762190"/>
                <a:gd name="connsiteX10" fmla="*/ 996660 w 6445110"/>
                <a:gd name="connsiteY10" fmla="*/ 1504744 h 2762190"/>
                <a:gd name="connsiteX11" fmla="*/ 1202044 w 6445110"/>
                <a:gd name="connsiteY11" fmla="*/ 1720678 h 2762190"/>
                <a:gd name="connsiteX12" fmla="*/ 1338849 w 6445110"/>
                <a:gd name="connsiteY12" fmla="*/ 1900098 h 2762190"/>
                <a:gd name="connsiteX13" fmla="*/ 1476283 w 6445110"/>
                <a:gd name="connsiteY13" fmla="*/ 1768610 h 2762190"/>
                <a:gd name="connsiteX14" fmla="*/ 1696468 w 6445110"/>
                <a:gd name="connsiteY14" fmla="*/ 2185739 h 2762190"/>
                <a:gd name="connsiteX15" fmla="*/ 1943822 w 6445110"/>
                <a:gd name="connsiteY15" fmla="*/ 2350258 h 2762190"/>
                <a:gd name="connsiteX16" fmla="*/ 2024340 w 6445110"/>
                <a:gd name="connsiteY16" fmla="*/ 1813948 h 2762190"/>
                <a:gd name="connsiteX17" fmla="*/ 2048386 w 6445110"/>
                <a:gd name="connsiteY17" fmla="*/ 962526 h 2762190"/>
                <a:gd name="connsiteX18" fmla="*/ 2262318 w 6445110"/>
                <a:gd name="connsiteY18" fmla="*/ 1229438 h 2762190"/>
                <a:gd name="connsiteX19" fmla="*/ 2394604 w 6445110"/>
                <a:gd name="connsiteY19" fmla="*/ 1470600 h 2762190"/>
                <a:gd name="connsiteX20" fmla="*/ 2536128 w 6445110"/>
                <a:gd name="connsiteY20" fmla="*/ 1226844 h 2762190"/>
                <a:gd name="connsiteX21" fmla="*/ 2702780 w 6445110"/>
                <a:gd name="connsiteY21" fmla="*/ 1290743 h 2762190"/>
                <a:gd name="connsiteX22" fmla="*/ 2860647 w 6445110"/>
                <a:gd name="connsiteY22" fmla="*/ 1322386 h 2762190"/>
                <a:gd name="connsiteX23" fmla="*/ 2997391 w 6445110"/>
                <a:gd name="connsiteY23" fmla="*/ 1178544 h 2762190"/>
                <a:gd name="connsiteX24" fmla="*/ 3139183 w 6445110"/>
                <a:gd name="connsiteY24" fmla="*/ 1337171 h 2762190"/>
                <a:gd name="connsiteX25" fmla="*/ 3291050 w 6445110"/>
                <a:gd name="connsiteY25" fmla="*/ 1679613 h 2762190"/>
                <a:gd name="connsiteX26" fmla="*/ 3453106 w 6445110"/>
                <a:gd name="connsiteY26" fmla="*/ 1814056 h 2762190"/>
                <a:gd name="connsiteX27" fmla="*/ 3553573 w 6445110"/>
                <a:gd name="connsiteY27" fmla="*/ 1576146 h 2762190"/>
                <a:gd name="connsiteX28" fmla="*/ 3562473 w 6445110"/>
                <a:gd name="connsiteY28" fmla="*/ 806147 h 2762190"/>
                <a:gd name="connsiteX29" fmla="*/ 3767857 w 6445110"/>
                <a:gd name="connsiteY29" fmla="*/ 1022082 h 2762190"/>
                <a:gd name="connsiteX30" fmla="*/ 3904655 w 6445110"/>
                <a:gd name="connsiteY30" fmla="*/ 1201501 h 2762190"/>
                <a:gd name="connsiteX31" fmla="*/ 4042097 w 6445110"/>
                <a:gd name="connsiteY31" fmla="*/ 1070013 h 2762190"/>
                <a:gd name="connsiteX32" fmla="*/ 4224900 w 6445110"/>
                <a:gd name="connsiteY32" fmla="*/ 1390865 h 2762190"/>
                <a:gd name="connsiteX33" fmla="*/ 4332971 w 6445110"/>
                <a:gd name="connsiteY33" fmla="*/ 1574505 h 2762190"/>
                <a:gd name="connsiteX34" fmla="*/ 4420310 w 6445110"/>
                <a:gd name="connsiteY34" fmla="*/ 1340171 h 2762190"/>
                <a:gd name="connsiteX35" fmla="*/ 4429210 w 6445110"/>
                <a:gd name="connsiteY35" fmla="*/ 570164 h 2762190"/>
                <a:gd name="connsiteX36" fmla="*/ 4634594 w 6445110"/>
                <a:gd name="connsiteY36" fmla="*/ 786106 h 2762190"/>
                <a:gd name="connsiteX37" fmla="*/ 4771392 w 6445110"/>
                <a:gd name="connsiteY37" fmla="*/ 965526 h 2762190"/>
                <a:gd name="connsiteX38" fmla="*/ 4908834 w 6445110"/>
                <a:gd name="connsiteY38" fmla="*/ 834038 h 2762190"/>
                <a:gd name="connsiteX39" fmla="*/ 5129011 w 6445110"/>
                <a:gd name="connsiteY39" fmla="*/ 1251152 h 2762190"/>
                <a:gd name="connsiteX40" fmla="*/ 5376365 w 6445110"/>
                <a:gd name="connsiteY40" fmla="*/ 1415679 h 2762190"/>
                <a:gd name="connsiteX41" fmla="*/ 5456883 w 6445110"/>
                <a:gd name="connsiteY41" fmla="*/ 879376 h 2762190"/>
                <a:gd name="connsiteX42" fmla="*/ 5480930 w 6445110"/>
                <a:gd name="connsiteY42" fmla="*/ 27954 h 2762190"/>
                <a:gd name="connsiteX43" fmla="*/ 5694861 w 6445110"/>
                <a:gd name="connsiteY43" fmla="*/ 294866 h 2762190"/>
                <a:gd name="connsiteX44" fmla="*/ 5827155 w 6445110"/>
                <a:gd name="connsiteY44" fmla="*/ 536036 h 2762190"/>
                <a:gd name="connsiteX45" fmla="*/ 5968671 w 6445110"/>
                <a:gd name="connsiteY45" fmla="*/ 292273 h 2762190"/>
                <a:gd name="connsiteX46" fmla="*/ 6135323 w 6445110"/>
                <a:gd name="connsiteY46" fmla="*/ 356179 h 2762190"/>
                <a:gd name="connsiteX47" fmla="*/ 6293190 w 6445110"/>
                <a:gd name="connsiteY47" fmla="*/ 387821 h 2762190"/>
                <a:gd name="connsiteX48" fmla="*/ 6429926 w 6445110"/>
                <a:gd name="connsiteY48" fmla="*/ 243980 h 276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445110" h="2762190">
                  <a:moveTo>
                    <a:pt x="20141" y="2748873"/>
                  </a:moveTo>
                  <a:cubicBezTo>
                    <a:pt x="110104" y="2752755"/>
                    <a:pt x="130030" y="2633666"/>
                    <a:pt x="120608" y="2510964"/>
                  </a:cubicBezTo>
                  <a:cubicBezTo>
                    <a:pt x="111194" y="2388269"/>
                    <a:pt x="-12154" y="1798196"/>
                    <a:pt x="129509" y="1740965"/>
                  </a:cubicBezTo>
                  <a:cubicBezTo>
                    <a:pt x="271178" y="1683741"/>
                    <a:pt x="312818" y="1885619"/>
                    <a:pt x="334892" y="1956899"/>
                  </a:cubicBezTo>
                  <a:cubicBezTo>
                    <a:pt x="356959" y="2028186"/>
                    <a:pt x="388878" y="2164992"/>
                    <a:pt x="471690" y="2136326"/>
                  </a:cubicBezTo>
                  <a:cubicBezTo>
                    <a:pt x="554510" y="2107668"/>
                    <a:pt x="534031" y="1993298"/>
                    <a:pt x="609132" y="2004830"/>
                  </a:cubicBezTo>
                  <a:cubicBezTo>
                    <a:pt x="684233" y="2016370"/>
                    <a:pt x="717011" y="2137086"/>
                    <a:pt x="791943" y="2325697"/>
                  </a:cubicBezTo>
                  <a:cubicBezTo>
                    <a:pt x="816780" y="2388223"/>
                    <a:pt x="855097" y="2502225"/>
                    <a:pt x="900014" y="2509322"/>
                  </a:cubicBezTo>
                  <a:cubicBezTo>
                    <a:pt x="1000135" y="2525135"/>
                    <a:pt x="996767" y="2397691"/>
                    <a:pt x="987352" y="2274988"/>
                  </a:cubicBezTo>
                  <a:cubicBezTo>
                    <a:pt x="977931" y="2152286"/>
                    <a:pt x="854583" y="1562213"/>
                    <a:pt x="996245" y="1504981"/>
                  </a:cubicBezTo>
                  <a:lnTo>
                    <a:pt x="996660" y="1504744"/>
                  </a:lnTo>
                  <a:cubicBezTo>
                    <a:pt x="1138329" y="1447513"/>
                    <a:pt x="1179969" y="1649398"/>
                    <a:pt x="1202044" y="1720678"/>
                  </a:cubicBezTo>
                  <a:cubicBezTo>
                    <a:pt x="1224118" y="1791958"/>
                    <a:pt x="1256037" y="1928763"/>
                    <a:pt x="1338849" y="1900098"/>
                  </a:cubicBezTo>
                  <a:cubicBezTo>
                    <a:pt x="1421661" y="1871440"/>
                    <a:pt x="1401182" y="1757077"/>
                    <a:pt x="1476283" y="1768610"/>
                  </a:cubicBezTo>
                  <a:cubicBezTo>
                    <a:pt x="1551384" y="1780142"/>
                    <a:pt x="1613994" y="2000304"/>
                    <a:pt x="1696468" y="2185739"/>
                  </a:cubicBezTo>
                  <a:cubicBezTo>
                    <a:pt x="1778935" y="2371166"/>
                    <a:pt x="1860343" y="2415637"/>
                    <a:pt x="1943822" y="2350258"/>
                  </a:cubicBezTo>
                  <a:cubicBezTo>
                    <a:pt x="2027302" y="2284886"/>
                    <a:pt x="2097477" y="2209808"/>
                    <a:pt x="2024340" y="1813948"/>
                  </a:cubicBezTo>
                  <a:cubicBezTo>
                    <a:pt x="1951203" y="1418088"/>
                    <a:pt x="1920934" y="1013220"/>
                    <a:pt x="2048386" y="962526"/>
                  </a:cubicBezTo>
                  <a:cubicBezTo>
                    <a:pt x="2175839" y="911832"/>
                    <a:pt x="2232586" y="1120262"/>
                    <a:pt x="2262318" y="1229438"/>
                  </a:cubicBezTo>
                  <a:cubicBezTo>
                    <a:pt x="2292042" y="1338613"/>
                    <a:pt x="2305500" y="1505519"/>
                    <a:pt x="2394604" y="1470600"/>
                  </a:cubicBezTo>
                  <a:cubicBezTo>
                    <a:pt x="2483715" y="1435681"/>
                    <a:pt x="2474094" y="1243740"/>
                    <a:pt x="2536128" y="1226844"/>
                  </a:cubicBezTo>
                  <a:cubicBezTo>
                    <a:pt x="2598162" y="1209957"/>
                    <a:pt x="2664462" y="1218558"/>
                    <a:pt x="2702780" y="1290743"/>
                  </a:cubicBezTo>
                  <a:cubicBezTo>
                    <a:pt x="2741090" y="1362936"/>
                    <a:pt x="2814165" y="1367026"/>
                    <a:pt x="2860647" y="1322386"/>
                  </a:cubicBezTo>
                  <a:cubicBezTo>
                    <a:pt x="2907129" y="1277753"/>
                    <a:pt x="2922627" y="1165217"/>
                    <a:pt x="2997391" y="1178544"/>
                  </a:cubicBezTo>
                  <a:cubicBezTo>
                    <a:pt x="3050609" y="1188043"/>
                    <a:pt x="3073381" y="1203159"/>
                    <a:pt x="3139183" y="1337171"/>
                  </a:cubicBezTo>
                  <a:cubicBezTo>
                    <a:pt x="3204985" y="1471175"/>
                    <a:pt x="3231908" y="1562849"/>
                    <a:pt x="3291050" y="1679613"/>
                  </a:cubicBezTo>
                  <a:cubicBezTo>
                    <a:pt x="3343601" y="1783357"/>
                    <a:pt x="3393957" y="1811500"/>
                    <a:pt x="3453106" y="1814056"/>
                  </a:cubicBezTo>
                  <a:cubicBezTo>
                    <a:pt x="3543061" y="1817938"/>
                    <a:pt x="3562995" y="1698849"/>
                    <a:pt x="3553573" y="1576146"/>
                  </a:cubicBezTo>
                  <a:cubicBezTo>
                    <a:pt x="3544151" y="1453444"/>
                    <a:pt x="3420804" y="863379"/>
                    <a:pt x="3562473" y="806147"/>
                  </a:cubicBezTo>
                  <a:cubicBezTo>
                    <a:pt x="3704135" y="748909"/>
                    <a:pt x="3745775" y="950802"/>
                    <a:pt x="3767857" y="1022082"/>
                  </a:cubicBezTo>
                  <a:cubicBezTo>
                    <a:pt x="3789932" y="1093362"/>
                    <a:pt x="3821843" y="1230167"/>
                    <a:pt x="3904655" y="1201501"/>
                  </a:cubicBezTo>
                  <a:cubicBezTo>
                    <a:pt x="3987467" y="1172836"/>
                    <a:pt x="3966988" y="1058481"/>
                    <a:pt x="4042097" y="1070013"/>
                  </a:cubicBezTo>
                  <a:cubicBezTo>
                    <a:pt x="4117198" y="1081546"/>
                    <a:pt x="4149984" y="1202268"/>
                    <a:pt x="4224900" y="1390865"/>
                  </a:cubicBezTo>
                  <a:cubicBezTo>
                    <a:pt x="4249745" y="1453398"/>
                    <a:pt x="4288055" y="1567407"/>
                    <a:pt x="4332971" y="1574505"/>
                  </a:cubicBezTo>
                  <a:cubicBezTo>
                    <a:pt x="4433093" y="1590318"/>
                    <a:pt x="4429732" y="1462866"/>
                    <a:pt x="4420310" y="1340171"/>
                  </a:cubicBezTo>
                  <a:cubicBezTo>
                    <a:pt x="4410887" y="1217468"/>
                    <a:pt x="4287541" y="627388"/>
                    <a:pt x="4429210" y="570164"/>
                  </a:cubicBezTo>
                  <a:cubicBezTo>
                    <a:pt x="4570873" y="512933"/>
                    <a:pt x="4612520" y="714819"/>
                    <a:pt x="4634594" y="786106"/>
                  </a:cubicBezTo>
                  <a:cubicBezTo>
                    <a:pt x="4656669" y="857386"/>
                    <a:pt x="4688580" y="994191"/>
                    <a:pt x="4771392" y="965526"/>
                  </a:cubicBezTo>
                  <a:cubicBezTo>
                    <a:pt x="4854212" y="936860"/>
                    <a:pt x="4833734" y="822498"/>
                    <a:pt x="4908834" y="834038"/>
                  </a:cubicBezTo>
                  <a:cubicBezTo>
                    <a:pt x="4983935" y="845570"/>
                    <a:pt x="5046537" y="1065724"/>
                    <a:pt x="5129011" y="1251152"/>
                  </a:cubicBezTo>
                  <a:cubicBezTo>
                    <a:pt x="5211478" y="1436587"/>
                    <a:pt x="5292886" y="1481065"/>
                    <a:pt x="5376365" y="1415679"/>
                  </a:cubicBezTo>
                  <a:cubicBezTo>
                    <a:pt x="5459845" y="1350307"/>
                    <a:pt x="5530012" y="1275236"/>
                    <a:pt x="5456883" y="879376"/>
                  </a:cubicBezTo>
                  <a:cubicBezTo>
                    <a:pt x="5383754" y="483516"/>
                    <a:pt x="5353470" y="78648"/>
                    <a:pt x="5480930" y="27954"/>
                  </a:cubicBezTo>
                  <a:cubicBezTo>
                    <a:pt x="5608389" y="-22740"/>
                    <a:pt x="5665137" y="185691"/>
                    <a:pt x="5694861" y="294866"/>
                  </a:cubicBezTo>
                  <a:cubicBezTo>
                    <a:pt x="5724586" y="404042"/>
                    <a:pt x="5738044" y="570955"/>
                    <a:pt x="5827155" y="536036"/>
                  </a:cubicBezTo>
                  <a:cubicBezTo>
                    <a:pt x="5916258" y="501110"/>
                    <a:pt x="5906645" y="309176"/>
                    <a:pt x="5968671" y="292273"/>
                  </a:cubicBezTo>
                  <a:cubicBezTo>
                    <a:pt x="6030705" y="275385"/>
                    <a:pt x="6097013" y="283986"/>
                    <a:pt x="6135323" y="356179"/>
                  </a:cubicBezTo>
                  <a:cubicBezTo>
                    <a:pt x="6173633" y="428364"/>
                    <a:pt x="6246708" y="432461"/>
                    <a:pt x="6293190" y="387821"/>
                  </a:cubicBezTo>
                  <a:cubicBezTo>
                    <a:pt x="6339672" y="343181"/>
                    <a:pt x="6355961" y="226809"/>
                    <a:pt x="6429926" y="243980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4" name="Freeform: Shape 86">
              <a:extLst>
                <a:ext uri="{FF2B5EF4-FFF2-40B4-BE49-F238E27FC236}">
                  <a16:creationId xmlns:a16="http://schemas.microsoft.com/office/drawing/2014/main" id="{3AAF5973-01DD-4678-A438-3159CD04D359}"/>
                </a:ext>
              </a:extLst>
            </p:cNvPr>
            <p:cNvSpPr/>
            <p:nvPr/>
          </p:nvSpPr>
          <p:spPr>
            <a:xfrm>
              <a:off x="7755836" y="1989270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5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5"/>
                    <a:pt x="316578" y="613015"/>
                  </a:cubicBezTo>
                  <a:cubicBezTo>
                    <a:pt x="152860" y="613015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5" name="Freeform: Shape 87">
              <a:extLst>
                <a:ext uri="{FF2B5EF4-FFF2-40B4-BE49-F238E27FC236}">
                  <a16:creationId xmlns:a16="http://schemas.microsoft.com/office/drawing/2014/main" id="{CAF5AABE-A6D9-42E5-958A-723E7C3FB1EB}"/>
                </a:ext>
              </a:extLst>
            </p:cNvPr>
            <p:cNvSpPr/>
            <p:nvPr/>
          </p:nvSpPr>
          <p:spPr>
            <a:xfrm>
              <a:off x="11825970" y="872447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4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4"/>
                    <a:pt x="316578" y="613014"/>
                  </a:cubicBezTo>
                  <a:cubicBezTo>
                    <a:pt x="152860" y="613014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47032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grpSp>
        <p:nvGrpSpPr>
          <p:cNvPr id="19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8739334" y="3885978"/>
            <a:ext cx="393462" cy="5022378"/>
            <a:chOff x="11581037" y="1294756"/>
            <a:chExt cx="393462" cy="5409717"/>
          </a:xfrm>
        </p:grpSpPr>
        <p:grpSp>
          <p:nvGrpSpPr>
            <p:cNvPr id="20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81037" y="1554926"/>
              <a:ext cx="393462" cy="5148786"/>
              <a:chOff x="11581037" y="1554926"/>
              <a:chExt cx="393462" cy="5148786"/>
            </a:xfrm>
          </p:grpSpPr>
          <p:sp>
            <p:nvSpPr>
              <p:cNvPr id="22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62" y="1554926"/>
                <a:ext cx="285737" cy="5148786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3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380595" y="6214788"/>
                <a:ext cx="61632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1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9150099" y="3899587"/>
              <a:ext cx="540971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" pitchFamily="50" charset="-18"/>
                </a:rPr>
                <a:t>https://linktopoland.com/wp-content/blogs.dir/1/files/szklane-klisze/wladyslaw-gargul-1.jpg</a:t>
              </a:r>
            </a:p>
          </p:txBody>
        </p:sp>
      </p:grpSp>
      <p:grpSp>
        <p:nvGrpSpPr>
          <p:cNvPr id="25" name="Grafika Start3">
            <a:extLst>
              <a:ext uri="{FF2B5EF4-FFF2-40B4-BE49-F238E27FC236}">
                <a16:creationId xmlns:a16="http://schemas.microsoft.com/office/drawing/2014/main" id="{2D29B4CE-4071-4889-9885-EC8F5D00FA11}"/>
              </a:ext>
            </a:extLst>
          </p:cNvPr>
          <p:cNvGrpSpPr/>
          <p:nvPr/>
        </p:nvGrpSpPr>
        <p:grpSpPr>
          <a:xfrm rot="2812513">
            <a:off x="-1088672" y="4850696"/>
            <a:ext cx="4081843" cy="3138874"/>
            <a:chOff x="6008782" y="128898"/>
            <a:chExt cx="6533553" cy="5024201"/>
          </a:xfrm>
        </p:grpSpPr>
        <p:sp>
          <p:nvSpPr>
            <p:cNvPr id="31" name="Freeform: Shape 70">
              <a:extLst>
                <a:ext uri="{FF2B5EF4-FFF2-40B4-BE49-F238E27FC236}">
                  <a16:creationId xmlns:a16="http://schemas.microsoft.com/office/drawing/2014/main" id="{9FF245B2-3932-4B49-8CD2-E9D67F11687F}"/>
                </a:ext>
              </a:extLst>
            </p:cNvPr>
            <p:cNvSpPr/>
            <p:nvPr/>
          </p:nvSpPr>
          <p:spPr>
            <a:xfrm>
              <a:off x="8058900" y="11371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8" name="Freeform: Shape 72">
              <a:extLst>
                <a:ext uri="{FF2B5EF4-FFF2-40B4-BE49-F238E27FC236}">
                  <a16:creationId xmlns:a16="http://schemas.microsoft.com/office/drawing/2014/main" id="{D5A0EB4F-0E93-478E-95EA-D1EC4B25A14A}"/>
                </a:ext>
              </a:extLst>
            </p:cNvPr>
            <p:cNvSpPr/>
            <p:nvPr/>
          </p:nvSpPr>
          <p:spPr>
            <a:xfrm>
              <a:off x="6876785" y="2501688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9" name="Freeform: Shape 73">
              <a:extLst>
                <a:ext uri="{FF2B5EF4-FFF2-40B4-BE49-F238E27FC236}">
                  <a16:creationId xmlns:a16="http://schemas.microsoft.com/office/drawing/2014/main" id="{1D4C4A61-EB05-48CF-85B5-ACC743F34254}"/>
                </a:ext>
              </a:extLst>
            </p:cNvPr>
            <p:cNvSpPr/>
            <p:nvPr/>
          </p:nvSpPr>
          <p:spPr>
            <a:xfrm>
              <a:off x="7330676" y="36369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3" name="Freeform: Shape 74">
              <a:extLst>
                <a:ext uri="{FF2B5EF4-FFF2-40B4-BE49-F238E27FC236}">
                  <a16:creationId xmlns:a16="http://schemas.microsoft.com/office/drawing/2014/main" id="{22B6BA99-00AF-4509-9126-B5E52159A8B9}"/>
                </a:ext>
              </a:extLst>
            </p:cNvPr>
            <p:cNvSpPr/>
            <p:nvPr/>
          </p:nvSpPr>
          <p:spPr>
            <a:xfrm>
              <a:off x="7162487" y="495360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4" name="Freeform: Shape 75">
              <a:extLst>
                <a:ext uri="{FF2B5EF4-FFF2-40B4-BE49-F238E27FC236}">
                  <a16:creationId xmlns:a16="http://schemas.microsoft.com/office/drawing/2014/main" id="{528D803C-3205-4055-B761-A2F887D536A9}"/>
                </a:ext>
              </a:extLst>
            </p:cNvPr>
            <p:cNvSpPr/>
            <p:nvPr/>
          </p:nvSpPr>
          <p:spPr>
            <a:xfrm>
              <a:off x="8417748" y="4047325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5" name="Freeform: Shape 76">
              <a:extLst>
                <a:ext uri="{FF2B5EF4-FFF2-40B4-BE49-F238E27FC236}">
                  <a16:creationId xmlns:a16="http://schemas.microsoft.com/office/drawing/2014/main" id="{AC8F63B5-1B0D-44BB-8DFC-C35CA92289A2}"/>
                </a:ext>
              </a:extLst>
            </p:cNvPr>
            <p:cNvSpPr/>
            <p:nvPr/>
          </p:nvSpPr>
          <p:spPr>
            <a:xfrm>
              <a:off x="9114568" y="465351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6" name="Freeform: Shape 77">
              <a:extLst>
                <a:ext uri="{FF2B5EF4-FFF2-40B4-BE49-F238E27FC236}">
                  <a16:creationId xmlns:a16="http://schemas.microsoft.com/office/drawing/2014/main" id="{25D3742E-915A-48FA-A8C5-3BCF46FEFCAD}"/>
                </a:ext>
              </a:extLst>
            </p:cNvPr>
            <p:cNvSpPr/>
            <p:nvPr/>
          </p:nvSpPr>
          <p:spPr>
            <a:xfrm>
              <a:off x="10675821" y="3852555"/>
              <a:ext cx="268546" cy="199492"/>
            </a:xfrm>
            <a:custGeom>
              <a:avLst/>
              <a:gdLst>
                <a:gd name="connsiteX0" fmla="*/ 7086 w 268546"/>
                <a:gd name="connsiteY0" fmla="*/ 68334 h 199491"/>
                <a:gd name="connsiteX1" fmla="*/ 227174 w 268546"/>
                <a:gd name="connsiteY1" fmla="*/ 7087 h 199491"/>
                <a:gd name="connsiteX2" fmla="*/ 262210 w 268546"/>
                <a:gd name="connsiteY2" fmla="*/ 132986 h 199491"/>
                <a:gd name="connsiteX3" fmla="*/ 42122 w 268546"/>
                <a:gd name="connsiteY3" fmla="*/ 194233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4"/>
                  </a:moveTo>
                  <a:lnTo>
                    <a:pt x="227174" y="7087"/>
                  </a:lnTo>
                  <a:lnTo>
                    <a:pt x="262210" y="132986"/>
                  </a:lnTo>
                  <a:lnTo>
                    <a:pt x="42122" y="194233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7" name="Freeform: Shape 78">
              <a:extLst>
                <a:ext uri="{FF2B5EF4-FFF2-40B4-BE49-F238E27FC236}">
                  <a16:creationId xmlns:a16="http://schemas.microsoft.com/office/drawing/2014/main" id="{319FD1B5-D2C8-402C-ADAB-7D6B6D839FEF}"/>
                </a:ext>
              </a:extLst>
            </p:cNvPr>
            <p:cNvSpPr/>
            <p:nvPr/>
          </p:nvSpPr>
          <p:spPr>
            <a:xfrm>
              <a:off x="9114636" y="2766523"/>
              <a:ext cx="268546" cy="199492"/>
            </a:xfrm>
            <a:custGeom>
              <a:avLst/>
              <a:gdLst>
                <a:gd name="connsiteX0" fmla="*/ 7087 w 268546"/>
                <a:gd name="connsiteY0" fmla="*/ 68330 h 199491"/>
                <a:gd name="connsiteX1" fmla="*/ 227159 w 268546"/>
                <a:gd name="connsiteY1" fmla="*/ 7087 h 199491"/>
                <a:gd name="connsiteX2" fmla="*/ 262195 w 268546"/>
                <a:gd name="connsiteY2" fmla="*/ 132986 h 199491"/>
                <a:gd name="connsiteX3" fmla="*/ 42123 w 268546"/>
                <a:gd name="connsiteY3" fmla="*/ 194229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0"/>
                  </a:moveTo>
                  <a:lnTo>
                    <a:pt x="227159" y="7087"/>
                  </a:lnTo>
                  <a:lnTo>
                    <a:pt x="262195" y="132986"/>
                  </a:lnTo>
                  <a:lnTo>
                    <a:pt x="42123" y="194229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8" name="Freeform: Shape 79">
              <a:extLst>
                <a:ext uri="{FF2B5EF4-FFF2-40B4-BE49-F238E27FC236}">
                  <a16:creationId xmlns:a16="http://schemas.microsoft.com/office/drawing/2014/main" id="{D3590255-25AA-4C48-B6F7-145574DF943A}"/>
                </a:ext>
              </a:extLst>
            </p:cNvPr>
            <p:cNvSpPr/>
            <p:nvPr/>
          </p:nvSpPr>
          <p:spPr>
            <a:xfrm>
              <a:off x="9721425" y="390577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9" name="Freeform: Shape 80">
              <a:extLst>
                <a:ext uri="{FF2B5EF4-FFF2-40B4-BE49-F238E27FC236}">
                  <a16:creationId xmlns:a16="http://schemas.microsoft.com/office/drawing/2014/main" id="{41C59A13-183C-441E-BA3E-CED72F5587D8}"/>
                </a:ext>
              </a:extLst>
            </p:cNvPr>
            <p:cNvSpPr/>
            <p:nvPr/>
          </p:nvSpPr>
          <p:spPr>
            <a:xfrm>
              <a:off x="9563440" y="1908682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0" name="Freeform: Shape 81">
              <a:extLst>
                <a:ext uri="{FF2B5EF4-FFF2-40B4-BE49-F238E27FC236}">
                  <a16:creationId xmlns:a16="http://schemas.microsoft.com/office/drawing/2014/main" id="{663B9CE9-0F75-4ACB-BBC9-4860ECE54125}"/>
                </a:ext>
              </a:extLst>
            </p:cNvPr>
            <p:cNvSpPr/>
            <p:nvPr/>
          </p:nvSpPr>
          <p:spPr>
            <a:xfrm>
              <a:off x="10338856" y="1121265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1" name="Freeform: Shape 82">
              <a:extLst>
                <a:ext uri="{FF2B5EF4-FFF2-40B4-BE49-F238E27FC236}">
                  <a16:creationId xmlns:a16="http://schemas.microsoft.com/office/drawing/2014/main" id="{831E74C3-2DFD-493B-A31E-53EF4AFB6A30}"/>
                </a:ext>
              </a:extLst>
            </p:cNvPr>
            <p:cNvSpPr/>
            <p:nvPr/>
          </p:nvSpPr>
          <p:spPr>
            <a:xfrm>
              <a:off x="10759913" y="268270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2" name="Freeform: Shape 83">
              <a:extLst>
                <a:ext uri="{FF2B5EF4-FFF2-40B4-BE49-F238E27FC236}">
                  <a16:creationId xmlns:a16="http://schemas.microsoft.com/office/drawing/2014/main" id="{7E36F1ED-603D-45EB-AE01-3967720586F5}"/>
                </a:ext>
              </a:extLst>
            </p:cNvPr>
            <p:cNvSpPr/>
            <p:nvPr/>
          </p:nvSpPr>
          <p:spPr>
            <a:xfrm>
              <a:off x="6011383" y="719754"/>
              <a:ext cx="5769908" cy="2861936"/>
            </a:xfrm>
            <a:custGeom>
              <a:avLst/>
              <a:gdLst>
                <a:gd name="connsiteX0" fmla="*/ 5751863 w 5769908"/>
                <a:gd name="connsiteY0" fmla="*/ 1120380 h 2861935"/>
                <a:gd name="connsiteX1" fmla="*/ 5394826 w 5769908"/>
                <a:gd name="connsiteY1" fmla="*/ 916162 h 2861935"/>
                <a:gd name="connsiteX2" fmla="*/ 5211716 w 5769908"/>
                <a:gd name="connsiteY2" fmla="*/ 243623 h 2861935"/>
                <a:gd name="connsiteX3" fmla="*/ 4891631 w 5769908"/>
                <a:gd name="connsiteY3" fmla="*/ 31939 h 2861935"/>
                <a:gd name="connsiteX4" fmla="*/ 4696430 w 5769908"/>
                <a:gd name="connsiteY4" fmla="*/ 383919 h 2861935"/>
                <a:gd name="connsiteX5" fmla="*/ 4875718 w 5769908"/>
                <a:gd name="connsiteY5" fmla="*/ 1500550 h 2861935"/>
                <a:gd name="connsiteX6" fmla="*/ 4760175 w 5769908"/>
                <a:gd name="connsiteY6" fmla="*/ 1734699 h 2861935"/>
                <a:gd name="connsiteX7" fmla="*/ 4534288 w 5769908"/>
                <a:gd name="connsiteY7" fmla="*/ 1577922 h 2861935"/>
                <a:gd name="connsiteX8" fmla="*/ 4210989 w 5769908"/>
                <a:gd name="connsiteY8" fmla="*/ 884604 h 2861935"/>
                <a:gd name="connsiteX9" fmla="*/ 3906120 w 5769908"/>
                <a:gd name="connsiteY9" fmla="*/ 967608 h 2861935"/>
                <a:gd name="connsiteX10" fmla="*/ 3978927 w 5769908"/>
                <a:gd name="connsiteY10" fmla="*/ 1729129 h 2861935"/>
                <a:gd name="connsiteX11" fmla="*/ 3863698 w 5769908"/>
                <a:gd name="connsiteY11" fmla="*/ 1978777 h 2861935"/>
                <a:gd name="connsiteX12" fmla="*/ 3645400 w 5769908"/>
                <a:gd name="connsiteY12" fmla="*/ 1835534 h 2861935"/>
                <a:gd name="connsiteX13" fmla="*/ 3236144 w 5769908"/>
                <a:gd name="connsiteY13" fmla="*/ 787391 h 2861935"/>
                <a:gd name="connsiteX14" fmla="*/ 3233474 w 5769908"/>
                <a:gd name="connsiteY14" fmla="*/ 782234 h 2861935"/>
                <a:gd name="connsiteX15" fmla="*/ 2886773 w 5769908"/>
                <a:gd name="connsiteY15" fmla="*/ 577802 h 2861935"/>
                <a:gd name="connsiteX16" fmla="*/ 2718187 w 5769908"/>
                <a:gd name="connsiteY16" fmla="*/ 922538 h 2861935"/>
                <a:gd name="connsiteX17" fmla="*/ 2901297 w 5769908"/>
                <a:gd name="connsiteY17" fmla="*/ 1595078 h 2861935"/>
                <a:gd name="connsiteX18" fmla="*/ 2697072 w 5769908"/>
                <a:gd name="connsiteY18" fmla="*/ 1952106 h 2861935"/>
                <a:gd name="connsiteX19" fmla="*/ 1697949 w 5769908"/>
                <a:gd name="connsiteY19" fmla="*/ 2224144 h 2861935"/>
                <a:gd name="connsiteX20" fmla="*/ 1340913 w 5769908"/>
                <a:gd name="connsiteY20" fmla="*/ 2019926 h 2861935"/>
                <a:gd name="connsiteX21" fmla="*/ 1157803 w 5769908"/>
                <a:gd name="connsiteY21" fmla="*/ 1347386 h 2861935"/>
                <a:gd name="connsiteX22" fmla="*/ 837719 w 5769908"/>
                <a:gd name="connsiteY22" fmla="*/ 1135710 h 2861935"/>
                <a:gd name="connsiteX23" fmla="*/ 642516 w 5769908"/>
                <a:gd name="connsiteY23" fmla="*/ 1487690 h 2861935"/>
                <a:gd name="connsiteX24" fmla="*/ 821805 w 5769908"/>
                <a:gd name="connsiteY24" fmla="*/ 2604321 h 2861935"/>
                <a:gd name="connsiteX25" fmla="*/ 706262 w 5769908"/>
                <a:gd name="connsiteY25" fmla="*/ 2838463 h 2861935"/>
                <a:gd name="connsiteX26" fmla="*/ 480376 w 5769908"/>
                <a:gd name="connsiteY26" fmla="*/ 2681685 h 2861935"/>
                <a:gd name="connsiteX27" fmla="*/ 157076 w 5769908"/>
                <a:gd name="connsiteY27" fmla="*/ 1988368 h 2861935"/>
                <a:gd name="connsiteX28" fmla="*/ 20141 w 5769908"/>
                <a:gd name="connsiteY28" fmla="*/ 1956986 h 286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69908" h="2861935">
                  <a:moveTo>
                    <a:pt x="5751863" y="1120380"/>
                  </a:moveTo>
                  <a:cubicBezTo>
                    <a:pt x="5553491" y="1174396"/>
                    <a:pt x="5442244" y="1090341"/>
                    <a:pt x="5394826" y="916162"/>
                  </a:cubicBezTo>
                  <a:cubicBezTo>
                    <a:pt x="5347409" y="741975"/>
                    <a:pt x="5259141" y="417809"/>
                    <a:pt x="5211716" y="243623"/>
                  </a:cubicBezTo>
                  <a:cubicBezTo>
                    <a:pt x="5164290" y="69444"/>
                    <a:pt x="5053718" y="-12187"/>
                    <a:pt x="4891631" y="31939"/>
                  </a:cubicBezTo>
                  <a:cubicBezTo>
                    <a:pt x="4729545" y="76073"/>
                    <a:pt x="4674270" y="177990"/>
                    <a:pt x="4696430" y="383919"/>
                  </a:cubicBezTo>
                  <a:cubicBezTo>
                    <a:pt x="4706611" y="478593"/>
                    <a:pt x="4890642" y="1340580"/>
                    <a:pt x="4875718" y="1500550"/>
                  </a:cubicBezTo>
                  <a:cubicBezTo>
                    <a:pt x="4860818" y="1660526"/>
                    <a:pt x="4842649" y="1708343"/>
                    <a:pt x="4760175" y="1734699"/>
                  </a:cubicBezTo>
                  <a:cubicBezTo>
                    <a:pt x="4677700" y="1761047"/>
                    <a:pt x="4602515" y="1699665"/>
                    <a:pt x="4534288" y="1577922"/>
                  </a:cubicBezTo>
                  <a:cubicBezTo>
                    <a:pt x="4466063" y="1456178"/>
                    <a:pt x="4347764" y="967232"/>
                    <a:pt x="4210989" y="884604"/>
                  </a:cubicBezTo>
                  <a:cubicBezTo>
                    <a:pt x="4061570" y="794334"/>
                    <a:pt x="3938538" y="910937"/>
                    <a:pt x="3906120" y="967608"/>
                  </a:cubicBezTo>
                  <a:cubicBezTo>
                    <a:pt x="3826777" y="1106316"/>
                    <a:pt x="3976019" y="1589600"/>
                    <a:pt x="3978927" y="1729129"/>
                  </a:cubicBezTo>
                  <a:cubicBezTo>
                    <a:pt x="3981835" y="1868658"/>
                    <a:pt x="3948152" y="1959687"/>
                    <a:pt x="3863698" y="1978777"/>
                  </a:cubicBezTo>
                  <a:cubicBezTo>
                    <a:pt x="3779252" y="1997874"/>
                    <a:pt x="3739353" y="1965864"/>
                    <a:pt x="3645400" y="1835534"/>
                  </a:cubicBezTo>
                  <a:cubicBezTo>
                    <a:pt x="3551448" y="1705197"/>
                    <a:pt x="3275359" y="874162"/>
                    <a:pt x="3236144" y="787391"/>
                  </a:cubicBezTo>
                  <a:lnTo>
                    <a:pt x="3233474" y="782234"/>
                  </a:lnTo>
                  <a:cubicBezTo>
                    <a:pt x="3155280" y="590446"/>
                    <a:pt x="3048859" y="533668"/>
                    <a:pt x="2886773" y="577802"/>
                  </a:cubicBezTo>
                  <a:cubicBezTo>
                    <a:pt x="2724686" y="621935"/>
                    <a:pt x="2670762" y="748351"/>
                    <a:pt x="2718187" y="922538"/>
                  </a:cubicBezTo>
                  <a:cubicBezTo>
                    <a:pt x="2765605" y="1096717"/>
                    <a:pt x="2853872" y="1420891"/>
                    <a:pt x="2901297" y="1595078"/>
                  </a:cubicBezTo>
                  <a:cubicBezTo>
                    <a:pt x="2948730" y="1769257"/>
                    <a:pt x="2895450" y="1898098"/>
                    <a:pt x="2697072" y="1952106"/>
                  </a:cubicBezTo>
                  <a:lnTo>
                    <a:pt x="1697949" y="2224144"/>
                  </a:lnTo>
                  <a:cubicBezTo>
                    <a:pt x="1499578" y="2278152"/>
                    <a:pt x="1388338" y="2194105"/>
                    <a:pt x="1340913" y="2019926"/>
                  </a:cubicBezTo>
                  <a:cubicBezTo>
                    <a:pt x="1293495" y="1845747"/>
                    <a:pt x="1205228" y="1521573"/>
                    <a:pt x="1157803" y="1347386"/>
                  </a:cubicBezTo>
                  <a:cubicBezTo>
                    <a:pt x="1110378" y="1173207"/>
                    <a:pt x="999806" y="1091577"/>
                    <a:pt x="837719" y="1135710"/>
                  </a:cubicBezTo>
                  <a:cubicBezTo>
                    <a:pt x="675632" y="1179836"/>
                    <a:pt x="620357" y="1281754"/>
                    <a:pt x="642516" y="1487690"/>
                  </a:cubicBezTo>
                  <a:cubicBezTo>
                    <a:pt x="652698" y="1582357"/>
                    <a:pt x="836721" y="2444344"/>
                    <a:pt x="821805" y="2604321"/>
                  </a:cubicBezTo>
                  <a:cubicBezTo>
                    <a:pt x="806897" y="2764290"/>
                    <a:pt x="788736" y="2812114"/>
                    <a:pt x="706262" y="2838463"/>
                  </a:cubicBezTo>
                  <a:cubicBezTo>
                    <a:pt x="623787" y="2864818"/>
                    <a:pt x="548602" y="2803429"/>
                    <a:pt x="480376" y="2681685"/>
                  </a:cubicBezTo>
                  <a:cubicBezTo>
                    <a:pt x="412149" y="2559942"/>
                    <a:pt x="293843" y="2070996"/>
                    <a:pt x="157076" y="1988368"/>
                  </a:cubicBezTo>
                  <a:cubicBezTo>
                    <a:pt x="107795" y="1958590"/>
                    <a:pt x="61375" y="1951324"/>
                    <a:pt x="20141" y="1956986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3" name="Freeform: Shape 84">
              <a:extLst>
                <a:ext uri="{FF2B5EF4-FFF2-40B4-BE49-F238E27FC236}">
                  <a16:creationId xmlns:a16="http://schemas.microsoft.com/office/drawing/2014/main" id="{19222A65-B43F-431D-B91D-5C18A4E7D547}"/>
                </a:ext>
              </a:extLst>
            </p:cNvPr>
            <p:cNvSpPr/>
            <p:nvPr/>
          </p:nvSpPr>
          <p:spPr>
            <a:xfrm>
              <a:off x="6012825" y="128898"/>
              <a:ext cx="6529510" cy="1987242"/>
            </a:xfrm>
            <a:custGeom>
              <a:avLst/>
              <a:gdLst>
                <a:gd name="connsiteX0" fmla="*/ 6516299 w 6529510"/>
                <a:gd name="connsiteY0" fmla="*/ 474841 h 1987242"/>
                <a:gd name="connsiteX1" fmla="*/ 5984961 w 6529510"/>
                <a:gd name="connsiteY1" fmla="*/ 423618 h 1987242"/>
                <a:gd name="connsiteX2" fmla="*/ 5905770 w 6529510"/>
                <a:gd name="connsiteY2" fmla="*/ 445179 h 1987242"/>
                <a:gd name="connsiteX3" fmla="*/ 5473740 w 6529510"/>
                <a:gd name="connsiteY3" fmla="*/ 758702 h 1987242"/>
                <a:gd name="connsiteX4" fmla="*/ 4736742 w 6529510"/>
                <a:gd name="connsiteY4" fmla="*/ 803450 h 1987242"/>
                <a:gd name="connsiteX5" fmla="*/ 4183974 w 6529510"/>
                <a:gd name="connsiteY5" fmla="*/ 354272 h 1987242"/>
                <a:gd name="connsiteX6" fmla="*/ 4247504 w 6529510"/>
                <a:gd name="connsiteY6" fmla="*/ 25142 h 1987242"/>
                <a:gd name="connsiteX7" fmla="*/ 4487961 w 6529510"/>
                <a:gd name="connsiteY7" fmla="*/ 391439 h 1987242"/>
                <a:gd name="connsiteX8" fmla="*/ 3883993 w 6529510"/>
                <a:gd name="connsiteY8" fmla="*/ 843724 h 1987242"/>
                <a:gd name="connsiteX9" fmla="*/ 3870404 w 6529510"/>
                <a:gd name="connsiteY9" fmla="*/ 847430 h 1987242"/>
                <a:gd name="connsiteX10" fmla="*/ 3120516 w 6529510"/>
                <a:gd name="connsiteY10" fmla="*/ 763759 h 1987242"/>
                <a:gd name="connsiteX11" fmla="*/ 3142091 w 6529510"/>
                <a:gd name="connsiteY11" fmla="*/ 326113 h 1987242"/>
                <a:gd name="connsiteX12" fmla="*/ 3363719 w 6529510"/>
                <a:gd name="connsiteY12" fmla="*/ 577610 h 1987242"/>
                <a:gd name="connsiteX13" fmla="*/ 3114961 w 6529510"/>
                <a:gd name="connsiteY13" fmla="*/ 1245009 h 1987242"/>
                <a:gd name="connsiteX14" fmla="*/ 2456999 w 6529510"/>
                <a:gd name="connsiteY14" fmla="*/ 1580071 h 1987242"/>
                <a:gd name="connsiteX15" fmla="*/ 1925661 w 6529510"/>
                <a:gd name="connsiteY15" fmla="*/ 1528840 h 1987242"/>
                <a:gd name="connsiteX16" fmla="*/ 1846471 w 6529510"/>
                <a:gd name="connsiteY16" fmla="*/ 1550400 h 1987242"/>
                <a:gd name="connsiteX17" fmla="*/ 1414441 w 6529510"/>
                <a:gd name="connsiteY17" fmla="*/ 1863924 h 1987242"/>
                <a:gd name="connsiteX18" fmla="*/ 677442 w 6529510"/>
                <a:gd name="connsiteY18" fmla="*/ 1908671 h 1987242"/>
                <a:gd name="connsiteX19" fmla="*/ 124675 w 6529510"/>
                <a:gd name="connsiteY19" fmla="*/ 1459501 h 1987242"/>
                <a:gd name="connsiteX20" fmla="*/ 188213 w 6529510"/>
                <a:gd name="connsiteY20" fmla="*/ 1130371 h 1987242"/>
                <a:gd name="connsiteX21" fmla="*/ 428677 w 6529510"/>
                <a:gd name="connsiteY21" fmla="*/ 1496668 h 1987242"/>
                <a:gd name="connsiteX22" fmla="*/ 20141 w 6529510"/>
                <a:gd name="connsiteY22" fmla="*/ 1898098 h 198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29510" h="1987242">
                  <a:moveTo>
                    <a:pt x="6516299" y="474841"/>
                  </a:moveTo>
                  <a:cubicBezTo>
                    <a:pt x="6251036" y="443122"/>
                    <a:pt x="6306625" y="328039"/>
                    <a:pt x="5984961" y="423618"/>
                  </a:cubicBezTo>
                  <a:lnTo>
                    <a:pt x="5905770" y="445179"/>
                  </a:lnTo>
                  <a:cubicBezTo>
                    <a:pt x="5580054" y="525865"/>
                    <a:pt x="5686306" y="596877"/>
                    <a:pt x="5473740" y="758702"/>
                  </a:cubicBezTo>
                  <a:cubicBezTo>
                    <a:pt x="5261175" y="920521"/>
                    <a:pt x="4965697" y="869037"/>
                    <a:pt x="4736742" y="803450"/>
                  </a:cubicBezTo>
                  <a:cubicBezTo>
                    <a:pt x="4507779" y="737856"/>
                    <a:pt x="4266893" y="491606"/>
                    <a:pt x="4183974" y="354272"/>
                  </a:cubicBezTo>
                  <a:cubicBezTo>
                    <a:pt x="4101039" y="216937"/>
                    <a:pt x="4113454" y="49648"/>
                    <a:pt x="4247504" y="25142"/>
                  </a:cubicBezTo>
                  <a:cubicBezTo>
                    <a:pt x="4381570" y="635"/>
                    <a:pt x="4554338" y="57536"/>
                    <a:pt x="4487961" y="391439"/>
                  </a:cubicBezTo>
                  <a:cubicBezTo>
                    <a:pt x="4421591" y="725341"/>
                    <a:pt x="4115955" y="788565"/>
                    <a:pt x="3883993" y="843724"/>
                  </a:cubicBezTo>
                  <a:lnTo>
                    <a:pt x="3870404" y="847430"/>
                  </a:lnTo>
                  <a:cubicBezTo>
                    <a:pt x="3642508" y="917475"/>
                    <a:pt x="3346999" y="1017919"/>
                    <a:pt x="3120516" y="763759"/>
                  </a:cubicBezTo>
                  <a:cubicBezTo>
                    <a:pt x="2894023" y="509591"/>
                    <a:pt x="3014110" y="372955"/>
                    <a:pt x="3142091" y="326113"/>
                  </a:cubicBezTo>
                  <a:cubicBezTo>
                    <a:pt x="3270072" y="279278"/>
                    <a:pt x="3365568" y="417188"/>
                    <a:pt x="3363719" y="577610"/>
                  </a:cubicBezTo>
                  <a:cubicBezTo>
                    <a:pt x="3361862" y="738024"/>
                    <a:pt x="3279057" y="1072403"/>
                    <a:pt x="3114961" y="1245009"/>
                  </a:cubicBezTo>
                  <a:cubicBezTo>
                    <a:pt x="2950856" y="1417623"/>
                    <a:pt x="2722261" y="1611790"/>
                    <a:pt x="2456999" y="1580071"/>
                  </a:cubicBezTo>
                  <a:cubicBezTo>
                    <a:pt x="2191737" y="1548351"/>
                    <a:pt x="2247326" y="1433268"/>
                    <a:pt x="1925661" y="1528840"/>
                  </a:cubicBezTo>
                  <a:lnTo>
                    <a:pt x="1846471" y="1550400"/>
                  </a:lnTo>
                  <a:cubicBezTo>
                    <a:pt x="1520755" y="1631094"/>
                    <a:pt x="1627015" y="1702106"/>
                    <a:pt x="1414441" y="1863924"/>
                  </a:cubicBezTo>
                  <a:cubicBezTo>
                    <a:pt x="1201875" y="2025742"/>
                    <a:pt x="906397" y="1974266"/>
                    <a:pt x="677442" y="1908671"/>
                  </a:cubicBezTo>
                  <a:cubicBezTo>
                    <a:pt x="448488" y="1843077"/>
                    <a:pt x="207602" y="1596836"/>
                    <a:pt x="124675" y="1459501"/>
                  </a:cubicBezTo>
                  <a:cubicBezTo>
                    <a:pt x="41755" y="1322166"/>
                    <a:pt x="54155" y="1154877"/>
                    <a:pt x="188213" y="1130371"/>
                  </a:cubicBezTo>
                  <a:cubicBezTo>
                    <a:pt x="322271" y="1105864"/>
                    <a:pt x="495053" y="1162765"/>
                    <a:pt x="428677" y="1496668"/>
                  </a:cubicBezTo>
                  <a:cubicBezTo>
                    <a:pt x="380009" y="1741497"/>
                    <a:pt x="202706" y="1840798"/>
                    <a:pt x="20141" y="1898098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4" name="Freeform: Shape 85">
              <a:extLst>
                <a:ext uri="{FF2B5EF4-FFF2-40B4-BE49-F238E27FC236}">
                  <a16:creationId xmlns:a16="http://schemas.microsoft.com/office/drawing/2014/main" id="{DD22C608-7002-4CA5-A31D-C1B1F3066A78}"/>
                </a:ext>
              </a:extLst>
            </p:cNvPr>
            <p:cNvSpPr/>
            <p:nvPr/>
          </p:nvSpPr>
          <p:spPr>
            <a:xfrm>
              <a:off x="6008782" y="2381591"/>
              <a:ext cx="6445110" cy="2762190"/>
            </a:xfrm>
            <a:custGeom>
              <a:avLst/>
              <a:gdLst>
                <a:gd name="connsiteX0" fmla="*/ 20141 w 6445110"/>
                <a:gd name="connsiteY0" fmla="*/ 2748873 h 2762190"/>
                <a:gd name="connsiteX1" fmla="*/ 120608 w 6445110"/>
                <a:gd name="connsiteY1" fmla="*/ 2510964 h 2762190"/>
                <a:gd name="connsiteX2" fmla="*/ 129509 w 6445110"/>
                <a:gd name="connsiteY2" fmla="*/ 1740965 h 2762190"/>
                <a:gd name="connsiteX3" fmla="*/ 334892 w 6445110"/>
                <a:gd name="connsiteY3" fmla="*/ 1956899 h 2762190"/>
                <a:gd name="connsiteX4" fmla="*/ 471690 w 6445110"/>
                <a:gd name="connsiteY4" fmla="*/ 2136326 h 2762190"/>
                <a:gd name="connsiteX5" fmla="*/ 609132 w 6445110"/>
                <a:gd name="connsiteY5" fmla="*/ 2004830 h 2762190"/>
                <a:gd name="connsiteX6" fmla="*/ 791943 w 6445110"/>
                <a:gd name="connsiteY6" fmla="*/ 2325697 h 2762190"/>
                <a:gd name="connsiteX7" fmla="*/ 900014 w 6445110"/>
                <a:gd name="connsiteY7" fmla="*/ 2509322 h 2762190"/>
                <a:gd name="connsiteX8" fmla="*/ 987352 w 6445110"/>
                <a:gd name="connsiteY8" fmla="*/ 2274988 h 2762190"/>
                <a:gd name="connsiteX9" fmla="*/ 996245 w 6445110"/>
                <a:gd name="connsiteY9" fmla="*/ 1504981 h 2762190"/>
                <a:gd name="connsiteX10" fmla="*/ 996660 w 6445110"/>
                <a:gd name="connsiteY10" fmla="*/ 1504744 h 2762190"/>
                <a:gd name="connsiteX11" fmla="*/ 1202044 w 6445110"/>
                <a:gd name="connsiteY11" fmla="*/ 1720678 h 2762190"/>
                <a:gd name="connsiteX12" fmla="*/ 1338849 w 6445110"/>
                <a:gd name="connsiteY12" fmla="*/ 1900098 h 2762190"/>
                <a:gd name="connsiteX13" fmla="*/ 1476283 w 6445110"/>
                <a:gd name="connsiteY13" fmla="*/ 1768610 h 2762190"/>
                <a:gd name="connsiteX14" fmla="*/ 1696468 w 6445110"/>
                <a:gd name="connsiteY14" fmla="*/ 2185739 h 2762190"/>
                <a:gd name="connsiteX15" fmla="*/ 1943822 w 6445110"/>
                <a:gd name="connsiteY15" fmla="*/ 2350258 h 2762190"/>
                <a:gd name="connsiteX16" fmla="*/ 2024340 w 6445110"/>
                <a:gd name="connsiteY16" fmla="*/ 1813948 h 2762190"/>
                <a:gd name="connsiteX17" fmla="*/ 2048386 w 6445110"/>
                <a:gd name="connsiteY17" fmla="*/ 962526 h 2762190"/>
                <a:gd name="connsiteX18" fmla="*/ 2262318 w 6445110"/>
                <a:gd name="connsiteY18" fmla="*/ 1229438 h 2762190"/>
                <a:gd name="connsiteX19" fmla="*/ 2394604 w 6445110"/>
                <a:gd name="connsiteY19" fmla="*/ 1470600 h 2762190"/>
                <a:gd name="connsiteX20" fmla="*/ 2536128 w 6445110"/>
                <a:gd name="connsiteY20" fmla="*/ 1226844 h 2762190"/>
                <a:gd name="connsiteX21" fmla="*/ 2702780 w 6445110"/>
                <a:gd name="connsiteY21" fmla="*/ 1290743 h 2762190"/>
                <a:gd name="connsiteX22" fmla="*/ 2860647 w 6445110"/>
                <a:gd name="connsiteY22" fmla="*/ 1322386 h 2762190"/>
                <a:gd name="connsiteX23" fmla="*/ 2997391 w 6445110"/>
                <a:gd name="connsiteY23" fmla="*/ 1178544 h 2762190"/>
                <a:gd name="connsiteX24" fmla="*/ 3139183 w 6445110"/>
                <a:gd name="connsiteY24" fmla="*/ 1337171 h 2762190"/>
                <a:gd name="connsiteX25" fmla="*/ 3291050 w 6445110"/>
                <a:gd name="connsiteY25" fmla="*/ 1679613 h 2762190"/>
                <a:gd name="connsiteX26" fmla="*/ 3453106 w 6445110"/>
                <a:gd name="connsiteY26" fmla="*/ 1814056 h 2762190"/>
                <a:gd name="connsiteX27" fmla="*/ 3553573 w 6445110"/>
                <a:gd name="connsiteY27" fmla="*/ 1576146 h 2762190"/>
                <a:gd name="connsiteX28" fmla="*/ 3562473 w 6445110"/>
                <a:gd name="connsiteY28" fmla="*/ 806147 h 2762190"/>
                <a:gd name="connsiteX29" fmla="*/ 3767857 w 6445110"/>
                <a:gd name="connsiteY29" fmla="*/ 1022082 h 2762190"/>
                <a:gd name="connsiteX30" fmla="*/ 3904655 w 6445110"/>
                <a:gd name="connsiteY30" fmla="*/ 1201501 h 2762190"/>
                <a:gd name="connsiteX31" fmla="*/ 4042097 w 6445110"/>
                <a:gd name="connsiteY31" fmla="*/ 1070013 h 2762190"/>
                <a:gd name="connsiteX32" fmla="*/ 4224900 w 6445110"/>
                <a:gd name="connsiteY32" fmla="*/ 1390865 h 2762190"/>
                <a:gd name="connsiteX33" fmla="*/ 4332971 w 6445110"/>
                <a:gd name="connsiteY33" fmla="*/ 1574505 h 2762190"/>
                <a:gd name="connsiteX34" fmla="*/ 4420310 w 6445110"/>
                <a:gd name="connsiteY34" fmla="*/ 1340171 h 2762190"/>
                <a:gd name="connsiteX35" fmla="*/ 4429210 w 6445110"/>
                <a:gd name="connsiteY35" fmla="*/ 570164 h 2762190"/>
                <a:gd name="connsiteX36" fmla="*/ 4634594 w 6445110"/>
                <a:gd name="connsiteY36" fmla="*/ 786106 h 2762190"/>
                <a:gd name="connsiteX37" fmla="*/ 4771392 w 6445110"/>
                <a:gd name="connsiteY37" fmla="*/ 965526 h 2762190"/>
                <a:gd name="connsiteX38" fmla="*/ 4908834 w 6445110"/>
                <a:gd name="connsiteY38" fmla="*/ 834038 h 2762190"/>
                <a:gd name="connsiteX39" fmla="*/ 5129011 w 6445110"/>
                <a:gd name="connsiteY39" fmla="*/ 1251152 h 2762190"/>
                <a:gd name="connsiteX40" fmla="*/ 5376365 w 6445110"/>
                <a:gd name="connsiteY40" fmla="*/ 1415679 h 2762190"/>
                <a:gd name="connsiteX41" fmla="*/ 5456883 w 6445110"/>
                <a:gd name="connsiteY41" fmla="*/ 879376 h 2762190"/>
                <a:gd name="connsiteX42" fmla="*/ 5480930 w 6445110"/>
                <a:gd name="connsiteY42" fmla="*/ 27954 h 2762190"/>
                <a:gd name="connsiteX43" fmla="*/ 5694861 w 6445110"/>
                <a:gd name="connsiteY43" fmla="*/ 294866 h 2762190"/>
                <a:gd name="connsiteX44" fmla="*/ 5827155 w 6445110"/>
                <a:gd name="connsiteY44" fmla="*/ 536036 h 2762190"/>
                <a:gd name="connsiteX45" fmla="*/ 5968671 w 6445110"/>
                <a:gd name="connsiteY45" fmla="*/ 292273 h 2762190"/>
                <a:gd name="connsiteX46" fmla="*/ 6135323 w 6445110"/>
                <a:gd name="connsiteY46" fmla="*/ 356179 h 2762190"/>
                <a:gd name="connsiteX47" fmla="*/ 6293190 w 6445110"/>
                <a:gd name="connsiteY47" fmla="*/ 387821 h 2762190"/>
                <a:gd name="connsiteX48" fmla="*/ 6429926 w 6445110"/>
                <a:gd name="connsiteY48" fmla="*/ 243980 h 276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445110" h="2762190">
                  <a:moveTo>
                    <a:pt x="20141" y="2748873"/>
                  </a:moveTo>
                  <a:cubicBezTo>
                    <a:pt x="110104" y="2752755"/>
                    <a:pt x="130030" y="2633666"/>
                    <a:pt x="120608" y="2510964"/>
                  </a:cubicBezTo>
                  <a:cubicBezTo>
                    <a:pt x="111194" y="2388269"/>
                    <a:pt x="-12154" y="1798196"/>
                    <a:pt x="129509" y="1740965"/>
                  </a:cubicBezTo>
                  <a:cubicBezTo>
                    <a:pt x="271178" y="1683741"/>
                    <a:pt x="312818" y="1885619"/>
                    <a:pt x="334892" y="1956899"/>
                  </a:cubicBezTo>
                  <a:cubicBezTo>
                    <a:pt x="356959" y="2028186"/>
                    <a:pt x="388878" y="2164992"/>
                    <a:pt x="471690" y="2136326"/>
                  </a:cubicBezTo>
                  <a:cubicBezTo>
                    <a:pt x="554510" y="2107668"/>
                    <a:pt x="534031" y="1993298"/>
                    <a:pt x="609132" y="2004830"/>
                  </a:cubicBezTo>
                  <a:cubicBezTo>
                    <a:pt x="684233" y="2016370"/>
                    <a:pt x="717011" y="2137086"/>
                    <a:pt x="791943" y="2325697"/>
                  </a:cubicBezTo>
                  <a:cubicBezTo>
                    <a:pt x="816780" y="2388223"/>
                    <a:pt x="855097" y="2502225"/>
                    <a:pt x="900014" y="2509322"/>
                  </a:cubicBezTo>
                  <a:cubicBezTo>
                    <a:pt x="1000135" y="2525135"/>
                    <a:pt x="996767" y="2397691"/>
                    <a:pt x="987352" y="2274988"/>
                  </a:cubicBezTo>
                  <a:cubicBezTo>
                    <a:pt x="977931" y="2152286"/>
                    <a:pt x="854583" y="1562213"/>
                    <a:pt x="996245" y="1504981"/>
                  </a:cubicBezTo>
                  <a:lnTo>
                    <a:pt x="996660" y="1504744"/>
                  </a:lnTo>
                  <a:cubicBezTo>
                    <a:pt x="1138329" y="1447513"/>
                    <a:pt x="1179969" y="1649398"/>
                    <a:pt x="1202044" y="1720678"/>
                  </a:cubicBezTo>
                  <a:cubicBezTo>
                    <a:pt x="1224118" y="1791958"/>
                    <a:pt x="1256037" y="1928763"/>
                    <a:pt x="1338849" y="1900098"/>
                  </a:cubicBezTo>
                  <a:cubicBezTo>
                    <a:pt x="1421661" y="1871440"/>
                    <a:pt x="1401182" y="1757077"/>
                    <a:pt x="1476283" y="1768610"/>
                  </a:cubicBezTo>
                  <a:cubicBezTo>
                    <a:pt x="1551384" y="1780142"/>
                    <a:pt x="1613994" y="2000304"/>
                    <a:pt x="1696468" y="2185739"/>
                  </a:cubicBezTo>
                  <a:cubicBezTo>
                    <a:pt x="1778935" y="2371166"/>
                    <a:pt x="1860343" y="2415637"/>
                    <a:pt x="1943822" y="2350258"/>
                  </a:cubicBezTo>
                  <a:cubicBezTo>
                    <a:pt x="2027302" y="2284886"/>
                    <a:pt x="2097477" y="2209808"/>
                    <a:pt x="2024340" y="1813948"/>
                  </a:cubicBezTo>
                  <a:cubicBezTo>
                    <a:pt x="1951203" y="1418088"/>
                    <a:pt x="1920934" y="1013220"/>
                    <a:pt x="2048386" y="962526"/>
                  </a:cubicBezTo>
                  <a:cubicBezTo>
                    <a:pt x="2175839" y="911832"/>
                    <a:pt x="2232586" y="1120262"/>
                    <a:pt x="2262318" y="1229438"/>
                  </a:cubicBezTo>
                  <a:cubicBezTo>
                    <a:pt x="2292042" y="1338613"/>
                    <a:pt x="2305500" y="1505519"/>
                    <a:pt x="2394604" y="1470600"/>
                  </a:cubicBezTo>
                  <a:cubicBezTo>
                    <a:pt x="2483715" y="1435681"/>
                    <a:pt x="2474094" y="1243740"/>
                    <a:pt x="2536128" y="1226844"/>
                  </a:cubicBezTo>
                  <a:cubicBezTo>
                    <a:pt x="2598162" y="1209957"/>
                    <a:pt x="2664462" y="1218558"/>
                    <a:pt x="2702780" y="1290743"/>
                  </a:cubicBezTo>
                  <a:cubicBezTo>
                    <a:pt x="2741090" y="1362936"/>
                    <a:pt x="2814165" y="1367026"/>
                    <a:pt x="2860647" y="1322386"/>
                  </a:cubicBezTo>
                  <a:cubicBezTo>
                    <a:pt x="2907129" y="1277753"/>
                    <a:pt x="2922627" y="1165217"/>
                    <a:pt x="2997391" y="1178544"/>
                  </a:cubicBezTo>
                  <a:cubicBezTo>
                    <a:pt x="3050609" y="1188043"/>
                    <a:pt x="3073381" y="1203159"/>
                    <a:pt x="3139183" y="1337171"/>
                  </a:cubicBezTo>
                  <a:cubicBezTo>
                    <a:pt x="3204985" y="1471175"/>
                    <a:pt x="3231908" y="1562849"/>
                    <a:pt x="3291050" y="1679613"/>
                  </a:cubicBezTo>
                  <a:cubicBezTo>
                    <a:pt x="3343601" y="1783357"/>
                    <a:pt x="3393957" y="1811500"/>
                    <a:pt x="3453106" y="1814056"/>
                  </a:cubicBezTo>
                  <a:cubicBezTo>
                    <a:pt x="3543061" y="1817938"/>
                    <a:pt x="3562995" y="1698849"/>
                    <a:pt x="3553573" y="1576146"/>
                  </a:cubicBezTo>
                  <a:cubicBezTo>
                    <a:pt x="3544151" y="1453444"/>
                    <a:pt x="3420804" y="863379"/>
                    <a:pt x="3562473" y="806147"/>
                  </a:cubicBezTo>
                  <a:cubicBezTo>
                    <a:pt x="3704135" y="748909"/>
                    <a:pt x="3745775" y="950802"/>
                    <a:pt x="3767857" y="1022082"/>
                  </a:cubicBezTo>
                  <a:cubicBezTo>
                    <a:pt x="3789932" y="1093362"/>
                    <a:pt x="3821843" y="1230167"/>
                    <a:pt x="3904655" y="1201501"/>
                  </a:cubicBezTo>
                  <a:cubicBezTo>
                    <a:pt x="3987467" y="1172836"/>
                    <a:pt x="3966988" y="1058481"/>
                    <a:pt x="4042097" y="1070013"/>
                  </a:cubicBezTo>
                  <a:cubicBezTo>
                    <a:pt x="4117198" y="1081546"/>
                    <a:pt x="4149984" y="1202268"/>
                    <a:pt x="4224900" y="1390865"/>
                  </a:cubicBezTo>
                  <a:cubicBezTo>
                    <a:pt x="4249745" y="1453398"/>
                    <a:pt x="4288055" y="1567407"/>
                    <a:pt x="4332971" y="1574505"/>
                  </a:cubicBezTo>
                  <a:cubicBezTo>
                    <a:pt x="4433093" y="1590318"/>
                    <a:pt x="4429732" y="1462866"/>
                    <a:pt x="4420310" y="1340171"/>
                  </a:cubicBezTo>
                  <a:cubicBezTo>
                    <a:pt x="4410887" y="1217468"/>
                    <a:pt x="4287541" y="627388"/>
                    <a:pt x="4429210" y="570164"/>
                  </a:cubicBezTo>
                  <a:cubicBezTo>
                    <a:pt x="4570873" y="512933"/>
                    <a:pt x="4612520" y="714819"/>
                    <a:pt x="4634594" y="786106"/>
                  </a:cubicBezTo>
                  <a:cubicBezTo>
                    <a:pt x="4656669" y="857386"/>
                    <a:pt x="4688580" y="994191"/>
                    <a:pt x="4771392" y="965526"/>
                  </a:cubicBezTo>
                  <a:cubicBezTo>
                    <a:pt x="4854212" y="936860"/>
                    <a:pt x="4833734" y="822498"/>
                    <a:pt x="4908834" y="834038"/>
                  </a:cubicBezTo>
                  <a:cubicBezTo>
                    <a:pt x="4983935" y="845570"/>
                    <a:pt x="5046537" y="1065724"/>
                    <a:pt x="5129011" y="1251152"/>
                  </a:cubicBezTo>
                  <a:cubicBezTo>
                    <a:pt x="5211478" y="1436587"/>
                    <a:pt x="5292886" y="1481065"/>
                    <a:pt x="5376365" y="1415679"/>
                  </a:cubicBezTo>
                  <a:cubicBezTo>
                    <a:pt x="5459845" y="1350307"/>
                    <a:pt x="5530012" y="1275236"/>
                    <a:pt x="5456883" y="879376"/>
                  </a:cubicBezTo>
                  <a:cubicBezTo>
                    <a:pt x="5383754" y="483516"/>
                    <a:pt x="5353470" y="78648"/>
                    <a:pt x="5480930" y="27954"/>
                  </a:cubicBezTo>
                  <a:cubicBezTo>
                    <a:pt x="5608389" y="-22740"/>
                    <a:pt x="5665137" y="185691"/>
                    <a:pt x="5694861" y="294866"/>
                  </a:cubicBezTo>
                  <a:cubicBezTo>
                    <a:pt x="5724586" y="404042"/>
                    <a:pt x="5738044" y="570955"/>
                    <a:pt x="5827155" y="536036"/>
                  </a:cubicBezTo>
                  <a:cubicBezTo>
                    <a:pt x="5916258" y="501110"/>
                    <a:pt x="5906645" y="309176"/>
                    <a:pt x="5968671" y="292273"/>
                  </a:cubicBezTo>
                  <a:cubicBezTo>
                    <a:pt x="6030705" y="275385"/>
                    <a:pt x="6097013" y="283986"/>
                    <a:pt x="6135323" y="356179"/>
                  </a:cubicBezTo>
                  <a:cubicBezTo>
                    <a:pt x="6173633" y="428364"/>
                    <a:pt x="6246708" y="432461"/>
                    <a:pt x="6293190" y="387821"/>
                  </a:cubicBezTo>
                  <a:cubicBezTo>
                    <a:pt x="6339672" y="343181"/>
                    <a:pt x="6355961" y="226809"/>
                    <a:pt x="6429926" y="243980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5" name="Freeform: Shape 86">
              <a:extLst>
                <a:ext uri="{FF2B5EF4-FFF2-40B4-BE49-F238E27FC236}">
                  <a16:creationId xmlns:a16="http://schemas.microsoft.com/office/drawing/2014/main" id="{3AAF5973-01DD-4678-A438-3159CD04D359}"/>
                </a:ext>
              </a:extLst>
            </p:cNvPr>
            <p:cNvSpPr/>
            <p:nvPr/>
          </p:nvSpPr>
          <p:spPr>
            <a:xfrm>
              <a:off x="7755836" y="1989270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5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5"/>
                    <a:pt x="316578" y="613015"/>
                  </a:cubicBezTo>
                  <a:cubicBezTo>
                    <a:pt x="152860" y="613015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6" name="Freeform: Shape 87">
              <a:extLst>
                <a:ext uri="{FF2B5EF4-FFF2-40B4-BE49-F238E27FC236}">
                  <a16:creationId xmlns:a16="http://schemas.microsoft.com/office/drawing/2014/main" id="{CAF5AABE-A6D9-42E5-958A-723E7C3FB1EB}"/>
                </a:ext>
              </a:extLst>
            </p:cNvPr>
            <p:cNvSpPr/>
            <p:nvPr/>
          </p:nvSpPr>
          <p:spPr>
            <a:xfrm>
              <a:off x="11825970" y="872447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4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4"/>
                    <a:pt x="316578" y="613014"/>
                  </a:cubicBezTo>
                  <a:cubicBezTo>
                    <a:pt x="152860" y="613014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sp>
        <p:nvSpPr>
          <p:cNvPr id="6" name="Prostokąt 5"/>
          <p:cNvSpPr/>
          <p:nvPr/>
        </p:nvSpPr>
        <p:spPr>
          <a:xfrm>
            <a:off x="1027410" y="596020"/>
            <a:ext cx="51102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Był rzemieślnikiem i artystą.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Odkrywcą i wynalazcą, który udoskonalił linię produkcyjną odbitek fotograficznych. </a:t>
            </a: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Jego techniczne osiągnięcia docenili różni eksperci i jury wystaw technicznych,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a jego patent linii produkcyjnej wzbudził zachwyt w Stanach Zjednoczonych.</a:t>
            </a:r>
          </a:p>
        </p:txBody>
      </p:sp>
      <p:pic>
        <p:nvPicPr>
          <p:cNvPr id="57" name="Obraz 56">
            <a:extLst>
              <a:ext uri="{FF2B5EF4-FFF2-40B4-BE49-F238E27FC236}">
                <a16:creationId xmlns:a16="http://schemas.microsoft.com/office/drawing/2014/main" id="{63BF9CFE-0DFE-418D-99C9-E9B2C5EA4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864" y="527517"/>
            <a:ext cx="4352401" cy="5638777"/>
          </a:xfrm>
          <a:prstGeom prst="rect">
            <a:avLst/>
          </a:prstGeom>
          <a:ln w="38100">
            <a:solidFill>
              <a:srgbClr val="005B7F"/>
            </a:solidFill>
          </a:ln>
        </p:spPr>
      </p:pic>
      <p:sp>
        <p:nvSpPr>
          <p:cNvPr id="7" name="Prostokąt 6"/>
          <p:cNvSpPr/>
          <p:nvPr/>
        </p:nvSpPr>
        <p:spPr>
          <a:xfrm>
            <a:off x="1027410" y="3464875"/>
            <a:ext cx="47000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Zmarł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24 VIII 1946 roku 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i został pochowany na cmentarzu w Wieliczce. </a:t>
            </a:r>
          </a:p>
        </p:txBody>
      </p:sp>
      <p:grpSp>
        <p:nvGrpSpPr>
          <p:cNvPr id="10" name="Grupa 9"/>
          <p:cNvGrpSpPr/>
          <p:nvPr/>
        </p:nvGrpSpPr>
        <p:grpSpPr>
          <a:xfrm>
            <a:off x="2374421" y="4584877"/>
            <a:ext cx="4195480" cy="638228"/>
            <a:chOff x="2798199" y="4584877"/>
            <a:chExt cx="4105418" cy="871869"/>
          </a:xfrm>
        </p:grpSpPr>
        <p:sp>
          <p:nvSpPr>
            <p:cNvPr id="8" name="Prostokąt 7"/>
            <p:cNvSpPr/>
            <p:nvPr/>
          </p:nvSpPr>
          <p:spPr>
            <a:xfrm>
              <a:off x="2833737" y="4792025"/>
              <a:ext cx="355584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  <a:t>Portretowe zdjęcie Władysława </a:t>
              </a:r>
              <a:r>
                <a:rPr lang="pl-PL" sz="1600" dirty="0" err="1">
                  <a:solidFill>
                    <a:srgbClr val="005B7F"/>
                  </a:solidFill>
                  <a:latin typeface="HK Grotesk" pitchFamily="50" charset="-18"/>
                </a:rPr>
                <a:t>Gargula</a:t>
              </a:r>
              <a:endParaRPr lang="pl-PL" sz="1600" dirty="0">
                <a:solidFill>
                  <a:srgbClr val="005B7F"/>
                </a:solidFill>
                <a:latin typeface="HK Grotesk" pitchFamily="50" charset="-18"/>
              </a:endParaRPr>
            </a:p>
          </p:txBody>
        </p:sp>
        <p:sp>
          <p:nvSpPr>
            <p:cNvPr id="9" name="Pięciokąt 8"/>
            <p:cNvSpPr/>
            <p:nvPr/>
          </p:nvSpPr>
          <p:spPr>
            <a:xfrm>
              <a:off x="2798199" y="4584877"/>
              <a:ext cx="4105418" cy="871869"/>
            </a:xfrm>
            <a:prstGeom prst="homePlat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20526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17841C1-8D80-2E44-915A-5233CFA20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84667" y="-316393"/>
            <a:ext cx="12598400" cy="7432579"/>
          </a:xfrm>
          <a:prstGeom prst="rect">
            <a:avLst/>
          </a:prstGeom>
        </p:spPr>
      </p:pic>
      <p:grpSp>
        <p:nvGrpSpPr>
          <p:cNvPr id="25" name="Graphic 32">
            <a:extLst>
              <a:ext uri="{FF2B5EF4-FFF2-40B4-BE49-F238E27FC236}">
                <a16:creationId xmlns:a16="http://schemas.microsoft.com/office/drawing/2014/main" id="{C8184050-3646-2643-B611-83DD89B42A51}"/>
              </a:ext>
            </a:extLst>
          </p:cNvPr>
          <p:cNvGrpSpPr/>
          <p:nvPr/>
        </p:nvGrpSpPr>
        <p:grpSpPr>
          <a:xfrm>
            <a:off x="4821868" y="3749133"/>
            <a:ext cx="2417134" cy="784992"/>
            <a:chOff x="620451" y="71648"/>
            <a:chExt cx="5540112" cy="1799216"/>
          </a:xfrm>
          <a:solidFill>
            <a:srgbClr val="005B7F"/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55AB8F-3F79-B047-B85F-E72C930532E1}"/>
                </a:ext>
              </a:extLst>
            </p:cNvPr>
            <p:cNvSpPr/>
            <p:nvPr/>
          </p:nvSpPr>
          <p:spPr>
            <a:xfrm>
              <a:off x="1118248" y="565412"/>
              <a:ext cx="1190148" cy="1305452"/>
            </a:xfrm>
            <a:custGeom>
              <a:avLst/>
              <a:gdLst>
                <a:gd name="connsiteX0" fmla="*/ 661430 w 1190148"/>
                <a:gd name="connsiteY0" fmla="*/ 1305453 h 1305452"/>
                <a:gd name="connsiteX1" fmla="*/ 181750 w 1190148"/>
                <a:gd name="connsiteY1" fmla="*/ 1101732 h 1305452"/>
                <a:gd name="connsiteX2" fmla="*/ 919 w 1190148"/>
                <a:gd name="connsiteY2" fmla="*/ 617181 h 1305452"/>
                <a:gd name="connsiteX3" fmla="*/ 639540 w 1190148"/>
                <a:gd name="connsiteY3" fmla="*/ 307 h 1305452"/>
                <a:gd name="connsiteX4" fmla="*/ 1143014 w 1190148"/>
                <a:gd name="connsiteY4" fmla="*/ 205932 h 1305452"/>
                <a:gd name="connsiteX5" fmla="*/ 1138255 w 1190148"/>
                <a:gd name="connsiteY5" fmla="*/ 446779 h 1305452"/>
                <a:gd name="connsiteX6" fmla="*/ 929823 w 1190148"/>
                <a:gd name="connsiteY6" fmla="*/ 652404 h 1305452"/>
                <a:gd name="connsiteX7" fmla="*/ 1138255 w 1190148"/>
                <a:gd name="connsiteY7" fmla="*/ 858028 h 1305452"/>
                <a:gd name="connsiteX8" fmla="*/ 1142062 w 1190148"/>
                <a:gd name="connsiteY8" fmla="*/ 1100780 h 1305452"/>
                <a:gd name="connsiteX9" fmla="*/ 661430 w 1190148"/>
                <a:gd name="connsiteY9" fmla="*/ 1305453 h 1305452"/>
                <a:gd name="connsiteX10" fmla="*/ 661430 w 1190148"/>
                <a:gd name="connsiteY10" fmla="*/ 86936 h 1305452"/>
                <a:gd name="connsiteX11" fmla="*/ 643347 w 1190148"/>
                <a:gd name="connsiteY11" fmla="*/ 86936 h 1305452"/>
                <a:gd name="connsiteX12" fmla="*/ 89431 w 1190148"/>
                <a:gd name="connsiteY12" fmla="*/ 621941 h 1305452"/>
                <a:gd name="connsiteX13" fmla="*/ 245517 w 1190148"/>
                <a:gd name="connsiteY13" fmla="*/ 1041758 h 1305452"/>
                <a:gd name="connsiteX14" fmla="*/ 661430 w 1190148"/>
                <a:gd name="connsiteY14" fmla="*/ 1217872 h 1305452"/>
                <a:gd name="connsiteX15" fmla="*/ 1077343 w 1190148"/>
                <a:gd name="connsiteY15" fmla="*/ 1040806 h 1305452"/>
                <a:gd name="connsiteX16" fmla="*/ 1075440 w 1190148"/>
                <a:gd name="connsiteY16" fmla="*/ 919906 h 1305452"/>
                <a:gd name="connsiteX17" fmla="*/ 867007 w 1190148"/>
                <a:gd name="connsiteY17" fmla="*/ 714282 h 1305452"/>
                <a:gd name="connsiteX18" fmla="*/ 673803 w 1190148"/>
                <a:gd name="connsiteY18" fmla="*/ 904675 h 1305452"/>
                <a:gd name="connsiteX19" fmla="*/ 553883 w 1190148"/>
                <a:gd name="connsiteY19" fmla="*/ 928474 h 1305452"/>
                <a:gd name="connsiteX20" fmla="*/ 485357 w 1190148"/>
                <a:gd name="connsiteY20" fmla="*/ 827566 h 1305452"/>
                <a:gd name="connsiteX21" fmla="*/ 485357 w 1190148"/>
                <a:gd name="connsiteY21" fmla="*/ 476290 h 1305452"/>
                <a:gd name="connsiteX22" fmla="*/ 552931 w 1190148"/>
                <a:gd name="connsiteY22" fmla="*/ 375382 h 1305452"/>
                <a:gd name="connsiteX23" fmla="*/ 672851 w 1190148"/>
                <a:gd name="connsiteY23" fmla="*/ 399181 h 1305452"/>
                <a:gd name="connsiteX24" fmla="*/ 866056 w 1190148"/>
                <a:gd name="connsiteY24" fmla="*/ 589574 h 1305452"/>
                <a:gd name="connsiteX25" fmla="*/ 1074488 w 1190148"/>
                <a:gd name="connsiteY25" fmla="*/ 383949 h 1305452"/>
                <a:gd name="connsiteX26" fmla="*/ 1077343 w 1190148"/>
                <a:gd name="connsiteY26" fmla="*/ 264001 h 1305452"/>
                <a:gd name="connsiteX27" fmla="*/ 661430 w 1190148"/>
                <a:gd name="connsiteY27" fmla="*/ 86936 h 1305452"/>
                <a:gd name="connsiteX28" fmla="*/ 596712 w 1190148"/>
                <a:gd name="connsiteY28" fmla="*/ 455347 h 1305452"/>
                <a:gd name="connsiteX29" fmla="*/ 588146 w 1190148"/>
                <a:gd name="connsiteY29" fmla="*/ 457251 h 1305452"/>
                <a:gd name="connsiteX30" fmla="*/ 574821 w 1190148"/>
                <a:gd name="connsiteY30" fmla="*/ 477242 h 1305452"/>
                <a:gd name="connsiteX31" fmla="*/ 574821 w 1190148"/>
                <a:gd name="connsiteY31" fmla="*/ 828518 h 1305452"/>
                <a:gd name="connsiteX32" fmla="*/ 588146 w 1190148"/>
                <a:gd name="connsiteY32" fmla="*/ 848509 h 1305452"/>
                <a:gd name="connsiteX33" fmla="*/ 611940 w 1190148"/>
                <a:gd name="connsiteY33" fmla="*/ 843749 h 1305452"/>
                <a:gd name="connsiteX34" fmla="*/ 805144 w 1190148"/>
                <a:gd name="connsiteY34" fmla="*/ 653356 h 1305452"/>
                <a:gd name="connsiteX35" fmla="*/ 611940 w 1190148"/>
                <a:gd name="connsiteY35" fmla="*/ 462963 h 1305452"/>
                <a:gd name="connsiteX36" fmla="*/ 596712 w 1190148"/>
                <a:gd name="connsiteY36" fmla="*/ 455347 h 130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90148" h="1305452">
                  <a:moveTo>
                    <a:pt x="661430" y="1305453"/>
                  </a:moveTo>
                  <a:cubicBezTo>
                    <a:pt x="478695" y="1305453"/>
                    <a:pt x="307381" y="1233103"/>
                    <a:pt x="181750" y="1101732"/>
                  </a:cubicBezTo>
                  <a:cubicBezTo>
                    <a:pt x="56120" y="970361"/>
                    <a:pt x="-8599" y="799007"/>
                    <a:pt x="919" y="617181"/>
                  </a:cubicBezTo>
                  <a:cubicBezTo>
                    <a:pt x="19002" y="282089"/>
                    <a:pt x="299767" y="10778"/>
                    <a:pt x="639540" y="307"/>
                  </a:cubicBezTo>
                  <a:cubicBezTo>
                    <a:pt x="828937" y="-5405"/>
                    <a:pt x="1012625" y="68848"/>
                    <a:pt x="1143014" y="205932"/>
                  </a:cubicBezTo>
                  <a:cubicBezTo>
                    <a:pt x="1206781" y="272569"/>
                    <a:pt x="1204877" y="381093"/>
                    <a:pt x="1138255" y="446779"/>
                  </a:cubicBezTo>
                  <a:lnTo>
                    <a:pt x="929823" y="652404"/>
                  </a:lnTo>
                  <a:lnTo>
                    <a:pt x="1138255" y="858028"/>
                  </a:lnTo>
                  <a:cubicBezTo>
                    <a:pt x="1205829" y="925618"/>
                    <a:pt x="1207733" y="1031286"/>
                    <a:pt x="1142062" y="1100780"/>
                  </a:cubicBezTo>
                  <a:cubicBezTo>
                    <a:pt x="1015480" y="1233103"/>
                    <a:pt x="845117" y="1305453"/>
                    <a:pt x="661430" y="1305453"/>
                  </a:cubicBezTo>
                  <a:moveTo>
                    <a:pt x="661430" y="86936"/>
                  </a:moveTo>
                  <a:cubicBezTo>
                    <a:pt x="655720" y="86936"/>
                    <a:pt x="649058" y="86936"/>
                    <a:pt x="643347" y="86936"/>
                  </a:cubicBezTo>
                  <a:cubicBezTo>
                    <a:pt x="348306" y="96455"/>
                    <a:pt x="104659" y="330639"/>
                    <a:pt x="89431" y="621941"/>
                  </a:cubicBezTo>
                  <a:cubicBezTo>
                    <a:pt x="80865" y="779015"/>
                    <a:pt x="137018" y="927522"/>
                    <a:pt x="245517" y="1041758"/>
                  </a:cubicBezTo>
                  <a:cubicBezTo>
                    <a:pt x="354968" y="1155042"/>
                    <a:pt x="502489" y="1217872"/>
                    <a:pt x="661430" y="1217872"/>
                  </a:cubicBezTo>
                  <a:cubicBezTo>
                    <a:pt x="820372" y="1217872"/>
                    <a:pt x="967892" y="1155042"/>
                    <a:pt x="1077343" y="1040806"/>
                  </a:cubicBezTo>
                  <a:cubicBezTo>
                    <a:pt x="1110654" y="1006535"/>
                    <a:pt x="1109703" y="953225"/>
                    <a:pt x="1075440" y="919906"/>
                  </a:cubicBezTo>
                  <a:lnTo>
                    <a:pt x="867007" y="714282"/>
                  </a:lnTo>
                  <a:lnTo>
                    <a:pt x="673803" y="904675"/>
                  </a:lnTo>
                  <a:cubicBezTo>
                    <a:pt x="642395" y="936090"/>
                    <a:pt x="594808" y="945609"/>
                    <a:pt x="553883" y="928474"/>
                  </a:cubicBezTo>
                  <a:cubicBezTo>
                    <a:pt x="512958" y="911339"/>
                    <a:pt x="485357" y="872308"/>
                    <a:pt x="485357" y="827566"/>
                  </a:cubicBezTo>
                  <a:lnTo>
                    <a:pt x="485357" y="476290"/>
                  </a:lnTo>
                  <a:cubicBezTo>
                    <a:pt x="485357" y="432500"/>
                    <a:pt x="512006" y="392517"/>
                    <a:pt x="552931" y="375382"/>
                  </a:cubicBezTo>
                  <a:cubicBezTo>
                    <a:pt x="593856" y="358246"/>
                    <a:pt x="641444" y="367766"/>
                    <a:pt x="672851" y="399181"/>
                  </a:cubicBezTo>
                  <a:lnTo>
                    <a:pt x="866056" y="589574"/>
                  </a:lnTo>
                  <a:lnTo>
                    <a:pt x="1074488" y="383949"/>
                  </a:lnTo>
                  <a:cubicBezTo>
                    <a:pt x="1106847" y="351582"/>
                    <a:pt x="1108751" y="296368"/>
                    <a:pt x="1077343" y="264001"/>
                  </a:cubicBezTo>
                  <a:cubicBezTo>
                    <a:pt x="970748" y="151670"/>
                    <a:pt x="819420" y="86936"/>
                    <a:pt x="661430" y="86936"/>
                  </a:cubicBezTo>
                  <a:moveTo>
                    <a:pt x="596712" y="455347"/>
                  </a:moveTo>
                  <a:cubicBezTo>
                    <a:pt x="592905" y="455347"/>
                    <a:pt x="590049" y="456299"/>
                    <a:pt x="588146" y="457251"/>
                  </a:cubicBezTo>
                  <a:cubicBezTo>
                    <a:pt x="584339" y="459155"/>
                    <a:pt x="574821" y="463914"/>
                    <a:pt x="574821" y="477242"/>
                  </a:cubicBezTo>
                  <a:lnTo>
                    <a:pt x="574821" y="828518"/>
                  </a:lnTo>
                  <a:cubicBezTo>
                    <a:pt x="574821" y="841845"/>
                    <a:pt x="584339" y="846605"/>
                    <a:pt x="588146" y="848509"/>
                  </a:cubicBezTo>
                  <a:cubicBezTo>
                    <a:pt x="591953" y="850413"/>
                    <a:pt x="602422" y="853269"/>
                    <a:pt x="611940" y="843749"/>
                  </a:cubicBezTo>
                  <a:lnTo>
                    <a:pt x="805144" y="653356"/>
                  </a:lnTo>
                  <a:lnTo>
                    <a:pt x="611940" y="462963"/>
                  </a:lnTo>
                  <a:cubicBezTo>
                    <a:pt x="606229" y="457251"/>
                    <a:pt x="601470" y="455347"/>
                    <a:pt x="596712" y="455347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1E07192-816A-3B43-9765-501E9FDF0AD3}"/>
                </a:ext>
              </a:extLst>
            </p:cNvPr>
            <p:cNvSpPr/>
            <p:nvPr/>
          </p:nvSpPr>
          <p:spPr>
            <a:xfrm>
              <a:off x="2722858" y="1322532"/>
              <a:ext cx="3437706" cy="336044"/>
            </a:xfrm>
            <a:custGeom>
              <a:avLst/>
              <a:gdLst>
                <a:gd name="connsiteX0" fmla="*/ 102789 w 3437706"/>
                <a:gd name="connsiteY0" fmla="*/ 270358 h 336044"/>
                <a:gd name="connsiteX1" fmla="*/ 267441 w 3437706"/>
                <a:gd name="connsiteY1" fmla="*/ 23799 h 336044"/>
                <a:gd name="connsiteX2" fmla="*/ 267441 w 3437706"/>
                <a:gd name="connsiteY2" fmla="*/ 5712 h 336044"/>
                <a:gd name="connsiteX3" fmla="*/ 20939 w 3437706"/>
                <a:gd name="connsiteY3" fmla="*/ 5712 h 336044"/>
                <a:gd name="connsiteX4" fmla="*/ 20939 w 3437706"/>
                <a:gd name="connsiteY4" fmla="*/ 65686 h 336044"/>
                <a:gd name="connsiteX5" fmla="*/ 164652 w 3437706"/>
                <a:gd name="connsiteY5" fmla="*/ 65686 h 336044"/>
                <a:gd name="connsiteX6" fmla="*/ 0 w 3437706"/>
                <a:gd name="connsiteY6" fmla="*/ 312245 h 336044"/>
                <a:gd name="connsiteX7" fmla="*/ 0 w 3437706"/>
                <a:gd name="connsiteY7" fmla="*/ 330332 h 336044"/>
                <a:gd name="connsiteX8" fmla="*/ 268392 w 3437706"/>
                <a:gd name="connsiteY8" fmla="*/ 330332 h 336044"/>
                <a:gd name="connsiteX9" fmla="*/ 268392 w 3437706"/>
                <a:gd name="connsiteY9" fmla="*/ 270358 h 336044"/>
                <a:gd name="connsiteX10" fmla="*/ 102789 w 3437706"/>
                <a:gd name="connsiteY10" fmla="*/ 270358 h 336044"/>
                <a:gd name="connsiteX11" fmla="*/ 759493 w 3437706"/>
                <a:gd name="connsiteY11" fmla="*/ 0 h 336044"/>
                <a:gd name="connsiteX12" fmla="*/ 620538 w 3437706"/>
                <a:gd name="connsiteY12" fmla="*/ 175162 h 336044"/>
                <a:gd name="connsiteX13" fmla="*/ 481583 w 3437706"/>
                <a:gd name="connsiteY13" fmla="*/ 0 h 336044"/>
                <a:gd name="connsiteX14" fmla="*/ 459693 w 3437706"/>
                <a:gd name="connsiteY14" fmla="*/ 0 h 336044"/>
                <a:gd name="connsiteX15" fmla="*/ 459693 w 3437706"/>
                <a:gd name="connsiteY15" fmla="*/ 330332 h 336044"/>
                <a:gd name="connsiteX16" fmla="*/ 527267 w 3437706"/>
                <a:gd name="connsiteY16" fmla="*/ 330332 h 336044"/>
                <a:gd name="connsiteX17" fmla="*/ 527267 w 3437706"/>
                <a:gd name="connsiteY17" fmla="*/ 157074 h 336044"/>
                <a:gd name="connsiteX18" fmla="*/ 610069 w 3437706"/>
                <a:gd name="connsiteY18" fmla="*/ 258935 h 336044"/>
                <a:gd name="connsiteX19" fmla="*/ 631960 w 3437706"/>
                <a:gd name="connsiteY19" fmla="*/ 258935 h 336044"/>
                <a:gd name="connsiteX20" fmla="*/ 714761 w 3437706"/>
                <a:gd name="connsiteY20" fmla="*/ 157074 h 336044"/>
                <a:gd name="connsiteX21" fmla="*/ 714761 w 3437706"/>
                <a:gd name="connsiteY21" fmla="*/ 330332 h 336044"/>
                <a:gd name="connsiteX22" fmla="*/ 782335 w 3437706"/>
                <a:gd name="connsiteY22" fmla="*/ 330332 h 336044"/>
                <a:gd name="connsiteX23" fmla="*/ 782335 w 3437706"/>
                <a:gd name="connsiteY23" fmla="*/ 0 h 336044"/>
                <a:gd name="connsiteX24" fmla="*/ 759493 w 3437706"/>
                <a:gd name="connsiteY24" fmla="*/ 0 h 336044"/>
                <a:gd name="connsiteX25" fmla="*/ 1065004 w 3437706"/>
                <a:gd name="connsiteY25" fmla="*/ 330332 h 336044"/>
                <a:gd name="connsiteX26" fmla="*/ 1137336 w 3437706"/>
                <a:gd name="connsiteY26" fmla="*/ 330332 h 336044"/>
                <a:gd name="connsiteX27" fmla="*/ 990768 w 3437706"/>
                <a:gd name="connsiteY27" fmla="*/ 0 h 336044"/>
                <a:gd name="connsiteX28" fmla="*/ 967926 w 3437706"/>
                <a:gd name="connsiteY28" fmla="*/ 0 h 336044"/>
                <a:gd name="connsiteX29" fmla="*/ 821357 w 3437706"/>
                <a:gd name="connsiteY29" fmla="*/ 330332 h 336044"/>
                <a:gd name="connsiteX30" fmla="*/ 893690 w 3437706"/>
                <a:gd name="connsiteY30" fmla="*/ 330332 h 336044"/>
                <a:gd name="connsiteX31" fmla="*/ 911773 w 3437706"/>
                <a:gd name="connsiteY31" fmla="*/ 288446 h 336044"/>
                <a:gd name="connsiteX32" fmla="*/ 1045969 w 3437706"/>
                <a:gd name="connsiteY32" fmla="*/ 288446 h 336044"/>
                <a:gd name="connsiteX33" fmla="*/ 1065004 w 3437706"/>
                <a:gd name="connsiteY33" fmla="*/ 330332 h 336044"/>
                <a:gd name="connsiteX34" fmla="*/ 1023127 w 3437706"/>
                <a:gd name="connsiteY34" fmla="*/ 227520 h 336044"/>
                <a:gd name="connsiteX35" fmla="*/ 935566 w 3437706"/>
                <a:gd name="connsiteY35" fmla="*/ 227520 h 336044"/>
                <a:gd name="connsiteX36" fmla="*/ 979347 w 3437706"/>
                <a:gd name="connsiteY36" fmla="*/ 123756 h 336044"/>
                <a:gd name="connsiteX37" fmla="*/ 1023127 w 3437706"/>
                <a:gd name="connsiteY37" fmla="*/ 227520 h 336044"/>
                <a:gd name="connsiteX38" fmla="*/ 1245836 w 3437706"/>
                <a:gd name="connsiteY38" fmla="*/ 270358 h 336044"/>
                <a:gd name="connsiteX39" fmla="*/ 1245836 w 3437706"/>
                <a:gd name="connsiteY39" fmla="*/ 202769 h 336044"/>
                <a:gd name="connsiteX40" fmla="*/ 1344817 w 3437706"/>
                <a:gd name="connsiteY40" fmla="*/ 158026 h 336044"/>
                <a:gd name="connsiteX41" fmla="*/ 1344817 w 3437706"/>
                <a:gd name="connsiteY41" fmla="*/ 98052 h 336044"/>
                <a:gd name="connsiteX42" fmla="*/ 1245836 w 3437706"/>
                <a:gd name="connsiteY42" fmla="*/ 142795 h 336044"/>
                <a:gd name="connsiteX43" fmla="*/ 1245836 w 3437706"/>
                <a:gd name="connsiteY43" fmla="*/ 6664 h 336044"/>
                <a:gd name="connsiteX44" fmla="*/ 1178262 w 3437706"/>
                <a:gd name="connsiteY44" fmla="*/ 6664 h 336044"/>
                <a:gd name="connsiteX45" fmla="*/ 1178262 w 3437706"/>
                <a:gd name="connsiteY45" fmla="*/ 170402 h 336044"/>
                <a:gd name="connsiteX46" fmla="*/ 1142095 w 3437706"/>
                <a:gd name="connsiteY46" fmla="*/ 186585 h 336044"/>
                <a:gd name="connsiteX47" fmla="*/ 1142095 w 3437706"/>
                <a:gd name="connsiteY47" fmla="*/ 246559 h 336044"/>
                <a:gd name="connsiteX48" fmla="*/ 1178262 w 3437706"/>
                <a:gd name="connsiteY48" fmla="*/ 230376 h 336044"/>
                <a:gd name="connsiteX49" fmla="*/ 1178262 w 3437706"/>
                <a:gd name="connsiteY49" fmla="*/ 331284 h 336044"/>
                <a:gd name="connsiteX50" fmla="*/ 1389549 w 3437706"/>
                <a:gd name="connsiteY50" fmla="*/ 331284 h 336044"/>
                <a:gd name="connsiteX51" fmla="*/ 1389549 w 3437706"/>
                <a:gd name="connsiteY51" fmla="*/ 271310 h 336044"/>
                <a:gd name="connsiteX52" fmla="*/ 1245836 w 3437706"/>
                <a:gd name="connsiteY52" fmla="*/ 271310 h 336044"/>
                <a:gd name="connsiteX53" fmla="*/ 1583705 w 3437706"/>
                <a:gd name="connsiteY53" fmla="*/ 336044 h 336044"/>
                <a:gd name="connsiteX54" fmla="*/ 1671266 w 3437706"/>
                <a:gd name="connsiteY54" fmla="*/ 314149 h 336044"/>
                <a:gd name="connsiteX55" fmla="*/ 1735033 w 3437706"/>
                <a:gd name="connsiteY55" fmla="*/ 253223 h 336044"/>
                <a:gd name="connsiteX56" fmla="*/ 1758826 w 3437706"/>
                <a:gd name="connsiteY56" fmla="*/ 168498 h 336044"/>
                <a:gd name="connsiteX57" fmla="*/ 1735033 w 3437706"/>
                <a:gd name="connsiteY57" fmla="*/ 82821 h 336044"/>
                <a:gd name="connsiteX58" fmla="*/ 1671266 w 3437706"/>
                <a:gd name="connsiteY58" fmla="*/ 21895 h 336044"/>
                <a:gd name="connsiteX59" fmla="*/ 1583705 w 3437706"/>
                <a:gd name="connsiteY59" fmla="*/ 0 h 336044"/>
                <a:gd name="connsiteX60" fmla="*/ 1496145 w 3437706"/>
                <a:gd name="connsiteY60" fmla="*/ 21895 h 336044"/>
                <a:gd name="connsiteX61" fmla="*/ 1433329 w 3437706"/>
                <a:gd name="connsiteY61" fmla="*/ 82821 h 336044"/>
                <a:gd name="connsiteX62" fmla="*/ 1409536 w 3437706"/>
                <a:gd name="connsiteY62" fmla="*/ 168498 h 336044"/>
                <a:gd name="connsiteX63" fmla="*/ 1433329 w 3437706"/>
                <a:gd name="connsiteY63" fmla="*/ 253223 h 336044"/>
                <a:gd name="connsiteX64" fmla="*/ 1496145 w 3437706"/>
                <a:gd name="connsiteY64" fmla="*/ 314149 h 336044"/>
                <a:gd name="connsiteX65" fmla="*/ 1583705 w 3437706"/>
                <a:gd name="connsiteY65" fmla="*/ 336044 h 336044"/>
                <a:gd name="connsiteX66" fmla="*/ 1584657 w 3437706"/>
                <a:gd name="connsiteY66" fmla="*/ 276070 h 336044"/>
                <a:gd name="connsiteX67" fmla="*/ 1530407 w 3437706"/>
                <a:gd name="connsiteY67" fmla="*/ 262743 h 336044"/>
                <a:gd name="connsiteX68" fmla="*/ 1493290 w 3437706"/>
                <a:gd name="connsiteY68" fmla="*/ 224664 h 336044"/>
                <a:gd name="connsiteX69" fmla="*/ 1479965 w 3437706"/>
                <a:gd name="connsiteY69" fmla="*/ 168498 h 336044"/>
                <a:gd name="connsiteX70" fmla="*/ 1493290 w 3437706"/>
                <a:gd name="connsiteY70" fmla="*/ 112332 h 336044"/>
                <a:gd name="connsiteX71" fmla="*/ 1530407 w 3437706"/>
                <a:gd name="connsiteY71" fmla="*/ 74253 h 336044"/>
                <a:gd name="connsiteX72" fmla="*/ 1584657 w 3437706"/>
                <a:gd name="connsiteY72" fmla="*/ 60926 h 336044"/>
                <a:gd name="connsiteX73" fmla="*/ 1638907 w 3437706"/>
                <a:gd name="connsiteY73" fmla="*/ 75205 h 336044"/>
                <a:gd name="connsiteX74" fmla="*/ 1676976 w 3437706"/>
                <a:gd name="connsiteY74" fmla="*/ 114236 h 336044"/>
                <a:gd name="connsiteX75" fmla="*/ 1690301 w 3437706"/>
                <a:gd name="connsiteY75" fmla="*/ 169450 h 336044"/>
                <a:gd name="connsiteX76" fmla="*/ 1676976 w 3437706"/>
                <a:gd name="connsiteY76" fmla="*/ 225616 h 336044"/>
                <a:gd name="connsiteX77" fmla="*/ 1638907 w 3437706"/>
                <a:gd name="connsiteY77" fmla="*/ 263695 h 336044"/>
                <a:gd name="connsiteX78" fmla="*/ 1584657 w 3437706"/>
                <a:gd name="connsiteY78" fmla="*/ 276070 h 336044"/>
                <a:gd name="connsiteX79" fmla="*/ 1815931 w 3437706"/>
                <a:gd name="connsiteY79" fmla="*/ 330332 h 336044"/>
                <a:gd name="connsiteX80" fmla="*/ 1883505 w 3437706"/>
                <a:gd name="connsiteY80" fmla="*/ 330332 h 336044"/>
                <a:gd name="connsiteX81" fmla="*/ 1883505 w 3437706"/>
                <a:gd name="connsiteY81" fmla="*/ 216096 h 336044"/>
                <a:gd name="connsiteX82" fmla="*/ 1939658 w 3437706"/>
                <a:gd name="connsiteY82" fmla="*/ 216096 h 336044"/>
                <a:gd name="connsiteX83" fmla="*/ 2000570 w 3437706"/>
                <a:gd name="connsiteY83" fmla="*/ 202769 h 336044"/>
                <a:gd name="connsiteX84" fmla="*/ 2042447 w 3437706"/>
                <a:gd name="connsiteY84" fmla="*/ 165642 h 336044"/>
                <a:gd name="connsiteX85" fmla="*/ 2057675 w 3437706"/>
                <a:gd name="connsiteY85" fmla="*/ 110428 h 336044"/>
                <a:gd name="connsiteX86" fmla="*/ 2042447 w 3437706"/>
                <a:gd name="connsiteY86" fmla="*/ 56166 h 336044"/>
                <a:gd name="connsiteX87" fmla="*/ 2000570 w 3437706"/>
                <a:gd name="connsiteY87" fmla="*/ 19039 h 336044"/>
                <a:gd name="connsiteX88" fmla="*/ 1939658 w 3437706"/>
                <a:gd name="connsiteY88" fmla="*/ 5712 h 336044"/>
                <a:gd name="connsiteX89" fmla="*/ 1815931 w 3437706"/>
                <a:gd name="connsiteY89" fmla="*/ 5712 h 336044"/>
                <a:gd name="connsiteX90" fmla="*/ 1815931 w 3437706"/>
                <a:gd name="connsiteY90" fmla="*/ 330332 h 336044"/>
                <a:gd name="connsiteX91" fmla="*/ 1882553 w 3437706"/>
                <a:gd name="connsiteY91" fmla="*/ 156122 h 336044"/>
                <a:gd name="connsiteX92" fmla="*/ 1882553 w 3437706"/>
                <a:gd name="connsiteY92" fmla="*/ 66638 h 336044"/>
                <a:gd name="connsiteX93" fmla="*/ 1938706 w 3437706"/>
                <a:gd name="connsiteY93" fmla="*/ 66638 h 336044"/>
                <a:gd name="connsiteX94" fmla="*/ 1974873 w 3437706"/>
                <a:gd name="connsiteY94" fmla="*/ 79013 h 336044"/>
                <a:gd name="connsiteX95" fmla="*/ 1988197 w 3437706"/>
                <a:gd name="connsiteY95" fmla="*/ 111380 h 336044"/>
                <a:gd name="connsiteX96" fmla="*/ 1974873 w 3437706"/>
                <a:gd name="connsiteY96" fmla="*/ 144699 h 336044"/>
                <a:gd name="connsiteX97" fmla="*/ 1938706 w 3437706"/>
                <a:gd name="connsiteY97" fmla="*/ 157074 h 336044"/>
                <a:gd name="connsiteX98" fmla="*/ 1882553 w 3437706"/>
                <a:gd name="connsiteY98" fmla="*/ 157074 h 336044"/>
                <a:gd name="connsiteX99" fmla="*/ 2266107 w 3437706"/>
                <a:gd name="connsiteY99" fmla="*/ 336044 h 336044"/>
                <a:gd name="connsiteX100" fmla="*/ 2353667 w 3437706"/>
                <a:gd name="connsiteY100" fmla="*/ 314149 h 336044"/>
                <a:gd name="connsiteX101" fmla="*/ 2417435 w 3437706"/>
                <a:gd name="connsiteY101" fmla="*/ 253223 h 336044"/>
                <a:gd name="connsiteX102" fmla="*/ 2441228 w 3437706"/>
                <a:gd name="connsiteY102" fmla="*/ 168498 h 336044"/>
                <a:gd name="connsiteX103" fmla="*/ 2417435 w 3437706"/>
                <a:gd name="connsiteY103" fmla="*/ 82821 h 336044"/>
                <a:gd name="connsiteX104" fmla="*/ 2353667 w 3437706"/>
                <a:gd name="connsiteY104" fmla="*/ 21895 h 336044"/>
                <a:gd name="connsiteX105" fmla="*/ 2266107 w 3437706"/>
                <a:gd name="connsiteY105" fmla="*/ 0 h 336044"/>
                <a:gd name="connsiteX106" fmla="*/ 2178547 w 3437706"/>
                <a:gd name="connsiteY106" fmla="*/ 21895 h 336044"/>
                <a:gd name="connsiteX107" fmla="*/ 2115731 w 3437706"/>
                <a:gd name="connsiteY107" fmla="*/ 82821 h 336044"/>
                <a:gd name="connsiteX108" fmla="*/ 2091937 w 3437706"/>
                <a:gd name="connsiteY108" fmla="*/ 168498 h 336044"/>
                <a:gd name="connsiteX109" fmla="*/ 2115731 w 3437706"/>
                <a:gd name="connsiteY109" fmla="*/ 253223 h 336044"/>
                <a:gd name="connsiteX110" fmla="*/ 2178547 w 3437706"/>
                <a:gd name="connsiteY110" fmla="*/ 314149 h 336044"/>
                <a:gd name="connsiteX111" fmla="*/ 2266107 w 3437706"/>
                <a:gd name="connsiteY111" fmla="*/ 336044 h 336044"/>
                <a:gd name="connsiteX112" fmla="*/ 2266107 w 3437706"/>
                <a:gd name="connsiteY112" fmla="*/ 276070 h 336044"/>
                <a:gd name="connsiteX113" fmla="*/ 2211858 w 3437706"/>
                <a:gd name="connsiteY113" fmla="*/ 262743 h 336044"/>
                <a:gd name="connsiteX114" fmla="*/ 2174739 w 3437706"/>
                <a:gd name="connsiteY114" fmla="*/ 224664 h 336044"/>
                <a:gd name="connsiteX115" fmla="*/ 2161415 w 3437706"/>
                <a:gd name="connsiteY115" fmla="*/ 168498 h 336044"/>
                <a:gd name="connsiteX116" fmla="*/ 2174739 w 3437706"/>
                <a:gd name="connsiteY116" fmla="*/ 112332 h 336044"/>
                <a:gd name="connsiteX117" fmla="*/ 2211858 w 3437706"/>
                <a:gd name="connsiteY117" fmla="*/ 74253 h 336044"/>
                <a:gd name="connsiteX118" fmla="*/ 2266107 w 3437706"/>
                <a:gd name="connsiteY118" fmla="*/ 60926 h 336044"/>
                <a:gd name="connsiteX119" fmla="*/ 2320356 w 3437706"/>
                <a:gd name="connsiteY119" fmla="*/ 75205 h 336044"/>
                <a:gd name="connsiteX120" fmla="*/ 2358426 w 3437706"/>
                <a:gd name="connsiteY120" fmla="*/ 114236 h 336044"/>
                <a:gd name="connsiteX121" fmla="*/ 2371751 w 3437706"/>
                <a:gd name="connsiteY121" fmla="*/ 169450 h 336044"/>
                <a:gd name="connsiteX122" fmla="*/ 2358426 w 3437706"/>
                <a:gd name="connsiteY122" fmla="*/ 225616 h 336044"/>
                <a:gd name="connsiteX123" fmla="*/ 2320356 w 3437706"/>
                <a:gd name="connsiteY123" fmla="*/ 263695 h 336044"/>
                <a:gd name="connsiteX124" fmla="*/ 2266107 w 3437706"/>
                <a:gd name="connsiteY124" fmla="*/ 276070 h 336044"/>
                <a:gd name="connsiteX125" fmla="*/ 2497381 w 3437706"/>
                <a:gd name="connsiteY125" fmla="*/ 330332 h 336044"/>
                <a:gd name="connsiteX126" fmla="*/ 2708669 w 3437706"/>
                <a:gd name="connsiteY126" fmla="*/ 330332 h 336044"/>
                <a:gd name="connsiteX127" fmla="*/ 2708669 w 3437706"/>
                <a:gd name="connsiteY127" fmla="*/ 270358 h 336044"/>
                <a:gd name="connsiteX128" fmla="*/ 2564955 w 3437706"/>
                <a:gd name="connsiteY128" fmla="*/ 270358 h 336044"/>
                <a:gd name="connsiteX129" fmla="*/ 2564955 w 3437706"/>
                <a:gd name="connsiteY129" fmla="*/ 5712 h 336044"/>
                <a:gd name="connsiteX130" fmla="*/ 2497381 w 3437706"/>
                <a:gd name="connsiteY130" fmla="*/ 5712 h 336044"/>
                <a:gd name="connsiteX131" fmla="*/ 2497381 w 3437706"/>
                <a:gd name="connsiteY131" fmla="*/ 330332 h 336044"/>
                <a:gd name="connsiteX132" fmla="*/ 2867610 w 3437706"/>
                <a:gd name="connsiteY132" fmla="*/ 336044 h 336044"/>
                <a:gd name="connsiteX133" fmla="*/ 2926619 w 3437706"/>
                <a:gd name="connsiteY133" fmla="*/ 324620 h 336044"/>
                <a:gd name="connsiteX134" fmla="*/ 2967544 w 3437706"/>
                <a:gd name="connsiteY134" fmla="*/ 290350 h 336044"/>
                <a:gd name="connsiteX135" fmla="*/ 2982772 w 3437706"/>
                <a:gd name="connsiteY135" fmla="*/ 238943 h 336044"/>
                <a:gd name="connsiteX136" fmla="*/ 2962785 w 3437706"/>
                <a:gd name="connsiteY136" fmla="*/ 183729 h 336044"/>
                <a:gd name="connsiteX137" fmla="*/ 2901873 w 3437706"/>
                <a:gd name="connsiteY137" fmla="*/ 143747 h 336044"/>
                <a:gd name="connsiteX138" fmla="*/ 2864755 w 3437706"/>
                <a:gd name="connsiteY138" fmla="*/ 127563 h 336044"/>
                <a:gd name="connsiteX139" fmla="*/ 2835251 w 3437706"/>
                <a:gd name="connsiteY139" fmla="*/ 110428 h 336044"/>
                <a:gd name="connsiteX140" fmla="*/ 2826685 w 3437706"/>
                <a:gd name="connsiteY140" fmla="*/ 90437 h 336044"/>
                <a:gd name="connsiteX141" fmla="*/ 2838106 w 3437706"/>
                <a:gd name="connsiteY141" fmla="*/ 67589 h 336044"/>
                <a:gd name="connsiteX142" fmla="*/ 2867610 w 3437706"/>
                <a:gd name="connsiteY142" fmla="*/ 59974 h 336044"/>
                <a:gd name="connsiteX143" fmla="*/ 2930426 w 3437706"/>
                <a:gd name="connsiteY143" fmla="*/ 97100 h 336044"/>
                <a:gd name="connsiteX144" fmla="*/ 2976109 w 3437706"/>
                <a:gd name="connsiteY144" fmla="*/ 61878 h 336044"/>
                <a:gd name="connsiteX145" fmla="*/ 2933281 w 3437706"/>
                <a:gd name="connsiteY145" fmla="*/ 17135 h 336044"/>
                <a:gd name="connsiteX146" fmla="*/ 2867610 w 3437706"/>
                <a:gd name="connsiteY146" fmla="*/ 0 h 336044"/>
                <a:gd name="connsiteX147" fmla="*/ 2811458 w 3437706"/>
                <a:gd name="connsiteY147" fmla="*/ 11423 h 336044"/>
                <a:gd name="connsiteX148" fmla="*/ 2772436 w 3437706"/>
                <a:gd name="connsiteY148" fmla="*/ 43790 h 336044"/>
                <a:gd name="connsiteX149" fmla="*/ 2758159 w 3437706"/>
                <a:gd name="connsiteY149" fmla="*/ 93293 h 336044"/>
                <a:gd name="connsiteX150" fmla="*/ 2779098 w 3437706"/>
                <a:gd name="connsiteY150" fmla="*/ 148507 h 336044"/>
                <a:gd name="connsiteX151" fmla="*/ 2838106 w 3437706"/>
                <a:gd name="connsiteY151" fmla="*/ 187537 h 336044"/>
                <a:gd name="connsiteX152" fmla="*/ 2873321 w 3437706"/>
                <a:gd name="connsiteY152" fmla="*/ 203721 h 336044"/>
                <a:gd name="connsiteX153" fmla="*/ 2905680 w 3437706"/>
                <a:gd name="connsiteY153" fmla="*/ 220856 h 336044"/>
                <a:gd name="connsiteX154" fmla="*/ 2915198 w 3437706"/>
                <a:gd name="connsiteY154" fmla="*/ 241799 h 336044"/>
                <a:gd name="connsiteX155" fmla="*/ 2902825 w 3437706"/>
                <a:gd name="connsiteY155" fmla="*/ 266551 h 336044"/>
                <a:gd name="connsiteX156" fmla="*/ 2868562 w 3437706"/>
                <a:gd name="connsiteY156" fmla="*/ 276070 h 336044"/>
                <a:gd name="connsiteX157" fmla="*/ 2822879 w 3437706"/>
                <a:gd name="connsiteY157" fmla="*/ 263695 h 336044"/>
                <a:gd name="connsiteX158" fmla="*/ 2787664 w 3437706"/>
                <a:gd name="connsiteY158" fmla="*/ 231328 h 336044"/>
                <a:gd name="connsiteX159" fmla="*/ 2741028 w 3437706"/>
                <a:gd name="connsiteY159" fmla="*/ 265599 h 336044"/>
                <a:gd name="connsiteX160" fmla="*/ 2793374 w 3437706"/>
                <a:gd name="connsiteY160" fmla="*/ 317005 h 336044"/>
                <a:gd name="connsiteX161" fmla="*/ 2867610 w 3437706"/>
                <a:gd name="connsiteY161" fmla="*/ 336044 h 336044"/>
                <a:gd name="connsiteX162" fmla="*/ 3330159 w 3437706"/>
                <a:gd name="connsiteY162" fmla="*/ 330332 h 336044"/>
                <a:gd name="connsiteX163" fmla="*/ 3187397 w 3437706"/>
                <a:gd name="connsiteY163" fmla="*/ 158978 h 336044"/>
                <a:gd name="connsiteX164" fmla="*/ 3313028 w 3437706"/>
                <a:gd name="connsiteY164" fmla="*/ 6664 h 336044"/>
                <a:gd name="connsiteX165" fmla="*/ 3233081 w 3437706"/>
                <a:gd name="connsiteY165" fmla="*/ 6664 h 336044"/>
                <a:gd name="connsiteX166" fmla="*/ 3107450 w 3437706"/>
                <a:gd name="connsiteY166" fmla="*/ 157074 h 336044"/>
                <a:gd name="connsiteX167" fmla="*/ 3107450 w 3437706"/>
                <a:gd name="connsiteY167" fmla="*/ 6664 h 336044"/>
                <a:gd name="connsiteX168" fmla="*/ 3039877 w 3437706"/>
                <a:gd name="connsiteY168" fmla="*/ 6664 h 336044"/>
                <a:gd name="connsiteX169" fmla="*/ 3039877 w 3437706"/>
                <a:gd name="connsiteY169" fmla="*/ 331284 h 336044"/>
                <a:gd name="connsiteX170" fmla="*/ 3107450 w 3437706"/>
                <a:gd name="connsiteY170" fmla="*/ 331284 h 336044"/>
                <a:gd name="connsiteX171" fmla="*/ 3107450 w 3437706"/>
                <a:gd name="connsiteY171" fmla="*/ 162786 h 336044"/>
                <a:gd name="connsiteX172" fmla="*/ 3248309 w 3437706"/>
                <a:gd name="connsiteY172" fmla="*/ 331284 h 336044"/>
                <a:gd name="connsiteX173" fmla="*/ 3330159 w 3437706"/>
                <a:gd name="connsiteY173" fmla="*/ 331284 h 336044"/>
                <a:gd name="connsiteX174" fmla="*/ 3370133 w 3437706"/>
                <a:gd name="connsiteY174" fmla="*/ 330332 h 336044"/>
                <a:gd name="connsiteX175" fmla="*/ 3437706 w 3437706"/>
                <a:gd name="connsiteY175" fmla="*/ 330332 h 336044"/>
                <a:gd name="connsiteX176" fmla="*/ 3437706 w 3437706"/>
                <a:gd name="connsiteY176" fmla="*/ 5712 h 336044"/>
                <a:gd name="connsiteX177" fmla="*/ 3370133 w 3437706"/>
                <a:gd name="connsiteY177" fmla="*/ 5712 h 336044"/>
                <a:gd name="connsiteX178" fmla="*/ 3370133 w 3437706"/>
                <a:gd name="connsiteY178" fmla="*/ 330332 h 33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3437706" h="336044">
                  <a:moveTo>
                    <a:pt x="102789" y="270358"/>
                  </a:moveTo>
                  <a:lnTo>
                    <a:pt x="267441" y="23799"/>
                  </a:lnTo>
                  <a:lnTo>
                    <a:pt x="267441" y="5712"/>
                  </a:lnTo>
                  <a:lnTo>
                    <a:pt x="20939" y="5712"/>
                  </a:lnTo>
                  <a:lnTo>
                    <a:pt x="20939" y="65686"/>
                  </a:lnTo>
                  <a:lnTo>
                    <a:pt x="164652" y="65686"/>
                  </a:lnTo>
                  <a:lnTo>
                    <a:pt x="0" y="312245"/>
                  </a:lnTo>
                  <a:lnTo>
                    <a:pt x="0" y="330332"/>
                  </a:lnTo>
                  <a:lnTo>
                    <a:pt x="268392" y="330332"/>
                  </a:lnTo>
                  <a:lnTo>
                    <a:pt x="268392" y="270358"/>
                  </a:lnTo>
                  <a:lnTo>
                    <a:pt x="102789" y="270358"/>
                  </a:lnTo>
                  <a:close/>
                  <a:moveTo>
                    <a:pt x="759493" y="0"/>
                  </a:moveTo>
                  <a:lnTo>
                    <a:pt x="620538" y="175162"/>
                  </a:lnTo>
                  <a:lnTo>
                    <a:pt x="481583" y="0"/>
                  </a:lnTo>
                  <a:lnTo>
                    <a:pt x="459693" y="0"/>
                  </a:lnTo>
                  <a:lnTo>
                    <a:pt x="459693" y="330332"/>
                  </a:lnTo>
                  <a:lnTo>
                    <a:pt x="527267" y="330332"/>
                  </a:lnTo>
                  <a:lnTo>
                    <a:pt x="527267" y="157074"/>
                  </a:lnTo>
                  <a:lnTo>
                    <a:pt x="610069" y="258935"/>
                  </a:lnTo>
                  <a:lnTo>
                    <a:pt x="631960" y="258935"/>
                  </a:lnTo>
                  <a:lnTo>
                    <a:pt x="714761" y="157074"/>
                  </a:lnTo>
                  <a:lnTo>
                    <a:pt x="714761" y="330332"/>
                  </a:lnTo>
                  <a:lnTo>
                    <a:pt x="782335" y="330332"/>
                  </a:lnTo>
                  <a:lnTo>
                    <a:pt x="782335" y="0"/>
                  </a:lnTo>
                  <a:lnTo>
                    <a:pt x="759493" y="0"/>
                  </a:lnTo>
                  <a:close/>
                  <a:moveTo>
                    <a:pt x="1065004" y="330332"/>
                  </a:moveTo>
                  <a:lnTo>
                    <a:pt x="1137336" y="330332"/>
                  </a:lnTo>
                  <a:lnTo>
                    <a:pt x="990768" y="0"/>
                  </a:lnTo>
                  <a:lnTo>
                    <a:pt x="967926" y="0"/>
                  </a:lnTo>
                  <a:lnTo>
                    <a:pt x="821357" y="330332"/>
                  </a:lnTo>
                  <a:lnTo>
                    <a:pt x="893690" y="330332"/>
                  </a:lnTo>
                  <a:lnTo>
                    <a:pt x="911773" y="288446"/>
                  </a:lnTo>
                  <a:lnTo>
                    <a:pt x="1045969" y="288446"/>
                  </a:lnTo>
                  <a:lnTo>
                    <a:pt x="1065004" y="330332"/>
                  </a:lnTo>
                  <a:close/>
                  <a:moveTo>
                    <a:pt x="1023127" y="227520"/>
                  </a:moveTo>
                  <a:lnTo>
                    <a:pt x="935566" y="227520"/>
                  </a:lnTo>
                  <a:lnTo>
                    <a:pt x="979347" y="123756"/>
                  </a:lnTo>
                  <a:lnTo>
                    <a:pt x="1023127" y="227520"/>
                  </a:lnTo>
                  <a:close/>
                  <a:moveTo>
                    <a:pt x="1245836" y="270358"/>
                  </a:moveTo>
                  <a:lnTo>
                    <a:pt x="1245836" y="202769"/>
                  </a:lnTo>
                  <a:lnTo>
                    <a:pt x="1344817" y="158026"/>
                  </a:lnTo>
                  <a:lnTo>
                    <a:pt x="1344817" y="98052"/>
                  </a:lnTo>
                  <a:lnTo>
                    <a:pt x="1245836" y="142795"/>
                  </a:lnTo>
                  <a:lnTo>
                    <a:pt x="1245836" y="6664"/>
                  </a:lnTo>
                  <a:lnTo>
                    <a:pt x="1178262" y="6664"/>
                  </a:lnTo>
                  <a:lnTo>
                    <a:pt x="1178262" y="170402"/>
                  </a:lnTo>
                  <a:lnTo>
                    <a:pt x="1142095" y="186585"/>
                  </a:lnTo>
                  <a:lnTo>
                    <a:pt x="1142095" y="246559"/>
                  </a:lnTo>
                  <a:lnTo>
                    <a:pt x="1178262" y="230376"/>
                  </a:lnTo>
                  <a:lnTo>
                    <a:pt x="1178262" y="331284"/>
                  </a:lnTo>
                  <a:lnTo>
                    <a:pt x="1389549" y="331284"/>
                  </a:lnTo>
                  <a:lnTo>
                    <a:pt x="1389549" y="271310"/>
                  </a:lnTo>
                  <a:lnTo>
                    <a:pt x="1245836" y="271310"/>
                  </a:lnTo>
                  <a:close/>
                  <a:moveTo>
                    <a:pt x="1583705" y="336044"/>
                  </a:moveTo>
                  <a:cubicBezTo>
                    <a:pt x="1615113" y="336044"/>
                    <a:pt x="1644617" y="328428"/>
                    <a:pt x="1671266" y="314149"/>
                  </a:cubicBezTo>
                  <a:cubicBezTo>
                    <a:pt x="1697915" y="299869"/>
                    <a:pt x="1718853" y="278926"/>
                    <a:pt x="1735033" y="253223"/>
                  </a:cubicBezTo>
                  <a:cubicBezTo>
                    <a:pt x="1751212" y="227520"/>
                    <a:pt x="1758826" y="198961"/>
                    <a:pt x="1758826" y="168498"/>
                  </a:cubicBezTo>
                  <a:cubicBezTo>
                    <a:pt x="1758826" y="137083"/>
                    <a:pt x="1751212" y="108524"/>
                    <a:pt x="1735033" y="82821"/>
                  </a:cubicBezTo>
                  <a:cubicBezTo>
                    <a:pt x="1718853" y="57118"/>
                    <a:pt x="1697915" y="37127"/>
                    <a:pt x="1671266" y="21895"/>
                  </a:cubicBezTo>
                  <a:cubicBezTo>
                    <a:pt x="1644617" y="6664"/>
                    <a:pt x="1615113" y="0"/>
                    <a:pt x="1583705" y="0"/>
                  </a:cubicBezTo>
                  <a:cubicBezTo>
                    <a:pt x="1552298" y="0"/>
                    <a:pt x="1522793" y="7616"/>
                    <a:pt x="1496145" y="21895"/>
                  </a:cubicBezTo>
                  <a:cubicBezTo>
                    <a:pt x="1469496" y="36175"/>
                    <a:pt x="1448557" y="57118"/>
                    <a:pt x="1433329" y="82821"/>
                  </a:cubicBezTo>
                  <a:cubicBezTo>
                    <a:pt x="1418101" y="108524"/>
                    <a:pt x="1409536" y="137083"/>
                    <a:pt x="1409536" y="168498"/>
                  </a:cubicBezTo>
                  <a:cubicBezTo>
                    <a:pt x="1409536" y="199913"/>
                    <a:pt x="1417150" y="228472"/>
                    <a:pt x="1433329" y="253223"/>
                  </a:cubicBezTo>
                  <a:cubicBezTo>
                    <a:pt x="1448557" y="278926"/>
                    <a:pt x="1470447" y="298917"/>
                    <a:pt x="1496145" y="314149"/>
                  </a:cubicBezTo>
                  <a:cubicBezTo>
                    <a:pt x="1522793" y="328428"/>
                    <a:pt x="1552298" y="336044"/>
                    <a:pt x="1583705" y="336044"/>
                  </a:cubicBezTo>
                  <a:moveTo>
                    <a:pt x="1584657" y="276070"/>
                  </a:moveTo>
                  <a:cubicBezTo>
                    <a:pt x="1564670" y="276070"/>
                    <a:pt x="1546587" y="271310"/>
                    <a:pt x="1530407" y="262743"/>
                  </a:cubicBezTo>
                  <a:cubicBezTo>
                    <a:pt x="1514228" y="253223"/>
                    <a:pt x="1501855" y="240847"/>
                    <a:pt x="1493290" y="224664"/>
                  </a:cubicBezTo>
                  <a:cubicBezTo>
                    <a:pt x="1483772" y="208481"/>
                    <a:pt x="1479965" y="189441"/>
                    <a:pt x="1479965" y="168498"/>
                  </a:cubicBezTo>
                  <a:cubicBezTo>
                    <a:pt x="1479965" y="147555"/>
                    <a:pt x="1484724" y="128515"/>
                    <a:pt x="1493290" y="112332"/>
                  </a:cubicBezTo>
                  <a:cubicBezTo>
                    <a:pt x="1502807" y="96148"/>
                    <a:pt x="1515180" y="82821"/>
                    <a:pt x="1530407" y="74253"/>
                  </a:cubicBezTo>
                  <a:cubicBezTo>
                    <a:pt x="1546587" y="64734"/>
                    <a:pt x="1564670" y="60926"/>
                    <a:pt x="1584657" y="60926"/>
                  </a:cubicBezTo>
                  <a:cubicBezTo>
                    <a:pt x="1604644" y="60926"/>
                    <a:pt x="1622727" y="65686"/>
                    <a:pt x="1638907" y="75205"/>
                  </a:cubicBezTo>
                  <a:cubicBezTo>
                    <a:pt x="1655086" y="84725"/>
                    <a:pt x="1667459" y="97100"/>
                    <a:pt x="1676976" y="114236"/>
                  </a:cubicBezTo>
                  <a:cubicBezTo>
                    <a:pt x="1686494" y="130419"/>
                    <a:pt x="1690301" y="149459"/>
                    <a:pt x="1690301" y="169450"/>
                  </a:cubicBezTo>
                  <a:cubicBezTo>
                    <a:pt x="1690301" y="190393"/>
                    <a:pt x="1685542" y="209433"/>
                    <a:pt x="1676976" y="225616"/>
                  </a:cubicBezTo>
                  <a:cubicBezTo>
                    <a:pt x="1667459" y="241799"/>
                    <a:pt x="1655086" y="255127"/>
                    <a:pt x="1638907" y="263695"/>
                  </a:cubicBezTo>
                  <a:cubicBezTo>
                    <a:pt x="1622727" y="271310"/>
                    <a:pt x="1604644" y="276070"/>
                    <a:pt x="1584657" y="276070"/>
                  </a:cubicBezTo>
                  <a:moveTo>
                    <a:pt x="1815931" y="330332"/>
                  </a:moveTo>
                  <a:lnTo>
                    <a:pt x="1883505" y="330332"/>
                  </a:lnTo>
                  <a:lnTo>
                    <a:pt x="1883505" y="216096"/>
                  </a:lnTo>
                  <a:lnTo>
                    <a:pt x="1939658" y="216096"/>
                  </a:lnTo>
                  <a:cubicBezTo>
                    <a:pt x="1962500" y="216096"/>
                    <a:pt x="1982487" y="211336"/>
                    <a:pt x="2000570" y="202769"/>
                  </a:cubicBezTo>
                  <a:cubicBezTo>
                    <a:pt x="2018653" y="194201"/>
                    <a:pt x="2032930" y="181825"/>
                    <a:pt x="2042447" y="165642"/>
                  </a:cubicBezTo>
                  <a:cubicBezTo>
                    <a:pt x="2052916" y="149459"/>
                    <a:pt x="2057675" y="131371"/>
                    <a:pt x="2057675" y="110428"/>
                  </a:cubicBezTo>
                  <a:cubicBezTo>
                    <a:pt x="2057675" y="89485"/>
                    <a:pt x="2052916" y="71397"/>
                    <a:pt x="2042447" y="56166"/>
                  </a:cubicBezTo>
                  <a:cubicBezTo>
                    <a:pt x="2031977" y="39982"/>
                    <a:pt x="2018653" y="27607"/>
                    <a:pt x="2000570" y="19039"/>
                  </a:cubicBezTo>
                  <a:cubicBezTo>
                    <a:pt x="1982487" y="10471"/>
                    <a:pt x="1962500" y="5712"/>
                    <a:pt x="1939658" y="5712"/>
                  </a:cubicBezTo>
                  <a:lnTo>
                    <a:pt x="1815931" y="5712"/>
                  </a:lnTo>
                  <a:lnTo>
                    <a:pt x="1815931" y="330332"/>
                  </a:lnTo>
                  <a:close/>
                  <a:moveTo>
                    <a:pt x="1882553" y="156122"/>
                  </a:moveTo>
                  <a:lnTo>
                    <a:pt x="1882553" y="66638"/>
                  </a:lnTo>
                  <a:lnTo>
                    <a:pt x="1938706" y="66638"/>
                  </a:lnTo>
                  <a:cubicBezTo>
                    <a:pt x="1953934" y="66638"/>
                    <a:pt x="1966307" y="70445"/>
                    <a:pt x="1974873" y="79013"/>
                  </a:cubicBezTo>
                  <a:cubicBezTo>
                    <a:pt x="1983439" y="87581"/>
                    <a:pt x="1988197" y="98052"/>
                    <a:pt x="1988197" y="111380"/>
                  </a:cubicBezTo>
                  <a:cubicBezTo>
                    <a:pt x="1988197" y="124707"/>
                    <a:pt x="1983439" y="136131"/>
                    <a:pt x="1974873" y="144699"/>
                  </a:cubicBezTo>
                  <a:cubicBezTo>
                    <a:pt x="1966307" y="153266"/>
                    <a:pt x="1953934" y="157074"/>
                    <a:pt x="1938706" y="157074"/>
                  </a:cubicBezTo>
                  <a:lnTo>
                    <a:pt x="1882553" y="157074"/>
                  </a:lnTo>
                  <a:close/>
                  <a:moveTo>
                    <a:pt x="2266107" y="336044"/>
                  </a:moveTo>
                  <a:cubicBezTo>
                    <a:pt x="2297515" y="336044"/>
                    <a:pt x="2327019" y="328428"/>
                    <a:pt x="2353667" y="314149"/>
                  </a:cubicBezTo>
                  <a:cubicBezTo>
                    <a:pt x="2380317" y="299869"/>
                    <a:pt x="2401255" y="278926"/>
                    <a:pt x="2417435" y="253223"/>
                  </a:cubicBezTo>
                  <a:cubicBezTo>
                    <a:pt x="2433614" y="227520"/>
                    <a:pt x="2441228" y="198961"/>
                    <a:pt x="2441228" y="168498"/>
                  </a:cubicBezTo>
                  <a:cubicBezTo>
                    <a:pt x="2441228" y="137083"/>
                    <a:pt x="2433614" y="108524"/>
                    <a:pt x="2417435" y="82821"/>
                  </a:cubicBezTo>
                  <a:cubicBezTo>
                    <a:pt x="2401255" y="57118"/>
                    <a:pt x="2380317" y="37127"/>
                    <a:pt x="2353667" y="21895"/>
                  </a:cubicBezTo>
                  <a:cubicBezTo>
                    <a:pt x="2327019" y="6664"/>
                    <a:pt x="2297515" y="0"/>
                    <a:pt x="2266107" y="0"/>
                  </a:cubicBezTo>
                  <a:cubicBezTo>
                    <a:pt x="2233748" y="0"/>
                    <a:pt x="2205195" y="7616"/>
                    <a:pt x="2178547" y="21895"/>
                  </a:cubicBezTo>
                  <a:cubicBezTo>
                    <a:pt x="2151898" y="36175"/>
                    <a:pt x="2130959" y="57118"/>
                    <a:pt x="2115731" y="82821"/>
                  </a:cubicBezTo>
                  <a:cubicBezTo>
                    <a:pt x="2100503" y="108524"/>
                    <a:pt x="2091937" y="137083"/>
                    <a:pt x="2091937" y="168498"/>
                  </a:cubicBezTo>
                  <a:cubicBezTo>
                    <a:pt x="2091937" y="199913"/>
                    <a:pt x="2099552" y="228472"/>
                    <a:pt x="2115731" y="253223"/>
                  </a:cubicBezTo>
                  <a:cubicBezTo>
                    <a:pt x="2130959" y="278926"/>
                    <a:pt x="2151898" y="298917"/>
                    <a:pt x="2178547" y="314149"/>
                  </a:cubicBezTo>
                  <a:cubicBezTo>
                    <a:pt x="2205195" y="328428"/>
                    <a:pt x="2234699" y="336044"/>
                    <a:pt x="2266107" y="336044"/>
                  </a:cubicBezTo>
                  <a:moveTo>
                    <a:pt x="2266107" y="276070"/>
                  </a:moveTo>
                  <a:cubicBezTo>
                    <a:pt x="2246120" y="276070"/>
                    <a:pt x="2228037" y="271310"/>
                    <a:pt x="2211858" y="262743"/>
                  </a:cubicBezTo>
                  <a:cubicBezTo>
                    <a:pt x="2195678" y="253223"/>
                    <a:pt x="2183305" y="240847"/>
                    <a:pt x="2174739" y="224664"/>
                  </a:cubicBezTo>
                  <a:cubicBezTo>
                    <a:pt x="2165222" y="208481"/>
                    <a:pt x="2161415" y="189441"/>
                    <a:pt x="2161415" y="168498"/>
                  </a:cubicBezTo>
                  <a:cubicBezTo>
                    <a:pt x="2161415" y="147555"/>
                    <a:pt x="2166174" y="128515"/>
                    <a:pt x="2174739" y="112332"/>
                  </a:cubicBezTo>
                  <a:cubicBezTo>
                    <a:pt x="2184257" y="96148"/>
                    <a:pt x="2196629" y="82821"/>
                    <a:pt x="2211858" y="74253"/>
                  </a:cubicBezTo>
                  <a:cubicBezTo>
                    <a:pt x="2228037" y="64734"/>
                    <a:pt x="2246120" y="60926"/>
                    <a:pt x="2266107" y="60926"/>
                  </a:cubicBezTo>
                  <a:cubicBezTo>
                    <a:pt x="2286094" y="60926"/>
                    <a:pt x="2304177" y="65686"/>
                    <a:pt x="2320356" y="75205"/>
                  </a:cubicBezTo>
                  <a:cubicBezTo>
                    <a:pt x="2336536" y="84725"/>
                    <a:pt x="2348909" y="97100"/>
                    <a:pt x="2358426" y="114236"/>
                  </a:cubicBezTo>
                  <a:cubicBezTo>
                    <a:pt x="2367944" y="130419"/>
                    <a:pt x="2371751" y="149459"/>
                    <a:pt x="2371751" y="169450"/>
                  </a:cubicBezTo>
                  <a:cubicBezTo>
                    <a:pt x="2371751" y="190393"/>
                    <a:pt x="2366992" y="209433"/>
                    <a:pt x="2358426" y="225616"/>
                  </a:cubicBezTo>
                  <a:cubicBezTo>
                    <a:pt x="2348909" y="241799"/>
                    <a:pt x="2336536" y="255127"/>
                    <a:pt x="2320356" y="263695"/>
                  </a:cubicBezTo>
                  <a:cubicBezTo>
                    <a:pt x="2304177" y="271310"/>
                    <a:pt x="2286094" y="276070"/>
                    <a:pt x="2266107" y="276070"/>
                  </a:cubicBezTo>
                  <a:moveTo>
                    <a:pt x="2497381" y="330332"/>
                  </a:moveTo>
                  <a:lnTo>
                    <a:pt x="2708669" y="330332"/>
                  </a:lnTo>
                  <a:lnTo>
                    <a:pt x="2708669" y="270358"/>
                  </a:lnTo>
                  <a:lnTo>
                    <a:pt x="2564955" y="270358"/>
                  </a:lnTo>
                  <a:lnTo>
                    <a:pt x="2564955" y="5712"/>
                  </a:lnTo>
                  <a:lnTo>
                    <a:pt x="2497381" y="5712"/>
                  </a:lnTo>
                  <a:lnTo>
                    <a:pt x="2497381" y="330332"/>
                  </a:lnTo>
                  <a:close/>
                  <a:moveTo>
                    <a:pt x="2867610" y="336044"/>
                  </a:moveTo>
                  <a:cubicBezTo>
                    <a:pt x="2889501" y="336044"/>
                    <a:pt x="2909487" y="332236"/>
                    <a:pt x="2926619" y="324620"/>
                  </a:cubicBezTo>
                  <a:cubicBezTo>
                    <a:pt x="2943750" y="317005"/>
                    <a:pt x="2958026" y="305581"/>
                    <a:pt x="2967544" y="290350"/>
                  </a:cubicBezTo>
                  <a:cubicBezTo>
                    <a:pt x="2977061" y="276070"/>
                    <a:pt x="2982772" y="257983"/>
                    <a:pt x="2982772" y="238943"/>
                  </a:cubicBezTo>
                  <a:cubicBezTo>
                    <a:pt x="2982772" y="217048"/>
                    <a:pt x="2976109" y="198961"/>
                    <a:pt x="2962785" y="183729"/>
                  </a:cubicBezTo>
                  <a:cubicBezTo>
                    <a:pt x="2949461" y="169450"/>
                    <a:pt x="2929474" y="156122"/>
                    <a:pt x="2901873" y="143747"/>
                  </a:cubicBezTo>
                  <a:lnTo>
                    <a:pt x="2864755" y="127563"/>
                  </a:lnTo>
                  <a:cubicBezTo>
                    <a:pt x="2850479" y="121852"/>
                    <a:pt x="2840961" y="116140"/>
                    <a:pt x="2835251" y="110428"/>
                  </a:cubicBezTo>
                  <a:cubicBezTo>
                    <a:pt x="2829540" y="105668"/>
                    <a:pt x="2826685" y="99004"/>
                    <a:pt x="2826685" y="90437"/>
                  </a:cubicBezTo>
                  <a:cubicBezTo>
                    <a:pt x="2826685" y="79965"/>
                    <a:pt x="2830492" y="72349"/>
                    <a:pt x="2838106" y="67589"/>
                  </a:cubicBezTo>
                  <a:cubicBezTo>
                    <a:pt x="2845720" y="61878"/>
                    <a:pt x="2855238" y="59974"/>
                    <a:pt x="2867610" y="59974"/>
                  </a:cubicBezTo>
                  <a:cubicBezTo>
                    <a:pt x="2892356" y="59974"/>
                    <a:pt x="2913294" y="72349"/>
                    <a:pt x="2930426" y="97100"/>
                  </a:cubicBezTo>
                  <a:lnTo>
                    <a:pt x="2976109" y="61878"/>
                  </a:lnTo>
                  <a:cubicBezTo>
                    <a:pt x="2965641" y="42838"/>
                    <a:pt x="2951364" y="28559"/>
                    <a:pt x="2933281" y="17135"/>
                  </a:cubicBezTo>
                  <a:cubicBezTo>
                    <a:pt x="2915198" y="5712"/>
                    <a:pt x="2893307" y="0"/>
                    <a:pt x="2867610" y="0"/>
                  </a:cubicBezTo>
                  <a:cubicBezTo>
                    <a:pt x="2846672" y="0"/>
                    <a:pt x="2828589" y="3808"/>
                    <a:pt x="2811458" y="11423"/>
                  </a:cubicBezTo>
                  <a:cubicBezTo>
                    <a:pt x="2795278" y="19039"/>
                    <a:pt x="2781953" y="29511"/>
                    <a:pt x="2772436" y="43790"/>
                  </a:cubicBezTo>
                  <a:cubicBezTo>
                    <a:pt x="2762918" y="58070"/>
                    <a:pt x="2758159" y="74253"/>
                    <a:pt x="2758159" y="93293"/>
                  </a:cubicBezTo>
                  <a:cubicBezTo>
                    <a:pt x="2758159" y="115188"/>
                    <a:pt x="2764822" y="133275"/>
                    <a:pt x="2779098" y="148507"/>
                  </a:cubicBezTo>
                  <a:cubicBezTo>
                    <a:pt x="2793374" y="163738"/>
                    <a:pt x="2812409" y="177066"/>
                    <a:pt x="2838106" y="187537"/>
                  </a:cubicBezTo>
                  <a:lnTo>
                    <a:pt x="2873321" y="203721"/>
                  </a:lnTo>
                  <a:cubicBezTo>
                    <a:pt x="2888549" y="210384"/>
                    <a:pt x="2899970" y="216096"/>
                    <a:pt x="2905680" y="220856"/>
                  </a:cubicBezTo>
                  <a:cubicBezTo>
                    <a:pt x="2911391" y="225616"/>
                    <a:pt x="2915198" y="232280"/>
                    <a:pt x="2915198" y="241799"/>
                  </a:cubicBezTo>
                  <a:cubicBezTo>
                    <a:pt x="2915198" y="252271"/>
                    <a:pt x="2911391" y="260839"/>
                    <a:pt x="2902825" y="266551"/>
                  </a:cubicBezTo>
                  <a:cubicBezTo>
                    <a:pt x="2894260" y="272262"/>
                    <a:pt x="2882839" y="276070"/>
                    <a:pt x="2868562" y="276070"/>
                  </a:cubicBezTo>
                  <a:cubicBezTo>
                    <a:pt x="2850479" y="276070"/>
                    <a:pt x="2835251" y="272262"/>
                    <a:pt x="2822879" y="263695"/>
                  </a:cubicBezTo>
                  <a:cubicBezTo>
                    <a:pt x="2810505" y="256079"/>
                    <a:pt x="2799085" y="244655"/>
                    <a:pt x="2787664" y="231328"/>
                  </a:cubicBezTo>
                  <a:lnTo>
                    <a:pt x="2741028" y="265599"/>
                  </a:lnTo>
                  <a:cubicBezTo>
                    <a:pt x="2753401" y="287494"/>
                    <a:pt x="2770533" y="304629"/>
                    <a:pt x="2793374" y="317005"/>
                  </a:cubicBezTo>
                  <a:cubicBezTo>
                    <a:pt x="2815264" y="329380"/>
                    <a:pt x="2840010" y="336044"/>
                    <a:pt x="2867610" y="336044"/>
                  </a:cubicBezTo>
                  <a:moveTo>
                    <a:pt x="3330159" y="330332"/>
                  </a:moveTo>
                  <a:lnTo>
                    <a:pt x="3187397" y="158978"/>
                  </a:lnTo>
                  <a:lnTo>
                    <a:pt x="3313028" y="6664"/>
                  </a:lnTo>
                  <a:lnTo>
                    <a:pt x="3233081" y="6664"/>
                  </a:lnTo>
                  <a:lnTo>
                    <a:pt x="3107450" y="157074"/>
                  </a:lnTo>
                  <a:lnTo>
                    <a:pt x="3107450" y="6664"/>
                  </a:lnTo>
                  <a:lnTo>
                    <a:pt x="3039877" y="6664"/>
                  </a:lnTo>
                  <a:lnTo>
                    <a:pt x="3039877" y="331284"/>
                  </a:lnTo>
                  <a:lnTo>
                    <a:pt x="3107450" y="331284"/>
                  </a:lnTo>
                  <a:lnTo>
                    <a:pt x="3107450" y="162786"/>
                  </a:lnTo>
                  <a:lnTo>
                    <a:pt x="3248309" y="331284"/>
                  </a:lnTo>
                  <a:lnTo>
                    <a:pt x="3330159" y="331284"/>
                  </a:lnTo>
                  <a:close/>
                  <a:moveTo>
                    <a:pt x="3370133" y="330332"/>
                  </a:moveTo>
                  <a:lnTo>
                    <a:pt x="3437706" y="330332"/>
                  </a:lnTo>
                  <a:lnTo>
                    <a:pt x="3437706" y="5712"/>
                  </a:lnTo>
                  <a:lnTo>
                    <a:pt x="3370133" y="5712"/>
                  </a:lnTo>
                  <a:lnTo>
                    <a:pt x="3370133" y="330332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DCBD049-537A-FA41-86D9-4E9B765AAC4D}"/>
                </a:ext>
              </a:extLst>
            </p:cNvPr>
            <p:cNvSpPr/>
            <p:nvPr/>
          </p:nvSpPr>
          <p:spPr>
            <a:xfrm>
              <a:off x="2724762" y="777055"/>
              <a:ext cx="1821641" cy="336996"/>
            </a:xfrm>
            <a:custGeom>
              <a:avLst/>
              <a:gdLst>
                <a:gd name="connsiteX0" fmla="*/ 415913 w 1821641"/>
                <a:gd name="connsiteY0" fmla="*/ 6664 h 336996"/>
                <a:gd name="connsiteX1" fmla="*/ 342629 w 1821641"/>
                <a:gd name="connsiteY1" fmla="*/ 197057 h 336996"/>
                <a:gd name="connsiteX2" fmla="*/ 256971 w 1821641"/>
                <a:gd name="connsiteY2" fmla="*/ 952 h 336996"/>
                <a:gd name="connsiteX3" fmla="*/ 234130 w 1821641"/>
                <a:gd name="connsiteY3" fmla="*/ 952 h 336996"/>
                <a:gd name="connsiteX4" fmla="*/ 147521 w 1821641"/>
                <a:gd name="connsiteY4" fmla="*/ 198009 h 336996"/>
                <a:gd name="connsiteX5" fmla="*/ 74236 w 1821641"/>
                <a:gd name="connsiteY5" fmla="*/ 6664 h 336996"/>
                <a:gd name="connsiteX6" fmla="*/ 0 w 1821641"/>
                <a:gd name="connsiteY6" fmla="*/ 6664 h 336996"/>
                <a:gd name="connsiteX7" fmla="*/ 131341 w 1821641"/>
                <a:gd name="connsiteY7" fmla="*/ 336996 h 336996"/>
                <a:gd name="connsiteX8" fmla="*/ 153231 w 1821641"/>
                <a:gd name="connsiteY8" fmla="*/ 336996 h 336996"/>
                <a:gd name="connsiteX9" fmla="*/ 245550 w 1821641"/>
                <a:gd name="connsiteY9" fmla="*/ 133275 h 336996"/>
                <a:gd name="connsiteX10" fmla="*/ 336918 w 1821641"/>
                <a:gd name="connsiteY10" fmla="*/ 336996 h 336996"/>
                <a:gd name="connsiteX11" fmla="*/ 358808 w 1821641"/>
                <a:gd name="connsiteY11" fmla="*/ 336996 h 336996"/>
                <a:gd name="connsiteX12" fmla="*/ 490149 w 1821641"/>
                <a:gd name="connsiteY12" fmla="*/ 6664 h 336996"/>
                <a:gd name="connsiteX13" fmla="*/ 415913 w 1821641"/>
                <a:gd name="connsiteY13" fmla="*/ 6664 h 336996"/>
                <a:gd name="connsiteX14" fmla="*/ 533930 w 1821641"/>
                <a:gd name="connsiteY14" fmla="*/ 331284 h 336996"/>
                <a:gd name="connsiteX15" fmla="*/ 601504 w 1821641"/>
                <a:gd name="connsiteY15" fmla="*/ 331284 h 336996"/>
                <a:gd name="connsiteX16" fmla="*/ 601504 w 1821641"/>
                <a:gd name="connsiteY16" fmla="*/ 6664 h 336996"/>
                <a:gd name="connsiteX17" fmla="*/ 533930 w 1821641"/>
                <a:gd name="connsiteY17" fmla="*/ 6664 h 336996"/>
                <a:gd name="connsiteX18" fmla="*/ 533930 w 1821641"/>
                <a:gd name="connsiteY18" fmla="*/ 331284 h 336996"/>
                <a:gd name="connsiteX19" fmla="*/ 676691 w 1821641"/>
                <a:gd name="connsiteY19" fmla="*/ 331284 h 336996"/>
                <a:gd name="connsiteX20" fmla="*/ 904159 w 1821641"/>
                <a:gd name="connsiteY20" fmla="*/ 331284 h 336996"/>
                <a:gd name="connsiteX21" fmla="*/ 904159 w 1821641"/>
                <a:gd name="connsiteY21" fmla="*/ 271310 h 336996"/>
                <a:gd name="connsiteX22" fmla="*/ 744265 w 1821641"/>
                <a:gd name="connsiteY22" fmla="*/ 271310 h 336996"/>
                <a:gd name="connsiteX23" fmla="*/ 744265 w 1821641"/>
                <a:gd name="connsiteY23" fmla="*/ 192297 h 336996"/>
                <a:gd name="connsiteX24" fmla="*/ 857523 w 1821641"/>
                <a:gd name="connsiteY24" fmla="*/ 192297 h 336996"/>
                <a:gd name="connsiteX25" fmla="*/ 857523 w 1821641"/>
                <a:gd name="connsiteY25" fmla="*/ 132323 h 336996"/>
                <a:gd name="connsiteX26" fmla="*/ 744265 w 1821641"/>
                <a:gd name="connsiteY26" fmla="*/ 132323 h 336996"/>
                <a:gd name="connsiteX27" fmla="*/ 744265 w 1821641"/>
                <a:gd name="connsiteY27" fmla="*/ 66638 h 336996"/>
                <a:gd name="connsiteX28" fmla="*/ 898448 w 1821641"/>
                <a:gd name="connsiteY28" fmla="*/ 66638 h 336996"/>
                <a:gd name="connsiteX29" fmla="*/ 898448 w 1821641"/>
                <a:gd name="connsiteY29" fmla="*/ 6664 h 336996"/>
                <a:gd name="connsiteX30" fmla="*/ 677643 w 1821641"/>
                <a:gd name="connsiteY30" fmla="*/ 6664 h 336996"/>
                <a:gd name="connsiteX31" fmla="*/ 677643 w 1821641"/>
                <a:gd name="connsiteY31" fmla="*/ 331284 h 336996"/>
                <a:gd name="connsiteX32" fmla="*/ 963167 w 1821641"/>
                <a:gd name="connsiteY32" fmla="*/ 331284 h 336996"/>
                <a:gd name="connsiteX33" fmla="*/ 1174454 w 1821641"/>
                <a:gd name="connsiteY33" fmla="*/ 331284 h 336996"/>
                <a:gd name="connsiteX34" fmla="*/ 1174454 w 1821641"/>
                <a:gd name="connsiteY34" fmla="*/ 271310 h 336996"/>
                <a:gd name="connsiteX35" fmla="*/ 1030741 w 1821641"/>
                <a:gd name="connsiteY35" fmla="*/ 271310 h 336996"/>
                <a:gd name="connsiteX36" fmla="*/ 1030741 w 1821641"/>
                <a:gd name="connsiteY36" fmla="*/ 6664 h 336996"/>
                <a:gd name="connsiteX37" fmla="*/ 963167 w 1821641"/>
                <a:gd name="connsiteY37" fmla="*/ 6664 h 336996"/>
                <a:gd name="connsiteX38" fmla="*/ 963167 w 1821641"/>
                <a:gd name="connsiteY38" fmla="*/ 331284 h 336996"/>
                <a:gd name="connsiteX39" fmla="*/ 1368610 w 1821641"/>
                <a:gd name="connsiteY39" fmla="*/ 336996 h 336996"/>
                <a:gd name="connsiteX40" fmla="*/ 1454268 w 1821641"/>
                <a:gd name="connsiteY40" fmla="*/ 316053 h 336996"/>
                <a:gd name="connsiteX41" fmla="*/ 1514227 w 1821641"/>
                <a:gd name="connsiteY41" fmla="*/ 257031 h 336996"/>
                <a:gd name="connsiteX42" fmla="*/ 1463785 w 1821641"/>
                <a:gd name="connsiteY42" fmla="*/ 221808 h 336996"/>
                <a:gd name="connsiteX43" fmla="*/ 1369562 w 1821641"/>
                <a:gd name="connsiteY43" fmla="*/ 277022 h 336996"/>
                <a:gd name="connsiteX44" fmla="*/ 1315313 w 1821641"/>
                <a:gd name="connsiteY44" fmla="*/ 263695 h 336996"/>
                <a:gd name="connsiteX45" fmla="*/ 1277243 w 1821641"/>
                <a:gd name="connsiteY45" fmla="*/ 225616 h 336996"/>
                <a:gd name="connsiteX46" fmla="*/ 1263918 w 1821641"/>
                <a:gd name="connsiteY46" fmla="*/ 169450 h 336996"/>
                <a:gd name="connsiteX47" fmla="*/ 1277243 w 1821641"/>
                <a:gd name="connsiteY47" fmla="*/ 113284 h 336996"/>
                <a:gd name="connsiteX48" fmla="*/ 1315313 w 1821641"/>
                <a:gd name="connsiteY48" fmla="*/ 74253 h 336996"/>
                <a:gd name="connsiteX49" fmla="*/ 1369562 w 1821641"/>
                <a:gd name="connsiteY49" fmla="*/ 59974 h 336996"/>
                <a:gd name="connsiteX50" fmla="*/ 1463785 w 1821641"/>
                <a:gd name="connsiteY50" fmla="*/ 115188 h 336996"/>
                <a:gd name="connsiteX51" fmla="*/ 1514227 w 1821641"/>
                <a:gd name="connsiteY51" fmla="*/ 79965 h 336996"/>
                <a:gd name="connsiteX52" fmla="*/ 1454268 w 1821641"/>
                <a:gd name="connsiteY52" fmla="*/ 20943 h 336996"/>
                <a:gd name="connsiteX53" fmla="*/ 1369562 w 1821641"/>
                <a:gd name="connsiteY53" fmla="*/ 0 h 336996"/>
                <a:gd name="connsiteX54" fmla="*/ 1281050 w 1821641"/>
                <a:gd name="connsiteY54" fmla="*/ 21895 h 336996"/>
                <a:gd name="connsiteX55" fmla="*/ 1217283 w 1821641"/>
                <a:gd name="connsiteY55" fmla="*/ 82821 h 336996"/>
                <a:gd name="connsiteX56" fmla="*/ 1193489 w 1821641"/>
                <a:gd name="connsiteY56" fmla="*/ 168498 h 336996"/>
                <a:gd name="connsiteX57" fmla="*/ 1216331 w 1821641"/>
                <a:gd name="connsiteY57" fmla="*/ 254175 h 336996"/>
                <a:gd name="connsiteX58" fmla="*/ 1279146 w 1821641"/>
                <a:gd name="connsiteY58" fmla="*/ 315101 h 336996"/>
                <a:gd name="connsiteX59" fmla="*/ 1368610 w 1821641"/>
                <a:gd name="connsiteY59" fmla="*/ 336996 h 336996"/>
                <a:gd name="connsiteX60" fmla="*/ 1821642 w 1821641"/>
                <a:gd name="connsiteY60" fmla="*/ 6664 h 336996"/>
                <a:gd name="connsiteX61" fmla="*/ 1747405 w 1821641"/>
                <a:gd name="connsiteY61" fmla="*/ 6664 h 336996"/>
                <a:gd name="connsiteX62" fmla="*/ 1675073 w 1821641"/>
                <a:gd name="connsiteY62" fmla="*/ 135179 h 336996"/>
                <a:gd name="connsiteX63" fmla="*/ 1602740 w 1821641"/>
                <a:gd name="connsiteY63" fmla="*/ 6664 h 336996"/>
                <a:gd name="connsiteX64" fmla="*/ 1528504 w 1821641"/>
                <a:gd name="connsiteY64" fmla="*/ 6664 h 336996"/>
                <a:gd name="connsiteX65" fmla="*/ 1641762 w 1821641"/>
                <a:gd name="connsiteY65" fmla="*/ 203721 h 336996"/>
                <a:gd name="connsiteX66" fmla="*/ 1641762 w 1821641"/>
                <a:gd name="connsiteY66" fmla="*/ 331284 h 336996"/>
                <a:gd name="connsiteX67" fmla="*/ 1709335 w 1821641"/>
                <a:gd name="connsiteY67" fmla="*/ 331284 h 336996"/>
                <a:gd name="connsiteX68" fmla="*/ 1709335 w 1821641"/>
                <a:gd name="connsiteY68" fmla="*/ 203721 h 336996"/>
                <a:gd name="connsiteX69" fmla="*/ 1821642 w 1821641"/>
                <a:gd name="connsiteY69" fmla="*/ 6664 h 33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821641" h="336996">
                  <a:moveTo>
                    <a:pt x="415913" y="6664"/>
                  </a:moveTo>
                  <a:lnTo>
                    <a:pt x="342629" y="197057"/>
                  </a:lnTo>
                  <a:lnTo>
                    <a:pt x="256971" y="952"/>
                  </a:lnTo>
                  <a:lnTo>
                    <a:pt x="234130" y="952"/>
                  </a:lnTo>
                  <a:lnTo>
                    <a:pt x="147521" y="198009"/>
                  </a:lnTo>
                  <a:lnTo>
                    <a:pt x="74236" y="6664"/>
                  </a:lnTo>
                  <a:lnTo>
                    <a:pt x="0" y="6664"/>
                  </a:lnTo>
                  <a:lnTo>
                    <a:pt x="131341" y="336996"/>
                  </a:lnTo>
                  <a:lnTo>
                    <a:pt x="153231" y="336996"/>
                  </a:lnTo>
                  <a:lnTo>
                    <a:pt x="245550" y="133275"/>
                  </a:lnTo>
                  <a:lnTo>
                    <a:pt x="336918" y="336996"/>
                  </a:lnTo>
                  <a:lnTo>
                    <a:pt x="358808" y="336996"/>
                  </a:lnTo>
                  <a:lnTo>
                    <a:pt x="490149" y="6664"/>
                  </a:lnTo>
                  <a:lnTo>
                    <a:pt x="415913" y="6664"/>
                  </a:lnTo>
                  <a:close/>
                  <a:moveTo>
                    <a:pt x="533930" y="331284"/>
                  </a:moveTo>
                  <a:lnTo>
                    <a:pt x="601504" y="331284"/>
                  </a:lnTo>
                  <a:lnTo>
                    <a:pt x="601504" y="6664"/>
                  </a:lnTo>
                  <a:lnTo>
                    <a:pt x="533930" y="6664"/>
                  </a:lnTo>
                  <a:lnTo>
                    <a:pt x="533930" y="331284"/>
                  </a:lnTo>
                  <a:close/>
                  <a:moveTo>
                    <a:pt x="676691" y="331284"/>
                  </a:moveTo>
                  <a:lnTo>
                    <a:pt x="904159" y="331284"/>
                  </a:lnTo>
                  <a:lnTo>
                    <a:pt x="904159" y="271310"/>
                  </a:lnTo>
                  <a:lnTo>
                    <a:pt x="744265" y="271310"/>
                  </a:lnTo>
                  <a:lnTo>
                    <a:pt x="744265" y="192297"/>
                  </a:lnTo>
                  <a:lnTo>
                    <a:pt x="857523" y="192297"/>
                  </a:lnTo>
                  <a:lnTo>
                    <a:pt x="857523" y="132323"/>
                  </a:lnTo>
                  <a:lnTo>
                    <a:pt x="744265" y="132323"/>
                  </a:lnTo>
                  <a:lnTo>
                    <a:pt x="744265" y="66638"/>
                  </a:lnTo>
                  <a:lnTo>
                    <a:pt x="898448" y="66638"/>
                  </a:lnTo>
                  <a:lnTo>
                    <a:pt x="898448" y="6664"/>
                  </a:lnTo>
                  <a:lnTo>
                    <a:pt x="677643" y="6664"/>
                  </a:lnTo>
                  <a:lnTo>
                    <a:pt x="677643" y="331284"/>
                  </a:lnTo>
                  <a:close/>
                  <a:moveTo>
                    <a:pt x="963167" y="331284"/>
                  </a:moveTo>
                  <a:lnTo>
                    <a:pt x="1174454" y="331284"/>
                  </a:lnTo>
                  <a:lnTo>
                    <a:pt x="1174454" y="271310"/>
                  </a:lnTo>
                  <a:lnTo>
                    <a:pt x="1030741" y="271310"/>
                  </a:lnTo>
                  <a:lnTo>
                    <a:pt x="1030741" y="6664"/>
                  </a:lnTo>
                  <a:lnTo>
                    <a:pt x="963167" y="6664"/>
                  </a:lnTo>
                  <a:lnTo>
                    <a:pt x="963167" y="331284"/>
                  </a:lnTo>
                  <a:close/>
                  <a:moveTo>
                    <a:pt x="1368610" y="336996"/>
                  </a:moveTo>
                  <a:cubicBezTo>
                    <a:pt x="1400018" y="336996"/>
                    <a:pt x="1428571" y="330332"/>
                    <a:pt x="1454268" y="316053"/>
                  </a:cubicBezTo>
                  <a:cubicBezTo>
                    <a:pt x="1479965" y="301773"/>
                    <a:pt x="1499951" y="281782"/>
                    <a:pt x="1514227" y="257031"/>
                  </a:cubicBezTo>
                  <a:lnTo>
                    <a:pt x="1463785" y="221808"/>
                  </a:lnTo>
                  <a:cubicBezTo>
                    <a:pt x="1440943" y="258935"/>
                    <a:pt x="1409536" y="277022"/>
                    <a:pt x="1369562" y="277022"/>
                  </a:cubicBezTo>
                  <a:cubicBezTo>
                    <a:pt x="1349576" y="277022"/>
                    <a:pt x="1331492" y="272262"/>
                    <a:pt x="1315313" y="263695"/>
                  </a:cubicBezTo>
                  <a:cubicBezTo>
                    <a:pt x="1299133" y="254175"/>
                    <a:pt x="1286761" y="241800"/>
                    <a:pt x="1277243" y="225616"/>
                  </a:cubicBezTo>
                  <a:cubicBezTo>
                    <a:pt x="1267726" y="209433"/>
                    <a:pt x="1263918" y="190393"/>
                    <a:pt x="1263918" y="169450"/>
                  </a:cubicBezTo>
                  <a:cubicBezTo>
                    <a:pt x="1263918" y="148507"/>
                    <a:pt x="1268677" y="129467"/>
                    <a:pt x="1277243" y="113284"/>
                  </a:cubicBezTo>
                  <a:cubicBezTo>
                    <a:pt x="1286761" y="97101"/>
                    <a:pt x="1299133" y="83773"/>
                    <a:pt x="1315313" y="74253"/>
                  </a:cubicBezTo>
                  <a:cubicBezTo>
                    <a:pt x="1331492" y="64734"/>
                    <a:pt x="1349576" y="59974"/>
                    <a:pt x="1369562" y="59974"/>
                  </a:cubicBezTo>
                  <a:cubicBezTo>
                    <a:pt x="1408584" y="59974"/>
                    <a:pt x="1439991" y="78061"/>
                    <a:pt x="1463785" y="115188"/>
                  </a:cubicBezTo>
                  <a:lnTo>
                    <a:pt x="1514227" y="79965"/>
                  </a:lnTo>
                  <a:cubicBezTo>
                    <a:pt x="1499951" y="55214"/>
                    <a:pt x="1479965" y="35223"/>
                    <a:pt x="1454268" y="20943"/>
                  </a:cubicBezTo>
                  <a:cubicBezTo>
                    <a:pt x="1428571" y="6664"/>
                    <a:pt x="1400970" y="0"/>
                    <a:pt x="1369562" y="0"/>
                  </a:cubicBezTo>
                  <a:cubicBezTo>
                    <a:pt x="1337203" y="0"/>
                    <a:pt x="1307699" y="7616"/>
                    <a:pt x="1281050" y="21895"/>
                  </a:cubicBezTo>
                  <a:cubicBezTo>
                    <a:pt x="1254401" y="36175"/>
                    <a:pt x="1233463" y="57118"/>
                    <a:pt x="1217283" y="82821"/>
                  </a:cubicBezTo>
                  <a:cubicBezTo>
                    <a:pt x="1202055" y="108524"/>
                    <a:pt x="1193489" y="137083"/>
                    <a:pt x="1193489" y="168498"/>
                  </a:cubicBezTo>
                  <a:cubicBezTo>
                    <a:pt x="1193489" y="199913"/>
                    <a:pt x="1201103" y="228472"/>
                    <a:pt x="1216331" y="254175"/>
                  </a:cubicBezTo>
                  <a:cubicBezTo>
                    <a:pt x="1231559" y="279878"/>
                    <a:pt x="1252498" y="299869"/>
                    <a:pt x="1279146" y="315101"/>
                  </a:cubicBezTo>
                  <a:cubicBezTo>
                    <a:pt x="1306747" y="329380"/>
                    <a:pt x="1336251" y="336996"/>
                    <a:pt x="1368610" y="336996"/>
                  </a:cubicBezTo>
                  <a:moveTo>
                    <a:pt x="1821642" y="6664"/>
                  </a:moveTo>
                  <a:lnTo>
                    <a:pt x="1747405" y="6664"/>
                  </a:lnTo>
                  <a:lnTo>
                    <a:pt x="1675073" y="135179"/>
                  </a:lnTo>
                  <a:lnTo>
                    <a:pt x="1602740" y="6664"/>
                  </a:lnTo>
                  <a:lnTo>
                    <a:pt x="1528504" y="6664"/>
                  </a:lnTo>
                  <a:lnTo>
                    <a:pt x="1641762" y="203721"/>
                  </a:lnTo>
                  <a:lnTo>
                    <a:pt x="1641762" y="331284"/>
                  </a:lnTo>
                  <a:lnTo>
                    <a:pt x="1709335" y="331284"/>
                  </a:lnTo>
                  <a:lnTo>
                    <a:pt x="1709335" y="203721"/>
                  </a:lnTo>
                  <a:lnTo>
                    <a:pt x="1821642" y="6664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B5A0E53-9006-8A41-8887-6299AC83C8FD}"/>
                </a:ext>
              </a:extLst>
            </p:cNvPr>
            <p:cNvSpPr/>
            <p:nvPr/>
          </p:nvSpPr>
          <p:spPr>
            <a:xfrm>
              <a:off x="620451" y="71648"/>
              <a:ext cx="916055" cy="903416"/>
            </a:xfrm>
            <a:custGeom>
              <a:avLst/>
              <a:gdLst>
                <a:gd name="connsiteX0" fmla="*/ 360712 w 916055"/>
                <a:gd name="connsiteY0" fmla="*/ 903416 h 903416"/>
                <a:gd name="connsiteX1" fmla="*/ 329304 w 916055"/>
                <a:gd name="connsiteY1" fmla="*/ 891040 h 903416"/>
                <a:gd name="connsiteX2" fmla="*/ 0 w 916055"/>
                <a:gd name="connsiteY2" fmla="*/ 563564 h 903416"/>
                <a:gd name="connsiteX3" fmla="*/ 317883 w 916055"/>
                <a:gd name="connsiteY3" fmla="*/ 565468 h 903416"/>
                <a:gd name="connsiteX4" fmla="*/ 317883 w 916055"/>
                <a:gd name="connsiteY4" fmla="*/ 313197 h 903416"/>
                <a:gd name="connsiteX5" fmla="*/ 573903 w 916055"/>
                <a:gd name="connsiteY5" fmla="*/ 314149 h 903416"/>
                <a:gd name="connsiteX6" fmla="*/ 573903 w 916055"/>
                <a:gd name="connsiteY6" fmla="*/ 0 h 903416"/>
                <a:gd name="connsiteX7" fmla="*/ 903207 w 916055"/>
                <a:gd name="connsiteY7" fmla="*/ 327476 h 903416"/>
                <a:gd name="connsiteX8" fmla="*/ 903207 w 916055"/>
                <a:gd name="connsiteY8" fmla="*/ 388402 h 903416"/>
                <a:gd name="connsiteX9" fmla="*/ 841343 w 916055"/>
                <a:gd name="connsiteY9" fmla="*/ 388402 h 903416"/>
                <a:gd name="connsiteX10" fmla="*/ 661463 w 916055"/>
                <a:gd name="connsiteY10" fmla="*/ 210384 h 903416"/>
                <a:gd name="connsiteX11" fmla="*/ 661463 w 916055"/>
                <a:gd name="connsiteY11" fmla="*/ 401730 h 903416"/>
                <a:gd name="connsiteX12" fmla="*/ 405444 w 916055"/>
                <a:gd name="connsiteY12" fmla="*/ 400778 h 903416"/>
                <a:gd name="connsiteX13" fmla="*/ 405444 w 916055"/>
                <a:gd name="connsiteY13" fmla="*/ 653049 h 903416"/>
                <a:gd name="connsiteX14" fmla="*/ 211288 w 916055"/>
                <a:gd name="connsiteY14" fmla="*/ 652097 h 903416"/>
                <a:gd name="connsiteX15" fmla="*/ 391168 w 916055"/>
                <a:gd name="connsiteY15" fmla="*/ 830115 h 903416"/>
                <a:gd name="connsiteX16" fmla="*/ 391168 w 916055"/>
                <a:gd name="connsiteY16" fmla="*/ 891040 h 903416"/>
                <a:gd name="connsiteX17" fmla="*/ 360712 w 916055"/>
                <a:gd name="connsiteY17" fmla="*/ 903416 h 90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6055" h="903416">
                  <a:moveTo>
                    <a:pt x="360712" y="903416"/>
                  </a:moveTo>
                  <a:cubicBezTo>
                    <a:pt x="349291" y="903416"/>
                    <a:pt x="337870" y="899608"/>
                    <a:pt x="329304" y="891040"/>
                  </a:cubicBezTo>
                  <a:lnTo>
                    <a:pt x="0" y="563564"/>
                  </a:lnTo>
                  <a:lnTo>
                    <a:pt x="317883" y="565468"/>
                  </a:lnTo>
                  <a:lnTo>
                    <a:pt x="317883" y="313197"/>
                  </a:lnTo>
                  <a:lnTo>
                    <a:pt x="573903" y="314149"/>
                  </a:lnTo>
                  <a:lnTo>
                    <a:pt x="573903" y="0"/>
                  </a:lnTo>
                  <a:lnTo>
                    <a:pt x="903207" y="327476"/>
                  </a:lnTo>
                  <a:cubicBezTo>
                    <a:pt x="920338" y="344612"/>
                    <a:pt x="920338" y="372219"/>
                    <a:pt x="903207" y="388402"/>
                  </a:cubicBezTo>
                  <a:cubicBezTo>
                    <a:pt x="886075" y="405538"/>
                    <a:pt x="858475" y="405538"/>
                    <a:pt x="841343" y="388402"/>
                  </a:cubicBezTo>
                  <a:lnTo>
                    <a:pt x="661463" y="210384"/>
                  </a:lnTo>
                  <a:lnTo>
                    <a:pt x="661463" y="401730"/>
                  </a:lnTo>
                  <a:lnTo>
                    <a:pt x="405444" y="400778"/>
                  </a:lnTo>
                  <a:lnTo>
                    <a:pt x="405444" y="653049"/>
                  </a:lnTo>
                  <a:lnTo>
                    <a:pt x="211288" y="652097"/>
                  </a:lnTo>
                  <a:lnTo>
                    <a:pt x="391168" y="830115"/>
                  </a:lnTo>
                  <a:cubicBezTo>
                    <a:pt x="408299" y="847250"/>
                    <a:pt x="408299" y="874857"/>
                    <a:pt x="391168" y="891040"/>
                  </a:cubicBezTo>
                  <a:cubicBezTo>
                    <a:pt x="382602" y="899608"/>
                    <a:pt x="372133" y="903416"/>
                    <a:pt x="360712" y="903416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0987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2D30D1F-15F2-484F-B34E-3FDDD9B89C49}"/>
              </a:ext>
            </a:extLst>
          </p:cNvPr>
          <p:cNvSpPr txBox="1"/>
          <p:nvPr/>
        </p:nvSpPr>
        <p:spPr>
          <a:xfrm>
            <a:off x="783840" y="2059698"/>
            <a:ext cx="6552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Przeżył o wiele więcej niż dwie wojny światowe.</a:t>
            </a: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Był doceniony przez dwór cesarski w Wiedniu jako poddany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z Galicji. Przyglądał się „na żywo” Matejce, Wyspiańskiemu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i Malczewskiemu.</a:t>
            </a:r>
          </a:p>
        </p:txBody>
      </p:sp>
      <p:grpSp>
        <p:nvGrpSpPr>
          <p:cNvPr id="27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914898" y="4701470"/>
            <a:ext cx="5989269" cy="240587"/>
            <a:chOff x="953016" y="4719122"/>
            <a:chExt cx="6241549" cy="264646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grpSp>
        <p:nvGrpSpPr>
          <p:cNvPr id="34" name="Graphic 32">
            <a:extLst>
              <a:ext uri="{FF2B5EF4-FFF2-40B4-BE49-F238E27FC236}">
                <a16:creationId xmlns:a16="http://schemas.microsoft.com/office/drawing/2014/main" id="{4DA0EFBE-9C88-A34C-9EDF-6B76EA4C7940}"/>
              </a:ext>
            </a:extLst>
          </p:cNvPr>
          <p:cNvGrpSpPr/>
          <p:nvPr/>
        </p:nvGrpSpPr>
        <p:grpSpPr>
          <a:xfrm>
            <a:off x="599824" y="144492"/>
            <a:ext cx="5315809" cy="1726371"/>
            <a:chOff x="620451" y="71648"/>
            <a:chExt cx="5540112" cy="1799216"/>
          </a:xfrm>
          <a:solidFill>
            <a:srgbClr val="005B7F"/>
          </a:solidFill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F07C583-DA21-6649-A1CF-33471CB28E5F}"/>
                </a:ext>
              </a:extLst>
            </p:cNvPr>
            <p:cNvSpPr/>
            <p:nvPr/>
          </p:nvSpPr>
          <p:spPr>
            <a:xfrm>
              <a:off x="1118248" y="565412"/>
              <a:ext cx="1190148" cy="1305452"/>
            </a:xfrm>
            <a:custGeom>
              <a:avLst/>
              <a:gdLst>
                <a:gd name="connsiteX0" fmla="*/ 661430 w 1190148"/>
                <a:gd name="connsiteY0" fmla="*/ 1305453 h 1305452"/>
                <a:gd name="connsiteX1" fmla="*/ 181750 w 1190148"/>
                <a:gd name="connsiteY1" fmla="*/ 1101732 h 1305452"/>
                <a:gd name="connsiteX2" fmla="*/ 919 w 1190148"/>
                <a:gd name="connsiteY2" fmla="*/ 617181 h 1305452"/>
                <a:gd name="connsiteX3" fmla="*/ 639540 w 1190148"/>
                <a:gd name="connsiteY3" fmla="*/ 307 h 1305452"/>
                <a:gd name="connsiteX4" fmla="*/ 1143014 w 1190148"/>
                <a:gd name="connsiteY4" fmla="*/ 205932 h 1305452"/>
                <a:gd name="connsiteX5" fmla="*/ 1138255 w 1190148"/>
                <a:gd name="connsiteY5" fmla="*/ 446779 h 1305452"/>
                <a:gd name="connsiteX6" fmla="*/ 929823 w 1190148"/>
                <a:gd name="connsiteY6" fmla="*/ 652404 h 1305452"/>
                <a:gd name="connsiteX7" fmla="*/ 1138255 w 1190148"/>
                <a:gd name="connsiteY7" fmla="*/ 858028 h 1305452"/>
                <a:gd name="connsiteX8" fmla="*/ 1142062 w 1190148"/>
                <a:gd name="connsiteY8" fmla="*/ 1100780 h 1305452"/>
                <a:gd name="connsiteX9" fmla="*/ 661430 w 1190148"/>
                <a:gd name="connsiteY9" fmla="*/ 1305453 h 1305452"/>
                <a:gd name="connsiteX10" fmla="*/ 661430 w 1190148"/>
                <a:gd name="connsiteY10" fmla="*/ 86936 h 1305452"/>
                <a:gd name="connsiteX11" fmla="*/ 643347 w 1190148"/>
                <a:gd name="connsiteY11" fmla="*/ 86936 h 1305452"/>
                <a:gd name="connsiteX12" fmla="*/ 89431 w 1190148"/>
                <a:gd name="connsiteY12" fmla="*/ 621941 h 1305452"/>
                <a:gd name="connsiteX13" fmla="*/ 245517 w 1190148"/>
                <a:gd name="connsiteY13" fmla="*/ 1041758 h 1305452"/>
                <a:gd name="connsiteX14" fmla="*/ 661430 w 1190148"/>
                <a:gd name="connsiteY14" fmla="*/ 1217872 h 1305452"/>
                <a:gd name="connsiteX15" fmla="*/ 1077343 w 1190148"/>
                <a:gd name="connsiteY15" fmla="*/ 1040806 h 1305452"/>
                <a:gd name="connsiteX16" fmla="*/ 1075440 w 1190148"/>
                <a:gd name="connsiteY16" fmla="*/ 919906 h 1305452"/>
                <a:gd name="connsiteX17" fmla="*/ 867007 w 1190148"/>
                <a:gd name="connsiteY17" fmla="*/ 714282 h 1305452"/>
                <a:gd name="connsiteX18" fmla="*/ 673803 w 1190148"/>
                <a:gd name="connsiteY18" fmla="*/ 904675 h 1305452"/>
                <a:gd name="connsiteX19" fmla="*/ 553883 w 1190148"/>
                <a:gd name="connsiteY19" fmla="*/ 928474 h 1305452"/>
                <a:gd name="connsiteX20" fmla="*/ 485357 w 1190148"/>
                <a:gd name="connsiteY20" fmla="*/ 827566 h 1305452"/>
                <a:gd name="connsiteX21" fmla="*/ 485357 w 1190148"/>
                <a:gd name="connsiteY21" fmla="*/ 476290 h 1305452"/>
                <a:gd name="connsiteX22" fmla="*/ 552931 w 1190148"/>
                <a:gd name="connsiteY22" fmla="*/ 375382 h 1305452"/>
                <a:gd name="connsiteX23" fmla="*/ 672851 w 1190148"/>
                <a:gd name="connsiteY23" fmla="*/ 399181 h 1305452"/>
                <a:gd name="connsiteX24" fmla="*/ 866056 w 1190148"/>
                <a:gd name="connsiteY24" fmla="*/ 589574 h 1305452"/>
                <a:gd name="connsiteX25" fmla="*/ 1074488 w 1190148"/>
                <a:gd name="connsiteY25" fmla="*/ 383949 h 1305452"/>
                <a:gd name="connsiteX26" fmla="*/ 1077343 w 1190148"/>
                <a:gd name="connsiteY26" fmla="*/ 264001 h 1305452"/>
                <a:gd name="connsiteX27" fmla="*/ 661430 w 1190148"/>
                <a:gd name="connsiteY27" fmla="*/ 86936 h 1305452"/>
                <a:gd name="connsiteX28" fmla="*/ 596712 w 1190148"/>
                <a:gd name="connsiteY28" fmla="*/ 455347 h 1305452"/>
                <a:gd name="connsiteX29" fmla="*/ 588146 w 1190148"/>
                <a:gd name="connsiteY29" fmla="*/ 457251 h 1305452"/>
                <a:gd name="connsiteX30" fmla="*/ 574821 w 1190148"/>
                <a:gd name="connsiteY30" fmla="*/ 477242 h 1305452"/>
                <a:gd name="connsiteX31" fmla="*/ 574821 w 1190148"/>
                <a:gd name="connsiteY31" fmla="*/ 828518 h 1305452"/>
                <a:gd name="connsiteX32" fmla="*/ 588146 w 1190148"/>
                <a:gd name="connsiteY32" fmla="*/ 848509 h 1305452"/>
                <a:gd name="connsiteX33" fmla="*/ 611940 w 1190148"/>
                <a:gd name="connsiteY33" fmla="*/ 843749 h 1305452"/>
                <a:gd name="connsiteX34" fmla="*/ 805144 w 1190148"/>
                <a:gd name="connsiteY34" fmla="*/ 653356 h 1305452"/>
                <a:gd name="connsiteX35" fmla="*/ 611940 w 1190148"/>
                <a:gd name="connsiteY35" fmla="*/ 462963 h 1305452"/>
                <a:gd name="connsiteX36" fmla="*/ 596712 w 1190148"/>
                <a:gd name="connsiteY36" fmla="*/ 455347 h 130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90148" h="1305452">
                  <a:moveTo>
                    <a:pt x="661430" y="1305453"/>
                  </a:moveTo>
                  <a:cubicBezTo>
                    <a:pt x="478695" y="1305453"/>
                    <a:pt x="307381" y="1233103"/>
                    <a:pt x="181750" y="1101732"/>
                  </a:cubicBezTo>
                  <a:cubicBezTo>
                    <a:pt x="56120" y="970361"/>
                    <a:pt x="-8599" y="799007"/>
                    <a:pt x="919" y="617181"/>
                  </a:cubicBezTo>
                  <a:cubicBezTo>
                    <a:pt x="19002" y="282089"/>
                    <a:pt x="299767" y="10778"/>
                    <a:pt x="639540" y="307"/>
                  </a:cubicBezTo>
                  <a:cubicBezTo>
                    <a:pt x="828937" y="-5405"/>
                    <a:pt x="1012625" y="68848"/>
                    <a:pt x="1143014" y="205932"/>
                  </a:cubicBezTo>
                  <a:cubicBezTo>
                    <a:pt x="1206781" y="272569"/>
                    <a:pt x="1204877" y="381093"/>
                    <a:pt x="1138255" y="446779"/>
                  </a:cubicBezTo>
                  <a:lnTo>
                    <a:pt x="929823" y="652404"/>
                  </a:lnTo>
                  <a:lnTo>
                    <a:pt x="1138255" y="858028"/>
                  </a:lnTo>
                  <a:cubicBezTo>
                    <a:pt x="1205829" y="925618"/>
                    <a:pt x="1207733" y="1031286"/>
                    <a:pt x="1142062" y="1100780"/>
                  </a:cubicBezTo>
                  <a:cubicBezTo>
                    <a:pt x="1015480" y="1233103"/>
                    <a:pt x="845117" y="1305453"/>
                    <a:pt x="661430" y="1305453"/>
                  </a:cubicBezTo>
                  <a:moveTo>
                    <a:pt x="661430" y="86936"/>
                  </a:moveTo>
                  <a:cubicBezTo>
                    <a:pt x="655720" y="86936"/>
                    <a:pt x="649058" y="86936"/>
                    <a:pt x="643347" y="86936"/>
                  </a:cubicBezTo>
                  <a:cubicBezTo>
                    <a:pt x="348306" y="96455"/>
                    <a:pt x="104659" y="330639"/>
                    <a:pt x="89431" y="621941"/>
                  </a:cubicBezTo>
                  <a:cubicBezTo>
                    <a:pt x="80865" y="779015"/>
                    <a:pt x="137018" y="927522"/>
                    <a:pt x="245517" y="1041758"/>
                  </a:cubicBezTo>
                  <a:cubicBezTo>
                    <a:pt x="354968" y="1155042"/>
                    <a:pt x="502489" y="1217872"/>
                    <a:pt x="661430" y="1217872"/>
                  </a:cubicBezTo>
                  <a:cubicBezTo>
                    <a:pt x="820372" y="1217872"/>
                    <a:pt x="967892" y="1155042"/>
                    <a:pt x="1077343" y="1040806"/>
                  </a:cubicBezTo>
                  <a:cubicBezTo>
                    <a:pt x="1110654" y="1006535"/>
                    <a:pt x="1109703" y="953225"/>
                    <a:pt x="1075440" y="919906"/>
                  </a:cubicBezTo>
                  <a:lnTo>
                    <a:pt x="867007" y="714282"/>
                  </a:lnTo>
                  <a:lnTo>
                    <a:pt x="673803" y="904675"/>
                  </a:lnTo>
                  <a:cubicBezTo>
                    <a:pt x="642395" y="936090"/>
                    <a:pt x="594808" y="945609"/>
                    <a:pt x="553883" y="928474"/>
                  </a:cubicBezTo>
                  <a:cubicBezTo>
                    <a:pt x="512958" y="911339"/>
                    <a:pt x="485357" y="872308"/>
                    <a:pt x="485357" y="827566"/>
                  </a:cubicBezTo>
                  <a:lnTo>
                    <a:pt x="485357" y="476290"/>
                  </a:lnTo>
                  <a:cubicBezTo>
                    <a:pt x="485357" y="432500"/>
                    <a:pt x="512006" y="392517"/>
                    <a:pt x="552931" y="375382"/>
                  </a:cubicBezTo>
                  <a:cubicBezTo>
                    <a:pt x="593856" y="358246"/>
                    <a:pt x="641444" y="367766"/>
                    <a:pt x="672851" y="399181"/>
                  </a:cubicBezTo>
                  <a:lnTo>
                    <a:pt x="866056" y="589574"/>
                  </a:lnTo>
                  <a:lnTo>
                    <a:pt x="1074488" y="383949"/>
                  </a:lnTo>
                  <a:cubicBezTo>
                    <a:pt x="1106847" y="351582"/>
                    <a:pt x="1108751" y="296368"/>
                    <a:pt x="1077343" y="264001"/>
                  </a:cubicBezTo>
                  <a:cubicBezTo>
                    <a:pt x="970748" y="151670"/>
                    <a:pt x="819420" y="86936"/>
                    <a:pt x="661430" y="86936"/>
                  </a:cubicBezTo>
                  <a:moveTo>
                    <a:pt x="596712" y="455347"/>
                  </a:moveTo>
                  <a:cubicBezTo>
                    <a:pt x="592905" y="455347"/>
                    <a:pt x="590049" y="456299"/>
                    <a:pt x="588146" y="457251"/>
                  </a:cubicBezTo>
                  <a:cubicBezTo>
                    <a:pt x="584339" y="459155"/>
                    <a:pt x="574821" y="463914"/>
                    <a:pt x="574821" y="477242"/>
                  </a:cubicBezTo>
                  <a:lnTo>
                    <a:pt x="574821" y="828518"/>
                  </a:lnTo>
                  <a:cubicBezTo>
                    <a:pt x="574821" y="841845"/>
                    <a:pt x="584339" y="846605"/>
                    <a:pt x="588146" y="848509"/>
                  </a:cubicBezTo>
                  <a:cubicBezTo>
                    <a:pt x="591953" y="850413"/>
                    <a:pt x="602422" y="853269"/>
                    <a:pt x="611940" y="843749"/>
                  </a:cubicBezTo>
                  <a:lnTo>
                    <a:pt x="805144" y="653356"/>
                  </a:lnTo>
                  <a:lnTo>
                    <a:pt x="611940" y="462963"/>
                  </a:lnTo>
                  <a:cubicBezTo>
                    <a:pt x="606229" y="457251"/>
                    <a:pt x="601470" y="455347"/>
                    <a:pt x="596712" y="455347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EEB7A82-3363-8543-8FA4-8225E2A98199}"/>
                </a:ext>
              </a:extLst>
            </p:cNvPr>
            <p:cNvSpPr/>
            <p:nvPr/>
          </p:nvSpPr>
          <p:spPr>
            <a:xfrm>
              <a:off x="2722858" y="1322532"/>
              <a:ext cx="3437706" cy="336044"/>
            </a:xfrm>
            <a:custGeom>
              <a:avLst/>
              <a:gdLst>
                <a:gd name="connsiteX0" fmla="*/ 102789 w 3437706"/>
                <a:gd name="connsiteY0" fmla="*/ 270358 h 336044"/>
                <a:gd name="connsiteX1" fmla="*/ 267441 w 3437706"/>
                <a:gd name="connsiteY1" fmla="*/ 23799 h 336044"/>
                <a:gd name="connsiteX2" fmla="*/ 267441 w 3437706"/>
                <a:gd name="connsiteY2" fmla="*/ 5712 h 336044"/>
                <a:gd name="connsiteX3" fmla="*/ 20939 w 3437706"/>
                <a:gd name="connsiteY3" fmla="*/ 5712 h 336044"/>
                <a:gd name="connsiteX4" fmla="*/ 20939 w 3437706"/>
                <a:gd name="connsiteY4" fmla="*/ 65686 h 336044"/>
                <a:gd name="connsiteX5" fmla="*/ 164652 w 3437706"/>
                <a:gd name="connsiteY5" fmla="*/ 65686 h 336044"/>
                <a:gd name="connsiteX6" fmla="*/ 0 w 3437706"/>
                <a:gd name="connsiteY6" fmla="*/ 312245 h 336044"/>
                <a:gd name="connsiteX7" fmla="*/ 0 w 3437706"/>
                <a:gd name="connsiteY7" fmla="*/ 330332 h 336044"/>
                <a:gd name="connsiteX8" fmla="*/ 268392 w 3437706"/>
                <a:gd name="connsiteY8" fmla="*/ 330332 h 336044"/>
                <a:gd name="connsiteX9" fmla="*/ 268392 w 3437706"/>
                <a:gd name="connsiteY9" fmla="*/ 270358 h 336044"/>
                <a:gd name="connsiteX10" fmla="*/ 102789 w 3437706"/>
                <a:gd name="connsiteY10" fmla="*/ 270358 h 336044"/>
                <a:gd name="connsiteX11" fmla="*/ 759493 w 3437706"/>
                <a:gd name="connsiteY11" fmla="*/ 0 h 336044"/>
                <a:gd name="connsiteX12" fmla="*/ 620538 w 3437706"/>
                <a:gd name="connsiteY12" fmla="*/ 175162 h 336044"/>
                <a:gd name="connsiteX13" fmla="*/ 481583 w 3437706"/>
                <a:gd name="connsiteY13" fmla="*/ 0 h 336044"/>
                <a:gd name="connsiteX14" fmla="*/ 459693 w 3437706"/>
                <a:gd name="connsiteY14" fmla="*/ 0 h 336044"/>
                <a:gd name="connsiteX15" fmla="*/ 459693 w 3437706"/>
                <a:gd name="connsiteY15" fmla="*/ 330332 h 336044"/>
                <a:gd name="connsiteX16" fmla="*/ 527267 w 3437706"/>
                <a:gd name="connsiteY16" fmla="*/ 330332 h 336044"/>
                <a:gd name="connsiteX17" fmla="*/ 527267 w 3437706"/>
                <a:gd name="connsiteY17" fmla="*/ 157074 h 336044"/>
                <a:gd name="connsiteX18" fmla="*/ 610069 w 3437706"/>
                <a:gd name="connsiteY18" fmla="*/ 258935 h 336044"/>
                <a:gd name="connsiteX19" fmla="*/ 631960 w 3437706"/>
                <a:gd name="connsiteY19" fmla="*/ 258935 h 336044"/>
                <a:gd name="connsiteX20" fmla="*/ 714761 w 3437706"/>
                <a:gd name="connsiteY20" fmla="*/ 157074 h 336044"/>
                <a:gd name="connsiteX21" fmla="*/ 714761 w 3437706"/>
                <a:gd name="connsiteY21" fmla="*/ 330332 h 336044"/>
                <a:gd name="connsiteX22" fmla="*/ 782335 w 3437706"/>
                <a:gd name="connsiteY22" fmla="*/ 330332 h 336044"/>
                <a:gd name="connsiteX23" fmla="*/ 782335 w 3437706"/>
                <a:gd name="connsiteY23" fmla="*/ 0 h 336044"/>
                <a:gd name="connsiteX24" fmla="*/ 759493 w 3437706"/>
                <a:gd name="connsiteY24" fmla="*/ 0 h 336044"/>
                <a:gd name="connsiteX25" fmla="*/ 1065004 w 3437706"/>
                <a:gd name="connsiteY25" fmla="*/ 330332 h 336044"/>
                <a:gd name="connsiteX26" fmla="*/ 1137336 w 3437706"/>
                <a:gd name="connsiteY26" fmla="*/ 330332 h 336044"/>
                <a:gd name="connsiteX27" fmla="*/ 990768 w 3437706"/>
                <a:gd name="connsiteY27" fmla="*/ 0 h 336044"/>
                <a:gd name="connsiteX28" fmla="*/ 967926 w 3437706"/>
                <a:gd name="connsiteY28" fmla="*/ 0 h 336044"/>
                <a:gd name="connsiteX29" fmla="*/ 821357 w 3437706"/>
                <a:gd name="connsiteY29" fmla="*/ 330332 h 336044"/>
                <a:gd name="connsiteX30" fmla="*/ 893690 w 3437706"/>
                <a:gd name="connsiteY30" fmla="*/ 330332 h 336044"/>
                <a:gd name="connsiteX31" fmla="*/ 911773 w 3437706"/>
                <a:gd name="connsiteY31" fmla="*/ 288446 h 336044"/>
                <a:gd name="connsiteX32" fmla="*/ 1045969 w 3437706"/>
                <a:gd name="connsiteY32" fmla="*/ 288446 h 336044"/>
                <a:gd name="connsiteX33" fmla="*/ 1065004 w 3437706"/>
                <a:gd name="connsiteY33" fmla="*/ 330332 h 336044"/>
                <a:gd name="connsiteX34" fmla="*/ 1023127 w 3437706"/>
                <a:gd name="connsiteY34" fmla="*/ 227520 h 336044"/>
                <a:gd name="connsiteX35" fmla="*/ 935566 w 3437706"/>
                <a:gd name="connsiteY35" fmla="*/ 227520 h 336044"/>
                <a:gd name="connsiteX36" fmla="*/ 979347 w 3437706"/>
                <a:gd name="connsiteY36" fmla="*/ 123756 h 336044"/>
                <a:gd name="connsiteX37" fmla="*/ 1023127 w 3437706"/>
                <a:gd name="connsiteY37" fmla="*/ 227520 h 336044"/>
                <a:gd name="connsiteX38" fmla="*/ 1245836 w 3437706"/>
                <a:gd name="connsiteY38" fmla="*/ 270358 h 336044"/>
                <a:gd name="connsiteX39" fmla="*/ 1245836 w 3437706"/>
                <a:gd name="connsiteY39" fmla="*/ 202769 h 336044"/>
                <a:gd name="connsiteX40" fmla="*/ 1344817 w 3437706"/>
                <a:gd name="connsiteY40" fmla="*/ 158026 h 336044"/>
                <a:gd name="connsiteX41" fmla="*/ 1344817 w 3437706"/>
                <a:gd name="connsiteY41" fmla="*/ 98052 h 336044"/>
                <a:gd name="connsiteX42" fmla="*/ 1245836 w 3437706"/>
                <a:gd name="connsiteY42" fmla="*/ 142795 h 336044"/>
                <a:gd name="connsiteX43" fmla="*/ 1245836 w 3437706"/>
                <a:gd name="connsiteY43" fmla="*/ 6664 h 336044"/>
                <a:gd name="connsiteX44" fmla="*/ 1178262 w 3437706"/>
                <a:gd name="connsiteY44" fmla="*/ 6664 h 336044"/>
                <a:gd name="connsiteX45" fmla="*/ 1178262 w 3437706"/>
                <a:gd name="connsiteY45" fmla="*/ 170402 h 336044"/>
                <a:gd name="connsiteX46" fmla="*/ 1142095 w 3437706"/>
                <a:gd name="connsiteY46" fmla="*/ 186585 h 336044"/>
                <a:gd name="connsiteX47" fmla="*/ 1142095 w 3437706"/>
                <a:gd name="connsiteY47" fmla="*/ 246559 h 336044"/>
                <a:gd name="connsiteX48" fmla="*/ 1178262 w 3437706"/>
                <a:gd name="connsiteY48" fmla="*/ 230376 h 336044"/>
                <a:gd name="connsiteX49" fmla="*/ 1178262 w 3437706"/>
                <a:gd name="connsiteY49" fmla="*/ 331284 h 336044"/>
                <a:gd name="connsiteX50" fmla="*/ 1389549 w 3437706"/>
                <a:gd name="connsiteY50" fmla="*/ 331284 h 336044"/>
                <a:gd name="connsiteX51" fmla="*/ 1389549 w 3437706"/>
                <a:gd name="connsiteY51" fmla="*/ 271310 h 336044"/>
                <a:gd name="connsiteX52" fmla="*/ 1245836 w 3437706"/>
                <a:gd name="connsiteY52" fmla="*/ 271310 h 336044"/>
                <a:gd name="connsiteX53" fmla="*/ 1583705 w 3437706"/>
                <a:gd name="connsiteY53" fmla="*/ 336044 h 336044"/>
                <a:gd name="connsiteX54" fmla="*/ 1671266 w 3437706"/>
                <a:gd name="connsiteY54" fmla="*/ 314149 h 336044"/>
                <a:gd name="connsiteX55" fmla="*/ 1735033 w 3437706"/>
                <a:gd name="connsiteY55" fmla="*/ 253223 h 336044"/>
                <a:gd name="connsiteX56" fmla="*/ 1758826 w 3437706"/>
                <a:gd name="connsiteY56" fmla="*/ 168498 h 336044"/>
                <a:gd name="connsiteX57" fmla="*/ 1735033 w 3437706"/>
                <a:gd name="connsiteY57" fmla="*/ 82821 h 336044"/>
                <a:gd name="connsiteX58" fmla="*/ 1671266 w 3437706"/>
                <a:gd name="connsiteY58" fmla="*/ 21895 h 336044"/>
                <a:gd name="connsiteX59" fmla="*/ 1583705 w 3437706"/>
                <a:gd name="connsiteY59" fmla="*/ 0 h 336044"/>
                <a:gd name="connsiteX60" fmla="*/ 1496145 w 3437706"/>
                <a:gd name="connsiteY60" fmla="*/ 21895 h 336044"/>
                <a:gd name="connsiteX61" fmla="*/ 1433329 w 3437706"/>
                <a:gd name="connsiteY61" fmla="*/ 82821 h 336044"/>
                <a:gd name="connsiteX62" fmla="*/ 1409536 w 3437706"/>
                <a:gd name="connsiteY62" fmla="*/ 168498 h 336044"/>
                <a:gd name="connsiteX63" fmla="*/ 1433329 w 3437706"/>
                <a:gd name="connsiteY63" fmla="*/ 253223 h 336044"/>
                <a:gd name="connsiteX64" fmla="*/ 1496145 w 3437706"/>
                <a:gd name="connsiteY64" fmla="*/ 314149 h 336044"/>
                <a:gd name="connsiteX65" fmla="*/ 1583705 w 3437706"/>
                <a:gd name="connsiteY65" fmla="*/ 336044 h 336044"/>
                <a:gd name="connsiteX66" fmla="*/ 1584657 w 3437706"/>
                <a:gd name="connsiteY66" fmla="*/ 276070 h 336044"/>
                <a:gd name="connsiteX67" fmla="*/ 1530407 w 3437706"/>
                <a:gd name="connsiteY67" fmla="*/ 262743 h 336044"/>
                <a:gd name="connsiteX68" fmla="*/ 1493290 w 3437706"/>
                <a:gd name="connsiteY68" fmla="*/ 224664 h 336044"/>
                <a:gd name="connsiteX69" fmla="*/ 1479965 w 3437706"/>
                <a:gd name="connsiteY69" fmla="*/ 168498 h 336044"/>
                <a:gd name="connsiteX70" fmla="*/ 1493290 w 3437706"/>
                <a:gd name="connsiteY70" fmla="*/ 112332 h 336044"/>
                <a:gd name="connsiteX71" fmla="*/ 1530407 w 3437706"/>
                <a:gd name="connsiteY71" fmla="*/ 74253 h 336044"/>
                <a:gd name="connsiteX72" fmla="*/ 1584657 w 3437706"/>
                <a:gd name="connsiteY72" fmla="*/ 60926 h 336044"/>
                <a:gd name="connsiteX73" fmla="*/ 1638907 w 3437706"/>
                <a:gd name="connsiteY73" fmla="*/ 75205 h 336044"/>
                <a:gd name="connsiteX74" fmla="*/ 1676976 w 3437706"/>
                <a:gd name="connsiteY74" fmla="*/ 114236 h 336044"/>
                <a:gd name="connsiteX75" fmla="*/ 1690301 w 3437706"/>
                <a:gd name="connsiteY75" fmla="*/ 169450 h 336044"/>
                <a:gd name="connsiteX76" fmla="*/ 1676976 w 3437706"/>
                <a:gd name="connsiteY76" fmla="*/ 225616 h 336044"/>
                <a:gd name="connsiteX77" fmla="*/ 1638907 w 3437706"/>
                <a:gd name="connsiteY77" fmla="*/ 263695 h 336044"/>
                <a:gd name="connsiteX78" fmla="*/ 1584657 w 3437706"/>
                <a:gd name="connsiteY78" fmla="*/ 276070 h 336044"/>
                <a:gd name="connsiteX79" fmla="*/ 1815931 w 3437706"/>
                <a:gd name="connsiteY79" fmla="*/ 330332 h 336044"/>
                <a:gd name="connsiteX80" fmla="*/ 1883505 w 3437706"/>
                <a:gd name="connsiteY80" fmla="*/ 330332 h 336044"/>
                <a:gd name="connsiteX81" fmla="*/ 1883505 w 3437706"/>
                <a:gd name="connsiteY81" fmla="*/ 216096 h 336044"/>
                <a:gd name="connsiteX82" fmla="*/ 1939658 w 3437706"/>
                <a:gd name="connsiteY82" fmla="*/ 216096 h 336044"/>
                <a:gd name="connsiteX83" fmla="*/ 2000570 w 3437706"/>
                <a:gd name="connsiteY83" fmla="*/ 202769 h 336044"/>
                <a:gd name="connsiteX84" fmla="*/ 2042447 w 3437706"/>
                <a:gd name="connsiteY84" fmla="*/ 165642 h 336044"/>
                <a:gd name="connsiteX85" fmla="*/ 2057675 w 3437706"/>
                <a:gd name="connsiteY85" fmla="*/ 110428 h 336044"/>
                <a:gd name="connsiteX86" fmla="*/ 2042447 w 3437706"/>
                <a:gd name="connsiteY86" fmla="*/ 56166 h 336044"/>
                <a:gd name="connsiteX87" fmla="*/ 2000570 w 3437706"/>
                <a:gd name="connsiteY87" fmla="*/ 19039 h 336044"/>
                <a:gd name="connsiteX88" fmla="*/ 1939658 w 3437706"/>
                <a:gd name="connsiteY88" fmla="*/ 5712 h 336044"/>
                <a:gd name="connsiteX89" fmla="*/ 1815931 w 3437706"/>
                <a:gd name="connsiteY89" fmla="*/ 5712 h 336044"/>
                <a:gd name="connsiteX90" fmla="*/ 1815931 w 3437706"/>
                <a:gd name="connsiteY90" fmla="*/ 330332 h 336044"/>
                <a:gd name="connsiteX91" fmla="*/ 1882553 w 3437706"/>
                <a:gd name="connsiteY91" fmla="*/ 156122 h 336044"/>
                <a:gd name="connsiteX92" fmla="*/ 1882553 w 3437706"/>
                <a:gd name="connsiteY92" fmla="*/ 66638 h 336044"/>
                <a:gd name="connsiteX93" fmla="*/ 1938706 w 3437706"/>
                <a:gd name="connsiteY93" fmla="*/ 66638 h 336044"/>
                <a:gd name="connsiteX94" fmla="*/ 1974873 w 3437706"/>
                <a:gd name="connsiteY94" fmla="*/ 79013 h 336044"/>
                <a:gd name="connsiteX95" fmla="*/ 1988197 w 3437706"/>
                <a:gd name="connsiteY95" fmla="*/ 111380 h 336044"/>
                <a:gd name="connsiteX96" fmla="*/ 1974873 w 3437706"/>
                <a:gd name="connsiteY96" fmla="*/ 144699 h 336044"/>
                <a:gd name="connsiteX97" fmla="*/ 1938706 w 3437706"/>
                <a:gd name="connsiteY97" fmla="*/ 157074 h 336044"/>
                <a:gd name="connsiteX98" fmla="*/ 1882553 w 3437706"/>
                <a:gd name="connsiteY98" fmla="*/ 157074 h 336044"/>
                <a:gd name="connsiteX99" fmla="*/ 2266107 w 3437706"/>
                <a:gd name="connsiteY99" fmla="*/ 336044 h 336044"/>
                <a:gd name="connsiteX100" fmla="*/ 2353667 w 3437706"/>
                <a:gd name="connsiteY100" fmla="*/ 314149 h 336044"/>
                <a:gd name="connsiteX101" fmla="*/ 2417435 w 3437706"/>
                <a:gd name="connsiteY101" fmla="*/ 253223 h 336044"/>
                <a:gd name="connsiteX102" fmla="*/ 2441228 w 3437706"/>
                <a:gd name="connsiteY102" fmla="*/ 168498 h 336044"/>
                <a:gd name="connsiteX103" fmla="*/ 2417435 w 3437706"/>
                <a:gd name="connsiteY103" fmla="*/ 82821 h 336044"/>
                <a:gd name="connsiteX104" fmla="*/ 2353667 w 3437706"/>
                <a:gd name="connsiteY104" fmla="*/ 21895 h 336044"/>
                <a:gd name="connsiteX105" fmla="*/ 2266107 w 3437706"/>
                <a:gd name="connsiteY105" fmla="*/ 0 h 336044"/>
                <a:gd name="connsiteX106" fmla="*/ 2178547 w 3437706"/>
                <a:gd name="connsiteY106" fmla="*/ 21895 h 336044"/>
                <a:gd name="connsiteX107" fmla="*/ 2115731 w 3437706"/>
                <a:gd name="connsiteY107" fmla="*/ 82821 h 336044"/>
                <a:gd name="connsiteX108" fmla="*/ 2091937 w 3437706"/>
                <a:gd name="connsiteY108" fmla="*/ 168498 h 336044"/>
                <a:gd name="connsiteX109" fmla="*/ 2115731 w 3437706"/>
                <a:gd name="connsiteY109" fmla="*/ 253223 h 336044"/>
                <a:gd name="connsiteX110" fmla="*/ 2178547 w 3437706"/>
                <a:gd name="connsiteY110" fmla="*/ 314149 h 336044"/>
                <a:gd name="connsiteX111" fmla="*/ 2266107 w 3437706"/>
                <a:gd name="connsiteY111" fmla="*/ 336044 h 336044"/>
                <a:gd name="connsiteX112" fmla="*/ 2266107 w 3437706"/>
                <a:gd name="connsiteY112" fmla="*/ 276070 h 336044"/>
                <a:gd name="connsiteX113" fmla="*/ 2211858 w 3437706"/>
                <a:gd name="connsiteY113" fmla="*/ 262743 h 336044"/>
                <a:gd name="connsiteX114" fmla="*/ 2174739 w 3437706"/>
                <a:gd name="connsiteY114" fmla="*/ 224664 h 336044"/>
                <a:gd name="connsiteX115" fmla="*/ 2161415 w 3437706"/>
                <a:gd name="connsiteY115" fmla="*/ 168498 h 336044"/>
                <a:gd name="connsiteX116" fmla="*/ 2174739 w 3437706"/>
                <a:gd name="connsiteY116" fmla="*/ 112332 h 336044"/>
                <a:gd name="connsiteX117" fmla="*/ 2211858 w 3437706"/>
                <a:gd name="connsiteY117" fmla="*/ 74253 h 336044"/>
                <a:gd name="connsiteX118" fmla="*/ 2266107 w 3437706"/>
                <a:gd name="connsiteY118" fmla="*/ 60926 h 336044"/>
                <a:gd name="connsiteX119" fmla="*/ 2320356 w 3437706"/>
                <a:gd name="connsiteY119" fmla="*/ 75205 h 336044"/>
                <a:gd name="connsiteX120" fmla="*/ 2358426 w 3437706"/>
                <a:gd name="connsiteY120" fmla="*/ 114236 h 336044"/>
                <a:gd name="connsiteX121" fmla="*/ 2371751 w 3437706"/>
                <a:gd name="connsiteY121" fmla="*/ 169450 h 336044"/>
                <a:gd name="connsiteX122" fmla="*/ 2358426 w 3437706"/>
                <a:gd name="connsiteY122" fmla="*/ 225616 h 336044"/>
                <a:gd name="connsiteX123" fmla="*/ 2320356 w 3437706"/>
                <a:gd name="connsiteY123" fmla="*/ 263695 h 336044"/>
                <a:gd name="connsiteX124" fmla="*/ 2266107 w 3437706"/>
                <a:gd name="connsiteY124" fmla="*/ 276070 h 336044"/>
                <a:gd name="connsiteX125" fmla="*/ 2497381 w 3437706"/>
                <a:gd name="connsiteY125" fmla="*/ 330332 h 336044"/>
                <a:gd name="connsiteX126" fmla="*/ 2708669 w 3437706"/>
                <a:gd name="connsiteY126" fmla="*/ 330332 h 336044"/>
                <a:gd name="connsiteX127" fmla="*/ 2708669 w 3437706"/>
                <a:gd name="connsiteY127" fmla="*/ 270358 h 336044"/>
                <a:gd name="connsiteX128" fmla="*/ 2564955 w 3437706"/>
                <a:gd name="connsiteY128" fmla="*/ 270358 h 336044"/>
                <a:gd name="connsiteX129" fmla="*/ 2564955 w 3437706"/>
                <a:gd name="connsiteY129" fmla="*/ 5712 h 336044"/>
                <a:gd name="connsiteX130" fmla="*/ 2497381 w 3437706"/>
                <a:gd name="connsiteY130" fmla="*/ 5712 h 336044"/>
                <a:gd name="connsiteX131" fmla="*/ 2497381 w 3437706"/>
                <a:gd name="connsiteY131" fmla="*/ 330332 h 336044"/>
                <a:gd name="connsiteX132" fmla="*/ 2867610 w 3437706"/>
                <a:gd name="connsiteY132" fmla="*/ 336044 h 336044"/>
                <a:gd name="connsiteX133" fmla="*/ 2926619 w 3437706"/>
                <a:gd name="connsiteY133" fmla="*/ 324620 h 336044"/>
                <a:gd name="connsiteX134" fmla="*/ 2967544 w 3437706"/>
                <a:gd name="connsiteY134" fmla="*/ 290350 h 336044"/>
                <a:gd name="connsiteX135" fmla="*/ 2982772 w 3437706"/>
                <a:gd name="connsiteY135" fmla="*/ 238943 h 336044"/>
                <a:gd name="connsiteX136" fmla="*/ 2962785 w 3437706"/>
                <a:gd name="connsiteY136" fmla="*/ 183729 h 336044"/>
                <a:gd name="connsiteX137" fmla="*/ 2901873 w 3437706"/>
                <a:gd name="connsiteY137" fmla="*/ 143747 h 336044"/>
                <a:gd name="connsiteX138" fmla="*/ 2864755 w 3437706"/>
                <a:gd name="connsiteY138" fmla="*/ 127563 h 336044"/>
                <a:gd name="connsiteX139" fmla="*/ 2835251 w 3437706"/>
                <a:gd name="connsiteY139" fmla="*/ 110428 h 336044"/>
                <a:gd name="connsiteX140" fmla="*/ 2826685 w 3437706"/>
                <a:gd name="connsiteY140" fmla="*/ 90437 h 336044"/>
                <a:gd name="connsiteX141" fmla="*/ 2838106 w 3437706"/>
                <a:gd name="connsiteY141" fmla="*/ 67589 h 336044"/>
                <a:gd name="connsiteX142" fmla="*/ 2867610 w 3437706"/>
                <a:gd name="connsiteY142" fmla="*/ 59974 h 336044"/>
                <a:gd name="connsiteX143" fmla="*/ 2930426 w 3437706"/>
                <a:gd name="connsiteY143" fmla="*/ 97100 h 336044"/>
                <a:gd name="connsiteX144" fmla="*/ 2976109 w 3437706"/>
                <a:gd name="connsiteY144" fmla="*/ 61878 h 336044"/>
                <a:gd name="connsiteX145" fmla="*/ 2933281 w 3437706"/>
                <a:gd name="connsiteY145" fmla="*/ 17135 h 336044"/>
                <a:gd name="connsiteX146" fmla="*/ 2867610 w 3437706"/>
                <a:gd name="connsiteY146" fmla="*/ 0 h 336044"/>
                <a:gd name="connsiteX147" fmla="*/ 2811458 w 3437706"/>
                <a:gd name="connsiteY147" fmla="*/ 11423 h 336044"/>
                <a:gd name="connsiteX148" fmla="*/ 2772436 w 3437706"/>
                <a:gd name="connsiteY148" fmla="*/ 43790 h 336044"/>
                <a:gd name="connsiteX149" fmla="*/ 2758159 w 3437706"/>
                <a:gd name="connsiteY149" fmla="*/ 93293 h 336044"/>
                <a:gd name="connsiteX150" fmla="*/ 2779098 w 3437706"/>
                <a:gd name="connsiteY150" fmla="*/ 148507 h 336044"/>
                <a:gd name="connsiteX151" fmla="*/ 2838106 w 3437706"/>
                <a:gd name="connsiteY151" fmla="*/ 187537 h 336044"/>
                <a:gd name="connsiteX152" fmla="*/ 2873321 w 3437706"/>
                <a:gd name="connsiteY152" fmla="*/ 203721 h 336044"/>
                <a:gd name="connsiteX153" fmla="*/ 2905680 w 3437706"/>
                <a:gd name="connsiteY153" fmla="*/ 220856 h 336044"/>
                <a:gd name="connsiteX154" fmla="*/ 2915198 w 3437706"/>
                <a:gd name="connsiteY154" fmla="*/ 241799 h 336044"/>
                <a:gd name="connsiteX155" fmla="*/ 2902825 w 3437706"/>
                <a:gd name="connsiteY155" fmla="*/ 266551 h 336044"/>
                <a:gd name="connsiteX156" fmla="*/ 2868562 w 3437706"/>
                <a:gd name="connsiteY156" fmla="*/ 276070 h 336044"/>
                <a:gd name="connsiteX157" fmla="*/ 2822879 w 3437706"/>
                <a:gd name="connsiteY157" fmla="*/ 263695 h 336044"/>
                <a:gd name="connsiteX158" fmla="*/ 2787664 w 3437706"/>
                <a:gd name="connsiteY158" fmla="*/ 231328 h 336044"/>
                <a:gd name="connsiteX159" fmla="*/ 2741028 w 3437706"/>
                <a:gd name="connsiteY159" fmla="*/ 265599 h 336044"/>
                <a:gd name="connsiteX160" fmla="*/ 2793374 w 3437706"/>
                <a:gd name="connsiteY160" fmla="*/ 317005 h 336044"/>
                <a:gd name="connsiteX161" fmla="*/ 2867610 w 3437706"/>
                <a:gd name="connsiteY161" fmla="*/ 336044 h 336044"/>
                <a:gd name="connsiteX162" fmla="*/ 3330159 w 3437706"/>
                <a:gd name="connsiteY162" fmla="*/ 330332 h 336044"/>
                <a:gd name="connsiteX163" fmla="*/ 3187397 w 3437706"/>
                <a:gd name="connsiteY163" fmla="*/ 158978 h 336044"/>
                <a:gd name="connsiteX164" fmla="*/ 3313028 w 3437706"/>
                <a:gd name="connsiteY164" fmla="*/ 6664 h 336044"/>
                <a:gd name="connsiteX165" fmla="*/ 3233081 w 3437706"/>
                <a:gd name="connsiteY165" fmla="*/ 6664 h 336044"/>
                <a:gd name="connsiteX166" fmla="*/ 3107450 w 3437706"/>
                <a:gd name="connsiteY166" fmla="*/ 157074 h 336044"/>
                <a:gd name="connsiteX167" fmla="*/ 3107450 w 3437706"/>
                <a:gd name="connsiteY167" fmla="*/ 6664 h 336044"/>
                <a:gd name="connsiteX168" fmla="*/ 3039877 w 3437706"/>
                <a:gd name="connsiteY168" fmla="*/ 6664 h 336044"/>
                <a:gd name="connsiteX169" fmla="*/ 3039877 w 3437706"/>
                <a:gd name="connsiteY169" fmla="*/ 331284 h 336044"/>
                <a:gd name="connsiteX170" fmla="*/ 3107450 w 3437706"/>
                <a:gd name="connsiteY170" fmla="*/ 331284 h 336044"/>
                <a:gd name="connsiteX171" fmla="*/ 3107450 w 3437706"/>
                <a:gd name="connsiteY171" fmla="*/ 162786 h 336044"/>
                <a:gd name="connsiteX172" fmla="*/ 3248309 w 3437706"/>
                <a:gd name="connsiteY172" fmla="*/ 331284 h 336044"/>
                <a:gd name="connsiteX173" fmla="*/ 3330159 w 3437706"/>
                <a:gd name="connsiteY173" fmla="*/ 331284 h 336044"/>
                <a:gd name="connsiteX174" fmla="*/ 3370133 w 3437706"/>
                <a:gd name="connsiteY174" fmla="*/ 330332 h 336044"/>
                <a:gd name="connsiteX175" fmla="*/ 3437706 w 3437706"/>
                <a:gd name="connsiteY175" fmla="*/ 330332 h 336044"/>
                <a:gd name="connsiteX176" fmla="*/ 3437706 w 3437706"/>
                <a:gd name="connsiteY176" fmla="*/ 5712 h 336044"/>
                <a:gd name="connsiteX177" fmla="*/ 3370133 w 3437706"/>
                <a:gd name="connsiteY177" fmla="*/ 5712 h 336044"/>
                <a:gd name="connsiteX178" fmla="*/ 3370133 w 3437706"/>
                <a:gd name="connsiteY178" fmla="*/ 330332 h 33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3437706" h="336044">
                  <a:moveTo>
                    <a:pt x="102789" y="270358"/>
                  </a:moveTo>
                  <a:lnTo>
                    <a:pt x="267441" y="23799"/>
                  </a:lnTo>
                  <a:lnTo>
                    <a:pt x="267441" y="5712"/>
                  </a:lnTo>
                  <a:lnTo>
                    <a:pt x="20939" y="5712"/>
                  </a:lnTo>
                  <a:lnTo>
                    <a:pt x="20939" y="65686"/>
                  </a:lnTo>
                  <a:lnTo>
                    <a:pt x="164652" y="65686"/>
                  </a:lnTo>
                  <a:lnTo>
                    <a:pt x="0" y="312245"/>
                  </a:lnTo>
                  <a:lnTo>
                    <a:pt x="0" y="330332"/>
                  </a:lnTo>
                  <a:lnTo>
                    <a:pt x="268392" y="330332"/>
                  </a:lnTo>
                  <a:lnTo>
                    <a:pt x="268392" y="270358"/>
                  </a:lnTo>
                  <a:lnTo>
                    <a:pt x="102789" y="270358"/>
                  </a:lnTo>
                  <a:close/>
                  <a:moveTo>
                    <a:pt x="759493" y="0"/>
                  </a:moveTo>
                  <a:lnTo>
                    <a:pt x="620538" y="175162"/>
                  </a:lnTo>
                  <a:lnTo>
                    <a:pt x="481583" y="0"/>
                  </a:lnTo>
                  <a:lnTo>
                    <a:pt x="459693" y="0"/>
                  </a:lnTo>
                  <a:lnTo>
                    <a:pt x="459693" y="330332"/>
                  </a:lnTo>
                  <a:lnTo>
                    <a:pt x="527267" y="330332"/>
                  </a:lnTo>
                  <a:lnTo>
                    <a:pt x="527267" y="157074"/>
                  </a:lnTo>
                  <a:lnTo>
                    <a:pt x="610069" y="258935"/>
                  </a:lnTo>
                  <a:lnTo>
                    <a:pt x="631960" y="258935"/>
                  </a:lnTo>
                  <a:lnTo>
                    <a:pt x="714761" y="157074"/>
                  </a:lnTo>
                  <a:lnTo>
                    <a:pt x="714761" y="330332"/>
                  </a:lnTo>
                  <a:lnTo>
                    <a:pt x="782335" y="330332"/>
                  </a:lnTo>
                  <a:lnTo>
                    <a:pt x="782335" y="0"/>
                  </a:lnTo>
                  <a:lnTo>
                    <a:pt x="759493" y="0"/>
                  </a:lnTo>
                  <a:close/>
                  <a:moveTo>
                    <a:pt x="1065004" y="330332"/>
                  </a:moveTo>
                  <a:lnTo>
                    <a:pt x="1137336" y="330332"/>
                  </a:lnTo>
                  <a:lnTo>
                    <a:pt x="990768" y="0"/>
                  </a:lnTo>
                  <a:lnTo>
                    <a:pt x="967926" y="0"/>
                  </a:lnTo>
                  <a:lnTo>
                    <a:pt x="821357" y="330332"/>
                  </a:lnTo>
                  <a:lnTo>
                    <a:pt x="893690" y="330332"/>
                  </a:lnTo>
                  <a:lnTo>
                    <a:pt x="911773" y="288446"/>
                  </a:lnTo>
                  <a:lnTo>
                    <a:pt x="1045969" y="288446"/>
                  </a:lnTo>
                  <a:lnTo>
                    <a:pt x="1065004" y="330332"/>
                  </a:lnTo>
                  <a:close/>
                  <a:moveTo>
                    <a:pt x="1023127" y="227520"/>
                  </a:moveTo>
                  <a:lnTo>
                    <a:pt x="935566" y="227520"/>
                  </a:lnTo>
                  <a:lnTo>
                    <a:pt x="979347" y="123756"/>
                  </a:lnTo>
                  <a:lnTo>
                    <a:pt x="1023127" y="227520"/>
                  </a:lnTo>
                  <a:close/>
                  <a:moveTo>
                    <a:pt x="1245836" y="270358"/>
                  </a:moveTo>
                  <a:lnTo>
                    <a:pt x="1245836" y="202769"/>
                  </a:lnTo>
                  <a:lnTo>
                    <a:pt x="1344817" y="158026"/>
                  </a:lnTo>
                  <a:lnTo>
                    <a:pt x="1344817" y="98052"/>
                  </a:lnTo>
                  <a:lnTo>
                    <a:pt x="1245836" y="142795"/>
                  </a:lnTo>
                  <a:lnTo>
                    <a:pt x="1245836" y="6664"/>
                  </a:lnTo>
                  <a:lnTo>
                    <a:pt x="1178262" y="6664"/>
                  </a:lnTo>
                  <a:lnTo>
                    <a:pt x="1178262" y="170402"/>
                  </a:lnTo>
                  <a:lnTo>
                    <a:pt x="1142095" y="186585"/>
                  </a:lnTo>
                  <a:lnTo>
                    <a:pt x="1142095" y="246559"/>
                  </a:lnTo>
                  <a:lnTo>
                    <a:pt x="1178262" y="230376"/>
                  </a:lnTo>
                  <a:lnTo>
                    <a:pt x="1178262" y="331284"/>
                  </a:lnTo>
                  <a:lnTo>
                    <a:pt x="1389549" y="331284"/>
                  </a:lnTo>
                  <a:lnTo>
                    <a:pt x="1389549" y="271310"/>
                  </a:lnTo>
                  <a:lnTo>
                    <a:pt x="1245836" y="271310"/>
                  </a:lnTo>
                  <a:close/>
                  <a:moveTo>
                    <a:pt x="1583705" y="336044"/>
                  </a:moveTo>
                  <a:cubicBezTo>
                    <a:pt x="1615113" y="336044"/>
                    <a:pt x="1644617" y="328428"/>
                    <a:pt x="1671266" y="314149"/>
                  </a:cubicBezTo>
                  <a:cubicBezTo>
                    <a:pt x="1697915" y="299869"/>
                    <a:pt x="1718853" y="278926"/>
                    <a:pt x="1735033" y="253223"/>
                  </a:cubicBezTo>
                  <a:cubicBezTo>
                    <a:pt x="1751212" y="227520"/>
                    <a:pt x="1758826" y="198961"/>
                    <a:pt x="1758826" y="168498"/>
                  </a:cubicBezTo>
                  <a:cubicBezTo>
                    <a:pt x="1758826" y="137083"/>
                    <a:pt x="1751212" y="108524"/>
                    <a:pt x="1735033" y="82821"/>
                  </a:cubicBezTo>
                  <a:cubicBezTo>
                    <a:pt x="1718853" y="57118"/>
                    <a:pt x="1697915" y="37127"/>
                    <a:pt x="1671266" y="21895"/>
                  </a:cubicBezTo>
                  <a:cubicBezTo>
                    <a:pt x="1644617" y="6664"/>
                    <a:pt x="1615113" y="0"/>
                    <a:pt x="1583705" y="0"/>
                  </a:cubicBezTo>
                  <a:cubicBezTo>
                    <a:pt x="1552298" y="0"/>
                    <a:pt x="1522793" y="7616"/>
                    <a:pt x="1496145" y="21895"/>
                  </a:cubicBezTo>
                  <a:cubicBezTo>
                    <a:pt x="1469496" y="36175"/>
                    <a:pt x="1448557" y="57118"/>
                    <a:pt x="1433329" y="82821"/>
                  </a:cubicBezTo>
                  <a:cubicBezTo>
                    <a:pt x="1418101" y="108524"/>
                    <a:pt x="1409536" y="137083"/>
                    <a:pt x="1409536" y="168498"/>
                  </a:cubicBezTo>
                  <a:cubicBezTo>
                    <a:pt x="1409536" y="199913"/>
                    <a:pt x="1417150" y="228472"/>
                    <a:pt x="1433329" y="253223"/>
                  </a:cubicBezTo>
                  <a:cubicBezTo>
                    <a:pt x="1448557" y="278926"/>
                    <a:pt x="1470447" y="298917"/>
                    <a:pt x="1496145" y="314149"/>
                  </a:cubicBezTo>
                  <a:cubicBezTo>
                    <a:pt x="1522793" y="328428"/>
                    <a:pt x="1552298" y="336044"/>
                    <a:pt x="1583705" y="336044"/>
                  </a:cubicBezTo>
                  <a:moveTo>
                    <a:pt x="1584657" y="276070"/>
                  </a:moveTo>
                  <a:cubicBezTo>
                    <a:pt x="1564670" y="276070"/>
                    <a:pt x="1546587" y="271310"/>
                    <a:pt x="1530407" y="262743"/>
                  </a:cubicBezTo>
                  <a:cubicBezTo>
                    <a:pt x="1514228" y="253223"/>
                    <a:pt x="1501855" y="240847"/>
                    <a:pt x="1493290" y="224664"/>
                  </a:cubicBezTo>
                  <a:cubicBezTo>
                    <a:pt x="1483772" y="208481"/>
                    <a:pt x="1479965" y="189441"/>
                    <a:pt x="1479965" y="168498"/>
                  </a:cubicBezTo>
                  <a:cubicBezTo>
                    <a:pt x="1479965" y="147555"/>
                    <a:pt x="1484724" y="128515"/>
                    <a:pt x="1493290" y="112332"/>
                  </a:cubicBezTo>
                  <a:cubicBezTo>
                    <a:pt x="1502807" y="96148"/>
                    <a:pt x="1515180" y="82821"/>
                    <a:pt x="1530407" y="74253"/>
                  </a:cubicBezTo>
                  <a:cubicBezTo>
                    <a:pt x="1546587" y="64734"/>
                    <a:pt x="1564670" y="60926"/>
                    <a:pt x="1584657" y="60926"/>
                  </a:cubicBezTo>
                  <a:cubicBezTo>
                    <a:pt x="1604644" y="60926"/>
                    <a:pt x="1622727" y="65686"/>
                    <a:pt x="1638907" y="75205"/>
                  </a:cubicBezTo>
                  <a:cubicBezTo>
                    <a:pt x="1655086" y="84725"/>
                    <a:pt x="1667459" y="97100"/>
                    <a:pt x="1676976" y="114236"/>
                  </a:cubicBezTo>
                  <a:cubicBezTo>
                    <a:pt x="1686494" y="130419"/>
                    <a:pt x="1690301" y="149459"/>
                    <a:pt x="1690301" y="169450"/>
                  </a:cubicBezTo>
                  <a:cubicBezTo>
                    <a:pt x="1690301" y="190393"/>
                    <a:pt x="1685542" y="209433"/>
                    <a:pt x="1676976" y="225616"/>
                  </a:cubicBezTo>
                  <a:cubicBezTo>
                    <a:pt x="1667459" y="241799"/>
                    <a:pt x="1655086" y="255127"/>
                    <a:pt x="1638907" y="263695"/>
                  </a:cubicBezTo>
                  <a:cubicBezTo>
                    <a:pt x="1622727" y="271310"/>
                    <a:pt x="1604644" y="276070"/>
                    <a:pt x="1584657" y="276070"/>
                  </a:cubicBezTo>
                  <a:moveTo>
                    <a:pt x="1815931" y="330332"/>
                  </a:moveTo>
                  <a:lnTo>
                    <a:pt x="1883505" y="330332"/>
                  </a:lnTo>
                  <a:lnTo>
                    <a:pt x="1883505" y="216096"/>
                  </a:lnTo>
                  <a:lnTo>
                    <a:pt x="1939658" y="216096"/>
                  </a:lnTo>
                  <a:cubicBezTo>
                    <a:pt x="1962500" y="216096"/>
                    <a:pt x="1982487" y="211336"/>
                    <a:pt x="2000570" y="202769"/>
                  </a:cubicBezTo>
                  <a:cubicBezTo>
                    <a:pt x="2018653" y="194201"/>
                    <a:pt x="2032930" y="181825"/>
                    <a:pt x="2042447" y="165642"/>
                  </a:cubicBezTo>
                  <a:cubicBezTo>
                    <a:pt x="2052916" y="149459"/>
                    <a:pt x="2057675" y="131371"/>
                    <a:pt x="2057675" y="110428"/>
                  </a:cubicBezTo>
                  <a:cubicBezTo>
                    <a:pt x="2057675" y="89485"/>
                    <a:pt x="2052916" y="71397"/>
                    <a:pt x="2042447" y="56166"/>
                  </a:cubicBezTo>
                  <a:cubicBezTo>
                    <a:pt x="2031977" y="39982"/>
                    <a:pt x="2018653" y="27607"/>
                    <a:pt x="2000570" y="19039"/>
                  </a:cubicBezTo>
                  <a:cubicBezTo>
                    <a:pt x="1982487" y="10471"/>
                    <a:pt x="1962500" y="5712"/>
                    <a:pt x="1939658" y="5712"/>
                  </a:cubicBezTo>
                  <a:lnTo>
                    <a:pt x="1815931" y="5712"/>
                  </a:lnTo>
                  <a:lnTo>
                    <a:pt x="1815931" y="330332"/>
                  </a:lnTo>
                  <a:close/>
                  <a:moveTo>
                    <a:pt x="1882553" y="156122"/>
                  </a:moveTo>
                  <a:lnTo>
                    <a:pt x="1882553" y="66638"/>
                  </a:lnTo>
                  <a:lnTo>
                    <a:pt x="1938706" y="66638"/>
                  </a:lnTo>
                  <a:cubicBezTo>
                    <a:pt x="1953934" y="66638"/>
                    <a:pt x="1966307" y="70445"/>
                    <a:pt x="1974873" y="79013"/>
                  </a:cubicBezTo>
                  <a:cubicBezTo>
                    <a:pt x="1983439" y="87581"/>
                    <a:pt x="1988197" y="98052"/>
                    <a:pt x="1988197" y="111380"/>
                  </a:cubicBezTo>
                  <a:cubicBezTo>
                    <a:pt x="1988197" y="124707"/>
                    <a:pt x="1983439" y="136131"/>
                    <a:pt x="1974873" y="144699"/>
                  </a:cubicBezTo>
                  <a:cubicBezTo>
                    <a:pt x="1966307" y="153266"/>
                    <a:pt x="1953934" y="157074"/>
                    <a:pt x="1938706" y="157074"/>
                  </a:cubicBezTo>
                  <a:lnTo>
                    <a:pt x="1882553" y="157074"/>
                  </a:lnTo>
                  <a:close/>
                  <a:moveTo>
                    <a:pt x="2266107" y="336044"/>
                  </a:moveTo>
                  <a:cubicBezTo>
                    <a:pt x="2297515" y="336044"/>
                    <a:pt x="2327019" y="328428"/>
                    <a:pt x="2353667" y="314149"/>
                  </a:cubicBezTo>
                  <a:cubicBezTo>
                    <a:pt x="2380317" y="299869"/>
                    <a:pt x="2401255" y="278926"/>
                    <a:pt x="2417435" y="253223"/>
                  </a:cubicBezTo>
                  <a:cubicBezTo>
                    <a:pt x="2433614" y="227520"/>
                    <a:pt x="2441228" y="198961"/>
                    <a:pt x="2441228" y="168498"/>
                  </a:cubicBezTo>
                  <a:cubicBezTo>
                    <a:pt x="2441228" y="137083"/>
                    <a:pt x="2433614" y="108524"/>
                    <a:pt x="2417435" y="82821"/>
                  </a:cubicBezTo>
                  <a:cubicBezTo>
                    <a:pt x="2401255" y="57118"/>
                    <a:pt x="2380317" y="37127"/>
                    <a:pt x="2353667" y="21895"/>
                  </a:cubicBezTo>
                  <a:cubicBezTo>
                    <a:pt x="2327019" y="6664"/>
                    <a:pt x="2297515" y="0"/>
                    <a:pt x="2266107" y="0"/>
                  </a:cubicBezTo>
                  <a:cubicBezTo>
                    <a:pt x="2233748" y="0"/>
                    <a:pt x="2205195" y="7616"/>
                    <a:pt x="2178547" y="21895"/>
                  </a:cubicBezTo>
                  <a:cubicBezTo>
                    <a:pt x="2151898" y="36175"/>
                    <a:pt x="2130959" y="57118"/>
                    <a:pt x="2115731" y="82821"/>
                  </a:cubicBezTo>
                  <a:cubicBezTo>
                    <a:pt x="2100503" y="108524"/>
                    <a:pt x="2091937" y="137083"/>
                    <a:pt x="2091937" y="168498"/>
                  </a:cubicBezTo>
                  <a:cubicBezTo>
                    <a:pt x="2091937" y="199913"/>
                    <a:pt x="2099552" y="228472"/>
                    <a:pt x="2115731" y="253223"/>
                  </a:cubicBezTo>
                  <a:cubicBezTo>
                    <a:pt x="2130959" y="278926"/>
                    <a:pt x="2151898" y="298917"/>
                    <a:pt x="2178547" y="314149"/>
                  </a:cubicBezTo>
                  <a:cubicBezTo>
                    <a:pt x="2205195" y="328428"/>
                    <a:pt x="2234699" y="336044"/>
                    <a:pt x="2266107" y="336044"/>
                  </a:cubicBezTo>
                  <a:moveTo>
                    <a:pt x="2266107" y="276070"/>
                  </a:moveTo>
                  <a:cubicBezTo>
                    <a:pt x="2246120" y="276070"/>
                    <a:pt x="2228037" y="271310"/>
                    <a:pt x="2211858" y="262743"/>
                  </a:cubicBezTo>
                  <a:cubicBezTo>
                    <a:pt x="2195678" y="253223"/>
                    <a:pt x="2183305" y="240847"/>
                    <a:pt x="2174739" y="224664"/>
                  </a:cubicBezTo>
                  <a:cubicBezTo>
                    <a:pt x="2165222" y="208481"/>
                    <a:pt x="2161415" y="189441"/>
                    <a:pt x="2161415" y="168498"/>
                  </a:cubicBezTo>
                  <a:cubicBezTo>
                    <a:pt x="2161415" y="147555"/>
                    <a:pt x="2166174" y="128515"/>
                    <a:pt x="2174739" y="112332"/>
                  </a:cubicBezTo>
                  <a:cubicBezTo>
                    <a:pt x="2184257" y="96148"/>
                    <a:pt x="2196629" y="82821"/>
                    <a:pt x="2211858" y="74253"/>
                  </a:cubicBezTo>
                  <a:cubicBezTo>
                    <a:pt x="2228037" y="64734"/>
                    <a:pt x="2246120" y="60926"/>
                    <a:pt x="2266107" y="60926"/>
                  </a:cubicBezTo>
                  <a:cubicBezTo>
                    <a:pt x="2286094" y="60926"/>
                    <a:pt x="2304177" y="65686"/>
                    <a:pt x="2320356" y="75205"/>
                  </a:cubicBezTo>
                  <a:cubicBezTo>
                    <a:pt x="2336536" y="84725"/>
                    <a:pt x="2348909" y="97100"/>
                    <a:pt x="2358426" y="114236"/>
                  </a:cubicBezTo>
                  <a:cubicBezTo>
                    <a:pt x="2367944" y="130419"/>
                    <a:pt x="2371751" y="149459"/>
                    <a:pt x="2371751" y="169450"/>
                  </a:cubicBezTo>
                  <a:cubicBezTo>
                    <a:pt x="2371751" y="190393"/>
                    <a:pt x="2366992" y="209433"/>
                    <a:pt x="2358426" y="225616"/>
                  </a:cubicBezTo>
                  <a:cubicBezTo>
                    <a:pt x="2348909" y="241799"/>
                    <a:pt x="2336536" y="255127"/>
                    <a:pt x="2320356" y="263695"/>
                  </a:cubicBezTo>
                  <a:cubicBezTo>
                    <a:pt x="2304177" y="271310"/>
                    <a:pt x="2286094" y="276070"/>
                    <a:pt x="2266107" y="276070"/>
                  </a:cubicBezTo>
                  <a:moveTo>
                    <a:pt x="2497381" y="330332"/>
                  </a:moveTo>
                  <a:lnTo>
                    <a:pt x="2708669" y="330332"/>
                  </a:lnTo>
                  <a:lnTo>
                    <a:pt x="2708669" y="270358"/>
                  </a:lnTo>
                  <a:lnTo>
                    <a:pt x="2564955" y="270358"/>
                  </a:lnTo>
                  <a:lnTo>
                    <a:pt x="2564955" y="5712"/>
                  </a:lnTo>
                  <a:lnTo>
                    <a:pt x="2497381" y="5712"/>
                  </a:lnTo>
                  <a:lnTo>
                    <a:pt x="2497381" y="330332"/>
                  </a:lnTo>
                  <a:close/>
                  <a:moveTo>
                    <a:pt x="2867610" y="336044"/>
                  </a:moveTo>
                  <a:cubicBezTo>
                    <a:pt x="2889501" y="336044"/>
                    <a:pt x="2909487" y="332236"/>
                    <a:pt x="2926619" y="324620"/>
                  </a:cubicBezTo>
                  <a:cubicBezTo>
                    <a:pt x="2943750" y="317005"/>
                    <a:pt x="2958026" y="305581"/>
                    <a:pt x="2967544" y="290350"/>
                  </a:cubicBezTo>
                  <a:cubicBezTo>
                    <a:pt x="2977061" y="276070"/>
                    <a:pt x="2982772" y="257983"/>
                    <a:pt x="2982772" y="238943"/>
                  </a:cubicBezTo>
                  <a:cubicBezTo>
                    <a:pt x="2982772" y="217048"/>
                    <a:pt x="2976109" y="198961"/>
                    <a:pt x="2962785" y="183729"/>
                  </a:cubicBezTo>
                  <a:cubicBezTo>
                    <a:pt x="2949461" y="169450"/>
                    <a:pt x="2929474" y="156122"/>
                    <a:pt x="2901873" y="143747"/>
                  </a:cubicBezTo>
                  <a:lnTo>
                    <a:pt x="2864755" y="127563"/>
                  </a:lnTo>
                  <a:cubicBezTo>
                    <a:pt x="2850479" y="121852"/>
                    <a:pt x="2840961" y="116140"/>
                    <a:pt x="2835251" y="110428"/>
                  </a:cubicBezTo>
                  <a:cubicBezTo>
                    <a:pt x="2829540" y="105668"/>
                    <a:pt x="2826685" y="99004"/>
                    <a:pt x="2826685" y="90437"/>
                  </a:cubicBezTo>
                  <a:cubicBezTo>
                    <a:pt x="2826685" y="79965"/>
                    <a:pt x="2830492" y="72349"/>
                    <a:pt x="2838106" y="67589"/>
                  </a:cubicBezTo>
                  <a:cubicBezTo>
                    <a:pt x="2845720" y="61878"/>
                    <a:pt x="2855238" y="59974"/>
                    <a:pt x="2867610" y="59974"/>
                  </a:cubicBezTo>
                  <a:cubicBezTo>
                    <a:pt x="2892356" y="59974"/>
                    <a:pt x="2913294" y="72349"/>
                    <a:pt x="2930426" y="97100"/>
                  </a:cubicBezTo>
                  <a:lnTo>
                    <a:pt x="2976109" y="61878"/>
                  </a:lnTo>
                  <a:cubicBezTo>
                    <a:pt x="2965641" y="42838"/>
                    <a:pt x="2951364" y="28559"/>
                    <a:pt x="2933281" y="17135"/>
                  </a:cubicBezTo>
                  <a:cubicBezTo>
                    <a:pt x="2915198" y="5712"/>
                    <a:pt x="2893307" y="0"/>
                    <a:pt x="2867610" y="0"/>
                  </a:cubicBezTo>
                  <a:cubicBezTo>
                    <a:pt x="2846672" y="0"/>
                    <a:pt x="2828589" y="3808"/>
                    <a:pt x="2811458" y="11423"/>
                  </a:cubicBezTo>
                  <a:cubicBezTo>
                    <a:pt x="2795278" y="19039"/>
                    <a:pt x="2781953" y="29511"/>
                    <a:pt x="2772436" y="43790"/>
                  </a:cubicBezTo>
                  <a:cubicBezTo>
                    <a:pt x="2762918" y="58070"/>
                    <a:pt x="2758159" y="74253"/>
                    <a:pt x="2758159" y="93293"/>
                  </a:cubicBezTo>
                  <a:cubicBezTo>
                    <a:pt x="2758159" y="115188"/>
                    <a:pt x="2764822" y="133275"/>
                    <a:pt x="2779098" y="148507"/>
                  </a:cubicBezTo>
                  <a:cubicBezTo>
                    <a:pt x="2793374" y="163738"/>
                    <a:pt x="2812409" y="177066"/>
                    <a:pt x="2838106" y="187537"/>
                  </a:cubicBezTo>
                  <a:lnTo>
                    <a:pt x="2873321" y="203721"/>
                  </a:lnTo>
                  <a:cubicBezTo>
                    <a:pt x="2888549" y="210384"/>
                    <a:pt x="2899970" y="216096"/>
                    <a:pt x="2905680" y="220856"/>
                  </a:cubicBezTo>
                  <a:cubicBezTo>
                    <a:pt x="2911391" y="225616"/>
                    <a:pt x="2915198" y="232280"/>
                    <a:pt x="2915198" y="241799"/>
                  </a:cubicBezTo>
                  <a:cubicBezTo>
                    <a:pt x="2915198" y="252271"/>
                    <a:pt x="2911391" y="260839"/>
                    <a:pt x="2902825" y="266551"/>
                  </a:cubicBezTo>
                  <a:cubicBezTo>
                    <a:pt x="2894260" y="272262"/>
                    <a:pt x="2882839" y="276070"/>
                    <a:pt x="2868562" y="276070"/>
                  </a:cubicBezTo>
                  <a:cubicBezTo>
                    <a:pt x="2850479" y="276070"/>
                    <a:pt x="2835251" y="272262"/>
                    <a:pt x="2822879" y="263695"/>
                  </a:cubicBezTo>
                  <a:cubicBezTo>
                    <a:pt x="2810505" y="256079"/>
                    <a:pt x="2799085" y="244655"/>
                    <a:pt x="2787664" y="231328"/>
                  </a:cubicBezTo>
                  <a:lnTo>
                    <a:pt x="2741028" y="265599"/>
                  </a:lnTo>
                  <a:cubicBezTo>
                    <a:pt x="2753401" y="287494"/>
                    <a:pt x="2770533" y="304629"/>
                    <a:pt x="2793374" y="317005"/>
                  </a:cubicBezTo>
                  <a:cubicBezTo>
                    <a:pt x="2815264" y="329380"/>
                    <a:pt x="2840010" y="336044"/>
                    <a:pt x="2867610" y="336044"/>
                  </a:cubicBezTo>
                  <a:moveTo>
                    <a:pt x="3330159" y="330332"/>
                  </a:moveTo>
                  <a:lnTo>
                    <a:pt x="3187397" y="158978"/>
                  </a:lnTo>
                  <a:lnTo>
                    <a:pt x="3313028" y="6664"/>
                  </a:lnTo>
                  <a:lnTo>
                    <a:pt x="3233081" y="6664"/>
                  </a:lnTo>
                  <a:lnTo>
                    <a:pt x="3107450" y="157074"/>
                  </a:lnTo>
                  <a:lnTo>
                    <a:pt x="3107450" y="6664"/>
                  </a:lnTo>
                  <a:lnTo>
                    <a:pt x="3039877" y="6664"/>
                  </a:lnTo>
                  <a:lnTo>
                    <a:pt x="3039877" y="331284"/>
                  </a:lnTo>
                  <a:lnTo>
                    <a:pt x="3107450" y="331284"/>
                  </a:lnTo>
                  <a:lnTo>
                    <a:pt x="3107450" y="162786"/>
                  </a:lnTo>
                  <a:lnTo>
                    <a:pt x="3248309" y="331284"/>
                  </a:lnTo>
                  <a:lnTo>
                    <a:pt x="3330159" y="331284"/>
                  </a:lnTo>
                  <a:close/>
                  <a:moveTo>
                    <a:pt x="3370133" y="330332"/>
                  </a:moveTo>
                  <a:lnTo>
                    <a:pt x="3437706" y="330332"/>
                  </a:lnTo>
                  <a:lnTo>
                    <a:pt x="3437706" y="5712"/>
                  </a:lnTo>
                  <a:lnTo>
                    <a:pt x="3370133" y="5712"/>
                  </a:lnTo>
                  <a:lnTo>
                    <a:pt x="3370133" y="330332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00149C8-7A73-DB46-9083-E3540BB3646D}"/>
                </a:ext>
              </a:extLst>
            </p:cNvPr>
            <p:cNvSpPr/>
            <p:nvPr/>
          </p:nvSpPr>
          <p:spPr>
            <a:xfrm>
              <a:off x="2724762" y="777055"/>
              <a:ext cx="1821641" cy="336996"/>
            </a:xfrm>
            <a:custGeom>
              <a:avLst/>
              <a:gdLst>
                <a:gd name="connsiteX0" fmla="*/ 415913 w 1821641"/>
                <a:gd name="connsiteY0" fmla="*/ 6664 h 336996"/>
                <a:gd name="connsiteX1" fmla="*/ 342629 w 1821641"/>
                <a:gd name="connsiteY1" fmla="*/ 197057 h 336996"/>
                <a:gd name="connsiteX2" fmla="*/ 256971 w 1821641"/>
                <a:gd name="connsiteY2" fmla="*/ 952 h 336996"/>
                <a:gd name="connsiteX3" fmla="*/ 234130 w 1821641"/>
                <a:gd name="connsiteY3" fmla="*/ 952 h 336996"/>
                <a:gd name="connsiteX4" fmla="*/ 147521 w 1821641"/>
                <a:gd name="connsiteY4" fmla="*/ 198009 h 336996"/>
                <a:gd name="connsiteX5" fmla="*/ 74236 w 1821641"/>
                <a:gd name="connsiteY5" fmla="*/ 6664 h 336996"/>
                <a:gd name="connsiteX6" fmla="*/ 0 w 1821641"/>
                <a:gd name="connsiteY6" fmla="*/ 6664 h 336996"/>
                <a:gd name="connsiteX7" fmla="*/ 131341 w 1821641"/>
                <a:gd name="connsiteY7" fmla="*/ 336996 h 336996"/>
                <a:gd name="connsiteX8" fmla="*/ 153231 w 1821641"/>
                <a:gd name="connsiteY8" fmla="*/ 336996 h 336996"/>
                <a:gd name="connsiteX9" fmla="*/ 245550 w 1821641"/>
                <a:gd name="connsiteY9" fmla="*/ 133275 h 336996"/>
                <a:gd name="connsiteX10" fmla="*/ 336918 w 1821641"/>
                <a:gd name="connsiteY10" fmla="*/ 336996 h 336996"/>
                <a:gd name="connsiteX11" fmla="*/ 358808 w 1821641"/>
                <a:gd name="connsiteY11" fmla="*/ 336996 h 336996"/>
                <a:gd name="connsiteX12" fmla="*/ 490149 w 1821641"/>
                <a:gd name="connsiteY12" fmla="*/ 6664 h 336996"/>
                <a:gd name="connsiteX13" fmla="*/ 415913 w 1821641"/>
                <a:gd name="connsiteY13" fmla="*/ 6664 h 336996"/>
                <a:gd name="connsiteX14" fmla="*/ 533930 w 1821641"/>
                <a:gd name="connsiteY14" fmla="*/ 331284 h 336996"/>
                <a:gd name="connsiteX15" fmla="*/ 601504 w 1821641"/>
                <a:gd name="connsiteY15" fmla="*/ 331284 h 336996"/>
                <a:gd name="connsiteX16" fmla="*/ 601504 w 1821641"/>
                <a:gd name="connsiteY16" fmla="*/ 6664 h 336996"/>
                <a:gd name="connsiteX17" fmla="*/ 533930 w 1821641"/>
                <a:gd name="connsiteY17" fmla="*/ 6664 h 336996"/>
                <a:gd name="connsiteX18" fmla="*/ 533930 w 1821641"/>
                <a:gd name="connsiteY18" fmla="*/ 331284 h 336996"/>
                <a:gd name="connsiteX19" fmla="*/ 676691 w 1821641"/>
                <a:gd name="connsiteY19" fmla="*/ 331284 h 336996"/>
                <a:gd name="connsiteX20" fmla="*/ 904159 w 1821641"/>
                <a:gd name="connsiteY20" fmla="*/ 331284 h 336996"/>
                <a:gd name="connsiteX21" fmla="*/ 904159 w 1821641"/>
                <a:gd name="connsiteY21" fmla="*/ 271310 h 336996"/>
                <a:gd name="connsiteX22" fmla="*/ 744265 w 1821641"/>
                <a:gd name="connsiteY22" fmla="*/ 271310 h 336996"/>
                <a:gd name="connsiteX23" fmla="*/ 744265 w 1821641"/>
                <a:gd name="connsiteY23" fmla="*/ 192297 h 336996"/>
                <a:gd name="connsiteX24" fmla="*/ 857523 w 1821641"/>
                <a:gd name="connsiteY24" fmla="*/ 192297 h 336996"/>
                <a:gd name="connsiteX25" fmla="*/ 857523 w 1821641"/>
                <a:gd name="connsiteY25" fmla="*/ 132323 h 336996"/>
                <a:gd name="connsiteX26" fmla="*/ 744265 w 1821641"/>
                <a:gd name="connsiteY26" fmla="*/ 132323 h 336996"/>
                <a:gd name="connsiteX27" fmla="*/ 744265 w 1821641"/>
                <a:gd name="connsiteY27" fmla="*/ 66638 h 336996"/>
                <a:gd name="connsiteX28" fmla="*/ 898448 w 1821641"/>
                <a:gd name="connsiteY28" fmla="*/ 66638 h 336996"/>
                <a:gd name="connsiteX29" fmla="*/ 898448 w 1821641"/>
                <a:gd name="connsiteY29" fmla="*/ 6664 h 336996"/>
                <a:gd name="connsiteX30" fmla="*/ 677643 w 1821641"/>
                <a:gd name="connsiteY30" fmla="*/ 6664 h 336996"/>
                <a:gd name="connsiteX31" fmla="*/ 677643 w 1821641"/>
                <a:gd name="connsiteY31" fmla="*/ 331284 h 336996"/>
                <a:gd name="connsiteX32" fmla="*/ 963167 w 1821641"/>
                <a:gd name="connsiteY32" fmla="*/ 331284 h 336996"/>
                <a:gd name="connsiteX33" fmla="*/ 1174454 w 1821641"/>
                <a:gd name="connsiteY33" fmla="*/ 331284 h 336996"/>
                <a:gd name="connsiteX34" fmla="*/ 1174454 w 1821641"/>
                <a:gd name="connsiteY34" fmla="*/ 271310 h 336996"/>
                <a:gd name="connsiteX35" fmla="*/ 1030741 w 1821641"/>
                <a:gd name="connsiteY35" fmla="*/ 271310 h 336996"/>
                <a:gd name="connsiteX36" fmla="*/ 1030741 w 1821641"/>
                <a:gd name="connsiteY36" fmla="*/ 6664 h 336996"/>
                <a:gd name="connsiteX37" fmla="*/ 963167 w 1821641"/>
                <a:gd name="connsiteY37" fmla="*/ 6664 h 336996"/>
                <a:gd name="connsiteX38" fmla="*/ 963167 w 1821641"/>
                <a:gd name="connsiteY38" fmla="*/ 331284 h 336996"/>
                <a:gd name="connsiteX39" fmla="*/ 1368610 w 1821641"/>
                <a:gd name="connsiteY39" fmla="*/ 336996 h 336996"/>
                <a:gd name="connsiteX40" fmla="*/ 1454268 w 1821641"/>
                <a:gd name="connsiteY40" fmla="*/ 316053 h 336996"/>
                <a:gd name="connsiteX41" fmla="*/ 1514227 w 1821641"/>
                <a:gd name="connsiteY41" fmla="*/ 257031 h 336996"/>
                <a:gd name="connsiteX42" fmla="*/ 1463785 w 1821641"/>
                <a:gd name="connsiteY42" fmla="*/ 221808 h 336996"/>
                <a:gd name="connsiteX43" fmla="*/ 1369562 w 1821641"/>
                <a:gd name="connsiteY43" fmla="*/ 277022 h 336996"/>
                <a:gd name="connsiteX44" fmla="*/ 1315313 w 1821641"/>
                <a:gd name="connsiteY44" fmla="*/ 263695 h 336996"/>
                <a:gd name="connsiteX45" fmla="*/ 1277243 w 1821641"/>
                <a:gd name="connsiteY45" fmla="*/ 225616 h 336996"/>
                <a:gd name="connsiteX46" fmla="*/ 1263918 w 1821641"/>
                <a:gd name="connsiteY46" fmla="*/ 169450 h 336996"/>
                <a:gd name="connsiteX47" fmla="*/ 1277243 w 1821641"/>
                <a:gd name="connsiteY47" fmla="*/ 113284 h 336996"/>
                <a:gd name="connsiteX48" fmla="*/ 1315313 w 1821641"/>
                <a:gd name="connsiteY48" fmla="*/ 74253 h 336996"/>
                <a:gd name="connsiteX49" fmla="*/ 1369562 w 1821641"/>
                <a:gd name="connsiteY49" fmla="*/ 59974 h 336996"/>
                <a:gd name="connsiteX50" fmla="*/ 1463785 w 1821641"/>
                <a:gd name="connsiteY50" fmla="*/ 115188 h 336996"/>
                <a:gd name="connsiteX51" fmla="*/ 1514227 w 1821641"/>
                <a:gd name="connsiteY51" fmla="*/ 79965 h 336996"/>
                <a:gd name="connsiteX52" fmla="*/ 1454268 w 1821641"/>
                <a:gd name="connsiteY52" fmla="*/ 20943 h 336996"/>
                <a:gd name="connsiteX53" fmla="*/ 1369562 w 1821641"/>
                <a:gd name="connsiteY53" fmla="*/ 0 h 336996"/>
                <a:gd name="connsiteX54" fmla="*/ 1281050 w 1821641"/>
                <a:gd name="connsiteY54" fmla="*/ 21895 h 336996"/>
                <a:gd name="connsiteX55" fmla="*/ 1217283 w 1821641"/>
                <a:gd name="connsiteY55" fmla="*/ 82821 h 336996"/>
                <a:gd name="connsiteX56" fmla="*/ 1193489 w 1821641"/>
                <a:gd name="connsiteY56" fmla="*/ 168498 h 336996"/>
                <a:gd name="connsiteX57" fmla="*/ 1216331 w 1821641"/>
                <a:gd name="connsiteY57" fmla="*/ 254175 h 336996"/>
                <a:gd name="connsiteX58" fmla="*/ 1279146 w 1821641"/>
                <a:gd name="connsiteY58" fmla="*/ 315101 h 336996"/>
                <a:gd name="connsiteX59" fmla="*/ 1368610 w 1821641"/>
                <a:gd name="connsiteY59" fmla="*/ 336996 h 336996"/>
                <a:gd name="connsiteX60" fmla="*/ 1821642 w 1821641"/>
                <a:gd name="connsiteY60" fmla="*/ 6664 h 336996"/>
                <a:gd name="connsiteX61" fmla="*/ 1747405 w 1821641"/>
                <a:gd name="connsiteY61" fmla="*/ 6664 h 336996"/>
                <a:gd name="connsiteX62" fmla="*/ 1675073 w 1821641"/>
                <a:gd name="connsiteY62" fmla="*/ 135179 h 336996"/>
                <a:gd name="connsiteX63" fmla="*/ 1602740 w 1821641"/>
                <a:gd name="connsiteY63" fmla="*/ 6664 h 336996"/>
                <a:gd name="connsiteX64" fmla="*/ 1528504 w 1821641"/>
                <a:gd name="connsiteY64" fmla="*/ 6664 h 336996"/>
                <a:gd name="connsiteX65" fmla="*/ 1641762 w 1821641"/>
                <a:gd name="connsiteY65" fmla="*/ 203721 h 336996"/>
                <a:gd name="connsiteX66" fmla="*/ 1641762 w 1821641"/>
                <a:gd name="connsiteY66" fmla="*/ 331284 h 336996"/>
                <a:gd name="connsiteX67" fmla="*/ 1709335 w 1821641"/>
                <a:gd name="connsiteY67" fmla="*/ 331284 h 336996"/>
                <a:gd name="connsiteX68" fmla="*/ 1709335 w 1821641"/>
                <a:gd name="connsiteY68" fmla="*/ 203721 h 336996"/>
                <a:gd name="connsiteX69" fmla="*/ 1821642 w 1821641"/>
                <a:gd name="connsiteY69" fmla="*/ 6664 h 33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821641" h="336996">
                  <a:moveTo>
                    <a:pt x="415913" y="6664"/>
                  </a:moveTo>
                  <a:lnTo>
                    <a:pt x="342629" y="197057"/>
                  </a:lnTo>
                  <a:lnTo>
                    <a:pt x="256971" y="952"/>
                  </a:lnTo>
                  <a:lnTo>
                    <a:pt x="234130" y="952"/>
                  </a:lnTo>
                  <a:lnTo>
                    <a:pt x="147521" y="198009"/>
                  </a:lnTo>
                  <a:lnTo>
                    <a:pt x="74236" y="6664"/>
                  </a:lnTo>
                  <a:lnTo>
                    <a:pt x="0" y="6664"/>
                  </a:lnTo>
                  <a:lnTo>
                    <a:pt x="131341" y="336996"/>
                  </a:lnTo>
                  <a:lnTo>
                    <a:pt x="153231" y="336996"/>
                  </a:lnTo>
                  <a:lnTo>
                    <a:pt x="245550" y="133275"/>
                  </a:lnTo>
                  <a:lnTo>
                    <a:pt x="336918" y="336996"/>
                  </a:lnTo>
                  <a:lnTo>
                    <a:pt x="358808" y="336996"/>
                  </a:lnTo>
                  <a:lnTo>
                    <a:pt x="490149" y="6664"/>
                  </a:lnTo>
                  <a:lnTo>
                    <a:pt x="415913" y="6664"/>
                  </a:lnTo>
                  <a:close/>
                  <a:moveTo>
                    <a:pt x="533930" y="331284"/>
                  </a:moveTo>
                  <a:lnTo>
                    <a:pt x="601504" y="331284"/>
                  </a:lnTo>
                  <a:lnTo>
                    <a:pt x="601504" y="6664"/>
                  </a:lnTo>
                  <a:lnTo>
                    <a:pt x="533930" y="6664"/>
                  </a:lnTo>
                  <a:lnTo>
                    <a:pt x="533930" y="331284"/>
                  </a:lnTo>
                  <a:close/>
                  <a:moveTo>
                    <a:pt x="676691" y="331284"/>
                  </a:moveTo>
                  <a:lnTo>
                    <a:pt x="904159" y="331284"/>
                  </a:lnTo>
                  <a:lnTo>
                    <a:pt x="904159" y="271310"/>
                  </a:lnTo>
                  <a:lnTo>
                    <a:pt x="744265" y="271310"/>
                  </a:lnTo>
                  <a:lnTo>
                    <a:pt x="744265" y="192297"/>
                  </a:lnTo>
                  <a:lnTo>
                    <a:pt x="857523" y="192297"/>
                  </a:lnTo>
                  <a:lnTo>
                    <a:pt x="857523" y="132323"/>
                  </a:lnTo>
                  <a:lnTo>
                    <a:pt x="744265" y="132323"/>
                  </a:lnTo>
                  <a:lnTo>
                    <a:pt x="744265" y="66638"/>
                  </a:lnTo>
                  <a:lnTo>
                    <a:pt x="898448" y="66638"/>
                  </a:lnTo>
                  <a:lnTo>
                    <a:pt x="898448" y="6664"/>
                  </a:lnTo>
                  <a:lnTo>
                    <a:pt x="677643" y="6664"/>
                  </a:lnTo>
                  <a:lnTo>
                    <a:pt x="677643" y="331284"/>
                  </a:lnTo>
                  <a:close/>
                  <a:moveTo>
                    <a:pt x="963167" y="331284"/>
                  </a:moveTo>
                  <a:lnTo>
                    <a:pt x="1174454" y="331284"/>
                  </a:lnTo>
                  <a:lnTo>
                    <a:pt x="1174454" y="271310"/>
                  </a:lnTo>
                  <a:lnTo>
                    <a:pt x="1030741" y="271310"/>
                  </a:lnTo>
                  <a:lnTo>
                    <a:pt x="1030741" y="6664"/>
                  </a:lnTo>
                  <a:lnTo>
                    <a:pt x="963167" y="6664"/>
                  </a:lnTo>
                  <a:lnTo>
                    <a:pt x="963167" y="331284"/>
                  </a:lnTo>
                  <a:close/>
                  <a:moveTo>
                    <a:pt x="1368610" y="336996"/>
                  </a:moveTo>
                  <a:cubicBezTo>
                    <a:pt x="1400018" y="336996"/>
                    <a:pt x="1428571" y="330332"/>
                    <a:pt x="1454268" y="316053"/>
                  </a:cubicBezTo>
                  <a:cubicBezTo>
                    <a:pt x="1479965" y="301773"/>
                    <a:pt x="1499951" y="281782"/>
                    <a:pt x="1514227" y="257031"/>
                  </a:cubicBezTo>
                  <a:lnTo>
                    <a:pt x="1463785" y="221808"/>
                  </a:lnTo>
                  <a:cubicBezTo>
                    <a:pt x="1440943" y="258935"/>
                    <a:pt x="1409536" y="277022"/>
                    <a:pt x="1369562" y="277022"/>
                  </a:cubicBezTo>
                  <a:cubicBezTo>
                    <a:pt x="1349576" y="277022"/>
                    <a:pt x="1331492" y="272262"/>
                    <a:pt x="1315313" y="263695"/>
                  </a:cubicBezTo>
                  <a:cubicBezTo>
                    <a:pt x="1299133" y="254175"/>
                    <a:pt x="1286761" y="241800"/>
                    <a:pt x="1277243" y="225616"/>
                  </a:cubicBezTo>
                  <a:cubicBezTo>
                    <a:pt x="1267726" y="209433"/>
                    <a:pt x="1263918" y="190393"/>
                    <a:pt x="1263918" y="169450"/>
                  </a:cubicBezTo>
                  <a:cubicBezTo>
                    <a:pt x="1263918" y="148507"/>
                    <a:pt x="1268677" y="129467"/>
                    <a:pt x="1277243" y="113284"/>
                  </a:cubicBezTo>
                  <a:cubicBezTo>
                    <a:pt x="1286761" y="97101"/>
                    <a:pt x="1299133" y="83773"/>
                    <a:pt x="1315313" y="74253"/>
                  </a:cubicBezTo>
                  <a:cubicBezTo>
                    <a:pt x="1331492" y="64734"/>
                    <a:pt x="1349576" y="59974"/>
                    <a:pt x="1369562" y="59974"/>
                  </a:cubicBezTo>
                  <a:cubicBezTo>
                    <a:pt x="1408584" y="59974"/>
                    <a:pt x="1439991" y="78061"/>
                    <a:pt x="1463785" y="115188"/>
                  </a:cubicBezTo>
                  <a:lnTo>
                    <a:pt x="1514227" y="79965"/>
                  </a:lnTo>
                  <a:cubicBezTo>
                    <a:pt x="1499951" y="55214"/>
                    <a:pt x="1479965" y="35223"/>
                    <a:pt x="1454268" y="20943"/>
                  </a:cubicBezTo>
                  <a:cubicBezTo>
                    <a:pt x="1428571" y="6664"/>
                    <a:pt x="1400970" y="0"/>
                    <a:pt x="1369562" y="0"/>
                  </a:cubicBezTo>
                  <a:cubicBezTo>
                    <a:pt x="1337203" y="0"/>
                    <a:pt x="1307699" y="7616"/>
                    <a:pt x="1281050" y="21895"/>
                  </a:cubicBezTo>
                  <a:cubicBezTo>
                    <a:pt x="1254401" y="36175"/>
                    <a:pt x="1233463" y="57118"/>
                    <a:pt x="1217283" y="82821"/>
                  </a:cubicBezTo>
                  <a:cubicBezTo>
                    <a:pt x="1202055" y="108524"/>
                    <a:pt x="1193489" y="137083"/>
                    <a:pt x="1193489" y="168498"/>
                  </a:cubicBezTo>
                  <a:cubicBezTo>
                    <a:pt x="1193489" y="199913"/>
                    <a:pt x="1201103" y="228472"/>
                    <a:pt x="1216331" y="254175"/>
                  </a:cubicBezTo>
                  <a:cubicBezTo>
                    <a:pt x="1231559" y="279878"/>
                    <a:pt x="1252498" y="299869"/>
                    <a:pt x="1279146" y="315101"/>
                  </a:cubicBezTo>
                  <a:cubicBezTo>
                    <a:pt x="1306747" y="329380"/>
                    <a:pt x="1336251" y="336996"/>
                    <a:pt x="1368610" y="336996"/>
                  </a:cubicBezTo>
                  <a:moveTo>
                    <a:pt x="1821642" y="6664"/>
                  </a:moveTo>
                  <a:lnTo>
                    <a:pt x="1747405" y="6664"/>
                  </a:lnTo>
                  <a:lnTo>
                    <a:pt x="1675073" y="135179"/>
                  </a:lnTo>
                  <a:lnTo>
                    <a:pt x="1602740" y="6664"/>
                  </a:lnTo>
                  <a:lnTo>
                    <a:pt x="1528504" y="6664"/>
                  </a:lnTo>
                  <a:lnTo>
                    <a:pt x="1641762" y="203721"/>
                  </a:lnTo>
                  <a:lnTo>
                    <a:pt x="1641762" y="331284"/>
                  </a:lnTo>
                  <a:lnTo>
                    <a:pt x="1709335" y="331284"/>
                  </a:lnTo>
                  <a:lnTo>
                    <a:pt x="1709335" y="203721"/>
                  </a:lnTo>
                  <a:lnTo>
                    <a:pt x="1821642" y="6664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604CF7F-BC56-4343-AD48-E20852E92A28}"/>
                </a:ext>
              </a:extLst>
            </p:cNvPr>
            <p:cNvSpPr/>
            <p:nvPr/>
          </p:nvSpPr>
          <p:spPr>
            <a:xfrm>
              <a:off x="620451" y="71648"/>
              <a:ext cx="916055" cy="903416"/>
            </a:xfrm>
            <a:custGeom>
              <a:avLst/>
              <a:gdLst>
                <a:gd name="connsiteX0" fmla="*/ 360712 w 916055"/>
                <a:gd name="connsiteY0" fmla="*/ 903416 h 903416"/>
                <a:gd name="connsiteX1" fmla="*/ 329304 w 916055"/>
                <a:gd name="connsiteY1" fmla="*/ 891040 h 903416"/>
                <a:gd name="connsiteX2" fmla="*/ 0 w 916055"/>
                <a:gd name="connsiteY2" fmla="*/ 563564 h 903416"/>
                <a:gd name="connsiteX3" fmla="*/ 317883 w 916055"/>
                <a:gd name="connsiteY3" fmla="*/ 565468 h 903416"/>
                <a:gd name="connsiteX4" fmla="*/ 317883 w 916055"/>
                <a:gd name="connsiteY4" fmla="*/ 313197 h 903416"/>
                <a:gd name="connsiteX5" fmla="*/ 573903 w 916055"/>
                <a:gd name="connsiteY5" fmla="*/ 314149 h 903416"/>
                <a:gd name="connsiteX6" fmla="*/ 573903 w 916055"/>
                <a:gd name="connsiteY6" fmla="*/ 0 h 903416"/>
                <a:gd name="connsiteX7" fmla="*/ 903207 w 916055"/>
                <a:gd name="connsiteY7" fmla="*/ 327476 h 903416"/>
                <a:gd name="connsiteX8" fmla="*/ 903207 w 916055"/>
                <a:gd name="connsiteY8" fmla="*/ 388402 h 903416"/>
                <a:gd name="connsiteX9" fmla="*/ 841343 w 916055"/>
                <a:gd name="connsiteY9" fmla="*/ 388402 h 903416"/>
                <a:gd name="connsiteX10" fmla="*/ 661463 w 916055"/>
                <a:gd name="connsiteY10" fmla="*/ 210384 h 903416"/>
                <a:gd name="connsiteX11" fmla="*/ 661463 w 916055"/>
                <a:gd name="connsiteY11" fmla="*/ 401730 h 903416"/>
                <a:gd name="connsiteX12" fmla="*/ 405444 w 916055"/>
                <a:gd name="connsiteY12" fmla="*/ 400778 h 903416"/>
                <a:gd name="connsiteX13" fmla="*/ 405444 w 916055"/>
                <a:gd name="connsiteY13" fmla="*/ 653049 h 903416"/>
                <a:gd name="connsiteX14" fmla="*/ 211288 w 916055"/>
                <a:gd name="connsiteY14" fmla="*/ 652097 h 903416"/>
                <a:gd name="connsiteX15" fmla="*/ 391168 w 916055"/>
                <a:gd name="connsiteY15" fmla="*/ 830115 h 903416"/>
                <a:gd name="connsiteX16" fmla="*/ 391168 w 916055"/>
                <a:gd name="connsiteY16" fmla="*/ 891040 h 903416"/>
                <a:gd name="connsiteX17" fmla="*/ 360712 w 916055"/>
                <a:gd name="connsiteY17" fmla="*/ 903416 h 90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6055" h="903416">
                  <a:moveTo>
                    <a:pt x="360712" y="903416"/>
                  </a:moveTo>
                  <a:cubicBezTo>
                    <a:pt x="349291" y="903416"/>
                    <a:pt x="337870" y="899608"/>
                    <a:pt x="329304" y="891040"/>
                  </a:cubicBezTo>
                  <a:lnTo>
                    <a:pt x="0" y="563564"/>
                  </a:lnTo>
                  <a:lnTo>
                    <a:pt x="317883" y="565468"/>
                  </a:lnTo>
                  <a:lnTo>
                    <a:pt x="317883" y="313197"/>
                  </a:lnTo>
                  <a:lnTo>
                    <a:pt x="573903" y="314149"/>
                  </a:lnTo>
                  <a:lnTo>
                    <a:pt x="573903" y="0"/>
                  </a:lnTo>
                  <a:lnTo>
                    <a:pt x="903207" y="327476"/>
                  </a:lnTo>
                  <a:cubicBezTo>
                    <a:pt x="920338" y="344612"/>
                    <a:pt x="920338" y="372219"/>
                    <a:pt x="903207" y="388402"/>
                  </a:cubicBezTo>
                  <a:cubicBezTo>
                    <a:pt x="886075" y="405538"/>
                    <a:pt x="858475" y="405538"/>
                    <a:pt x="841343" y="388402"/>
                  </a:cubicBezTo>
                  <a:lnTo>
                    <a:pt x="661463" y="210384"/>
                  </a:lnTo>
                  <a:lnTo>
                    <a:pt x="661463" y="401730"/>
                  </a:lnTo>
                  <a:lnTo>
                    <a:pt x="405444" y="400778"/>
                  </a:lnTo>
                  <a:lnTo>
                    <a:pt x="405444" y="653049"/>
                  </a:lnTo>
                  <a:lnTo>
                    <a:pt x="211288" y="652097"/>
                  </a:lnTo>
                  <a:lnTo>
                    <a:pt x="391168" y="830115"/>
                  </a:lnTo>
                  <a:cubicBezTo>
                    <a:pt x="408299" y="847250"/>
                    <a:pt x="408299" y="874857"/>
                    <a:pt x="391168" y="891040"/>
                  </a:cubicBezTo>
                  <a:cubicBezTo>
                    <a:pt x="382602" y="899608"/>
                    <a:pt x="372133" y="903416"/>
                    <a:pt x="360712" y="903416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2" name="Prostokąt 1"/>
          <p:cNvSpPr/>
          <p:nvPr/>
        </p:nvSpPr>
        <p:spPr>
          <a:xfrm>
            <a:off x="7336157" y="532082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400" b="1" baseline="30000" dirty="0">
                <a:solidFill>
                  <a:srgbClr val="005B7F"/>
                </a:solidFill>
                <a:latin typeface="HK Grotesk" pitchFamily="50" charset="-18"/>
              </a:rPr>
              <a:t>WŁADYSŁAW GARGUL </a:t>
            </a:r>
          </a:p>
          <a:p>
            <a:r>
              <a:rPr lang="en-GB" sz="2800" baseline="30000" dirty="0">
                <a:solidFill>
                  <a:srgbClr val="E21C2D"/>
                </a:solidFill>
                <a:latin typeface="HK Grotesk" pitchFamily="50" charset="-18"/>
              </a:rPr>
              <a:t>1883-1946</a:t>
            </a:r>
          </a:p>
        </p:txBody>
      </p:sp>
      <p:sp>
        <p:nvSpPr>
          <p:cNvPr id="5" name="Prostokąt 4"/>
          <p:cNvSpPr/>
          <p:nvPr/>
        </p:nvSpPr>
        <p:spPr>
          <a:xfrm rot="627604">
            <a:off x="7473071" y="1282898"/>
            <a:ext cx="4048121" cy="30197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87" name="Graphic 43">
            <a:extLst>
              <a:ext uri="{FF2B5EF4-FFF2-40B4-BE49-F238E27FC236}">
                <a16:creationId xmlns:a16="http://schemas.microsoft.com/office/drawing/2014/main" id="{4DC00E3E-44F6-43E0-BC94-6DDB746230DD}"/>
              </a:ext>
            </a:extLst>
          </p:cNvPr>
          <p:cNvGrpSpPr/>
          <p:nvPr/>
        </p:nvGrpSpPr>
        <p:grpSpPr>
          <a:xfrm>
            <a:off x="8013941" y="649294"/>
            <a:ext cx="2882378" cy="4598850"/>
            <a:chOff x="9736302" y="112795"/>
            <a:chExt cx="2543175" cy="4057650"/>
          </a:xfrm>
        </p:grpSpPr>
        <p:sp>
          <p:nvSpPr>
            <p:cNvPr id="88" name="Freeform: Shape 45">
              <a:extLst>
                <a:ext uri="{FF2B5EF4-FFF2-40B4-BE49-F238E27FC236}">
                  <a16:creationId xmlns:a16="http://schemas.microsoft.com/office/drawing/2014/main" id="{EABCFE1C-B89D-40A5-8EC3-2617836A7E0B}"/>
                </a:ext>
              </a:extLst>
            </p:cNvPr>
            <p:cNvSpPr/>
            <p:nvPr/>
          </p:nvSpPr>
          <p:spPr>
            <a:xfrm>
              <a:off x="9736302" y="142760"/>
              <a:ext cx="2543175" cy="3848100"/>
            </a:xfrm>
            <a:custGeom>
              <a:avLst/>
              <a:gdLst>
                <a:gd name="connsiteX0" fmla="*/ 401841 w 2543175"/>
                <a:gd name="connsiteY0" fmla="*/ 534849 h 3848100"/>
                <a:gd name="connsiteX1" fmla="*/ 468297 w 2543175"/>
                <a:gd name="connsiteY1" fmla="*/ 1333425 h 3848100"/>
                <a:gd name="connsiteX2" fmla="*/ 713051 w 2543175"/>
                <a:gd name="connsiteY2" fmla="*/ 1705490 h 3848100"/>
                <a:gd name="connsiteX3" fmla="*/ 756695 w 2543175"/>
                <a:gd name="connsiteY3" fmla="*/ 2038160 h 3848100"/>
                <a:gd name="connsiteX4" fmla="*/ 259871 w 2543175"/>
                <a:gd name="connsiteY4" fmla="*/ 2366592 h 3848100"/>
                <a:gd name="connsiteX5" fmla="*/ 7144 w 2543175"/>
                <a:gd name="connsiteY5" fmla="*/ 2758441 h 3848100"/>
                <a:gd name="connsiteX6" fmla="*/ 222447 w 2543175"/>
                <a:gd name="connsiteY6" fmla="*/ 3383348 h 3848100"/>
                <a:gd name="connsiteX7" fmla="*/ 2044341 w 2543175"/>
                <a:gd name="connsiteY7" fmla="*/ 3839386 h 3848100"/>
                <a:gd name="connsiteX8" fmla="*/ 2320814 w 2543175"/>
                <a:gd name="connsiteY8" fmla="*/ 2999662 h 3848100"/>
                <a:gd name="connsiteX9" fmla="*/ 2518562 w 2543175"/>
                <a:gd name="connsiteY9" fmla="*/ 2484454 h 3848100"/>
                <a:gd name="connsiteX10" fmla="*/ 2357943 w 2543175"/>
                <a:gd name="connsiteY10" fmla="*/ 2332845 h 3848100"/>
                <a:gd name="connsiteX11" fmla="*/ 2024901 w 2543175"/>
                <a:gd name="connsiteY11" fmla="*/ 2147184 h 3848100"/>
                <a:gd name="connsiteX12" fmla="*/ 1719787 w 2543175"/>
                <a:gd name="connsiteY12" fmla="*/ 1941186 h 3848100"/>
                <a:gd name="connsiteX13" fmla="*/ 1762202 w 2543175"/>
                <a:gd name="connsiteY13" fmla="*/ 1637758 h 3848100"/>
                <a:gd name="connsiteX14" fmla="*/ 1878511 w 2543175"/>
                <a:gd name="connsiteY14" fmla="*/ 1100129 h 3848100"/>
                <a:gd name="connsiteX15" fmla="*/ 1846869 w 2543175"/>
                <a:gd name="connsiteY15" fmla="*/ 530134 h 3848100"/>
                <a:gd name="connsiteX16" fmla="*/ 1272369 w 2543175"/>
                <a:gd name="connsiteY16" fmla="*/ 22327 h 3848100"/>
                <a:gd name="connsiteX17" fmla="*/ 732073 w 2543175"/>
                <a:gd name="connsiteY17" fmla="*/ 140028 h 3848100"/>
                <a:gd name="connsiteX18" fmla="*/ 401841 w 2543175"/>
                <a:gd name="connsiteY18" fmla="*/ 534849 h 384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43175" h="3848100">
                  <a:moveTo>
                    <a:pt x="401841" y="534849"/>
                  </a:moveTo>
                  <a:cubicBezTo>
                    <a:pt x="304486" y="774221"/>
                    <a:pt x="468297" y="1333425"/>
                    <a:pt x="468297" y="1333425"/>
                  </a:cubicBezTo>
                  <a:cubicBezTo>
                    <a:pt x="468297" y="1333425"/>
                    <a:pt x="632784" y="1612650"/>
                    <a:pt x="713051" y="1705490"/>
                  </a:cubicBezTo>
                  <a:cubicBezTo>
                    <a:pt x="773097" y="1774928"/>
                    <a:pt x="767753" y="1904048"/>
                    <a:pt x="756695" y="2038160"/>
                  </a:cubicBezTo>
                  <a:cubicBezTo>
                    <a:pt x="755371" y="2054334"/>
                    <a:pt x="689382" y="2223174"/>
                    <a:pt x="259871" y="2366592"/>
                  </a:cubicBezTo>
                  <a:cubicBezTo>
                    <a:pt x="116262" y="2414551"/>
                    <a:pt x="7144" y="2660200"/>
                    <a:pt x="7144" y="2758441"/>
                  </a:cubicBezTo>
                  <a:cubicBezTo>
                    <a:pt x="7144" y="3049173"/>
                    <a:pt x="6620" y="3143165"/>
                    <a:pt x="222447" y="3383348"/>
                  </a:cubicBezTo>
                  <a:cubicBezTo>
                    <a:pt x="438265" y="3623559"/>
                    <a:pt x="1963141" y="3898240"/>
                    <a:pt x="2044341" y="3839386"/>
                  </a:cubicBezTo>
                  <a:cubicBezTo>
                    <a:pt x="2125542" y="3780512"/>
                    <a:pt x="2191703" y="3215241"/>
                    <a:pt x="2320814" y="2999662"/>
                  </a:cubicBezTo>
                  <a:cubicBezTo>
                    <a:pt x="2449983" y="2784120"/>
                    <a:pt x="2599859" y="2610689"/>
                    <a:pt x="2518562" y="2484454"/>
                  </a:cubicBezTo>
                  <a:cubicBezTo>
                    <a:pt x="2487054" y="2435543"/>
                    <a:pt x="2421465" y="2349285"/>
                    <a:pt x="2357943" y="2332845"/>
                  </a:cubicBezTo>
                  <a:cubicBezTo>
                    <a:pt x="2078651" y="2260655"/>
                    <a:pt x="2130533" y="2179892"/>
                    <a:pt x="2024901" y="2147184"/>
                  </a:cubicBezTo>
                  <a:cubicBezTo>
                    <a:pt x="1839906" y="2089900"/>
                    <a:pt x="1791024" y="1987211"/>
                    <a:pt x="1719787" y="1941186"/>
                  </a:cubicBezTo>
                  <a:cubicBezTo>
                    <a:pt x="1629985" y="1883189"/>
                    <a:pt x="1748819" y="1661123"/>
                    <a:pt x="1762202" y="1637758"/>
                  </a:cubicBezTo>
                  <a:cubicBezTo>
                    <a:pt x="1840668" y="1500665"/>
                    <a:pt x="1850660" y="1249033"/>
                    <a:pt x="1878511" y="1100129"/>
                  </a:cubicBezTo>
                  <a:cubicBezTo>
                    <a:pt x="1906372" y="951196"/>
                    <a:pt x="1867024" y="592227"/>
                    <a:pt x="1846869" y="530134"/>
                  </a:cubicBezTo>
                  <a:cubicBezTo>
                    <a:pt x="1727511" y="162326"/>
                    <a:pt x="1272369" y="22327"/>
                    <a:pt x="1272369" y="22327"/>
                  </a:cubicBezTo>
                  <a:cubicBezTo>
                    <a:pt x="1272369" y="22327"/>
                    <a:pt x="1054284" y="-55177"/>
                    <a:pt x="732073" y="140028"/>
                  </a:cubicBezTo>
                  <a:cubicBezTo>
                    <a:pt x="653682" y="187529"/>
                    <a:pt x="499186" y="295476"/>
                    <a:pt x="401841" y="534849"/>
                  </a:cubicBezTo>
                </a:path>
              </a:pathLst>
            </a:custGeom>
            <a:solidFill>
              <a:srgbClr val="00A0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89" name="Freeform: Shape 46">
              <a:extLst>
                <a:ext uri="{FF2B5EF4-FFF2-40B4-BE49-F238E27FC236}">
                  <a16:creationId xmlns:a16="http://schemas.microsoft.com/office/drawing/2014/main" id="{0D0143A5-E2C3-410D-BCF2-0D666B9D8D8C}"/>
                </a:ext>
              </a:extLst>
            </p:cNvPr>
            <p:cNvSpPr/>
            <p:nvPr/>
          </p:nvSpPr>
          <p:spPr>
            <a:xfrm>
              <a:off x="9761839" y="112795"/>
              <a:ext cx="2505075" cy="4057650"/>
            </a:xfrm>
            <a:custGeom>
              <a:avLst/>
              <a:gdLst>
                <a:gd name="connsiteX0" fmla="*/ 706546 w 2505075"/>
                <a:gd name="connsiteY0" fmla="*/ 169993 h 4057650"/>
                <a:gd name="connsiteX1" fmla="*/ 755237 w 2505075"/>
                <a:gd name="connsiteY1" fmla="*/ 413652 h 4057650"/>
                <a:gd name="connsiteX2" fmla="*/ 978770 w 2505075"/>
                <a:gd name="connsiteY2" fmla="*/ 543325 h 4057650"/>
                <a:gd name="connsiteX3" fmla="*/ 1112749 w 2505075"/>
                <a:gd name="connsiteY3" fmla="*/ 21431 h 4057650"/>
                <a:gd name="connsiteX4" fmla="*/ 1073458 w 2505075"/>
                <a:gd name="connsiteY4" fmla="*/ 543325 h 4057650"/>
                <a:gd name="connsiteX5" fmla="*/ 1246832 w 2505075"/>
                <a:gd name="connsiteY5" fmla="*/ 52311 h 4057650"/>
                <a:gd name="connsiteX6" fmla="*/ 1204417 w 2505075"/>
                <a:gd name="connsiteY6" fmla="*/ 598865 h 4057650"/>
                <a:gd name="connsiteX7" fmla="*/ 601456 w 2505075"/>
                <a:gd name="connsiteY7" fmla="*/ 3402159 h 4057650"/>
                <a:gd name="connsiteX8" fmla="*/ 700612 w 2505075"/>
                <a:gd name="connsiteY8" fmla="*/ 3402159 h 4057650"/>
                <a:gd name="connsiteX9" fmla="*/ 618287 w 2505075"/>
                <a:gd name="connsiteY9" fmla="*/ 3478025 h 4057650"/>
                <a:gd name="connsiteX10" fmla="*/ 641661 w 2505075"/>
                <a:gd name="connsiteY10" fmla="*/ 3027026 h 4057650"/>
                <a:gd name="connsiteX11" fmla="*/ 729244 w 2505075"/>
                <a:gd name="connsiteY11" fmla="*/ 3087843 h 4057650"/>
                <a:gd name="connsiteX12" fmla="*/ 650081 w 2505075"/>
                <a:gd name="connsiteY12" fmla="*/ 3132754 h 4057650"/>
                <a:gd name="connsiteX13" fmla="*/ 1364818 w 2505075"/>
                <a:gd name="connsiteY13" fmla="*/ 2489111 h 4057650"/>
                <a:gd name="connsiteX14" fmla="*/ 831561 w 2505075"/>
                <a:gd name="connsiteY14" fmla="*/ 2790320 h 4057650"/>
                <a:gd name="connsiteX15" fmla="*/ 590207 w 2505075"/>
                <a:gd name="connsiteY15" fmla="*/ 2973696 h 4057650"/>
                <a:gd name="connsiteX16" fmla="*/ 731168 w 2505075"/>
                <a:gd name="connsiteY16" fmla="*/ 2204076 h 4057650"/>
                <a:gd name="connsiteX17" fmla="*/ 968788 w 2505075"/>
                <a:gd name="connsiteY17" fmla="*/ 2708005 h 4057650"/>
                <a:gd name="connsiteX18" fmla="*/ 1679134 w 2505075"/>
                <a:gd name="connsiteY18" fmla="*/ 1950263 h 4057650"/>
                <a:gd name="connsiteX19" fmla="*/ 1890589 w 2505075"/>
                <a:gd name="connsiteY19" fmla="*/ 2134238 h 4057650"/>
                <a:gd name="connsiteX20" fmla="*/ 2096376 w 2505075"/>
                <a:gd name="connsiteY20" fmla="*/ 2260835 h 4057650"/>
                <a:gd name="connsiteX21" fmla="*/ 2279723 w 2505075"/>
                <a:gd name="connsiteY21" fmla="*/ 2341293 h 4057650"/>
                <a:gd name="connsiteX22" fmla="*/ 2493045 w 2505075"/>
                <a:gd name="connsiteY22" fmla="*/ 2514429 h 4057650"/>
                <a:gd name="connsiteX23" fmla="*/ 1589323 w 2505075"/>
                <a:gd name="connsiteY23" fmla="*/ 1826752 h 4057650"/>
                <a:gd name="connsiteX24" fmla="*/ 1611792 w 2505075"/>
                <a:gd name="connsiteY24" fmla="*/ 2015738 h 4057650"/>
                <a:gd name="connsiteX25" fmla="*/ 999020 w 2505075"/>
                <a:gd name="connsiteY25" fmla="*/ 2253291 h 4057650"/>
                <a:gd name="connsiteX26" fmla="*/ 1023042 w 2505075"/>
                <a:gd name="connsiteY26" fmla="*/ 2099920 h 4057650"/>
                <a:gd name="connsiteX27" fmla="*/ 1162745 w 2505075"/>
                <a:gd name="connsiteY27" fmla="*/ 2040027 h 4057650"/>
                <a:gd name="connsiteX28" fmla="*/ 687505 w 2505075"/>
                <a:gd name="connsiteY28" fmla="*/ 1735455 h 4057650"/>
                <a:gd name="connsiteX29" fmla="*/ 1013060 w 2505075"/>
                <a:gd name="connsiteY29" fmla="*/ 2006384 h 4057650"/>
                <a:gd name="connsiteX30" fmla="*/ 1142162 w 2505075"/>
                <a:gd name="connsiteY30" fmla="*/ 1997050 h 4057650"/>
                <a:gd name="connsiteX31" fmla="*/ 1295581 w 2505075"/>
                <a:gd name="connsiteY31" fmla="*/ 1998926 h 4057650"/>
                <a:gd name="connsiteX32" fmla="*/ 1533201 w 2505075"/>
                <a:gd name="connsiteY32" fmla="*/ 1843612 h 4057650"/>
                <a:gd name="connsiteX33" fmla="*/ 731168 w 2505075"/>
                <a:gd name="connsiteY33" fmla="*/ 1888522 h 4057650"/>
                <a:gd name="connsiteX34" fmla="*/ 890492 w 2505075"/>
                <a:gd name="connsiteY34" fmla="*/ 2045684 h 4057650"/>
                <a:gd name="connsiteX35" fmla="*/ 979884 w 2505075"/>
                <a:gd name="connsiteY35" fmla="*/ 2253301 h 4057650"/>
                <a:gd name="connsiteX36" fmla="*/ 731168 w 2505075"/>
                <a:gd name="connsiteY36" fmla="*/ 2068135 h 4057650"/>
                <a:gd name="connsiteX37" fmla="*/ 731168 w 2505075"/>
                <a:gd name="connsiteY37" fmla="*/ 1888522 h 4057650"/>
                <a:gd name="connsiteX38" fmla="*/ 21431 w 2505075"/>
                <a:gd name="connsiteY38" fmla="*/ 2640673 h 4057650"/>
                <a:gd name="connsiteX39" fmla="*/ 393697 w 2505075"/>
                <a:gd name="connsiteY39" fmla="*/ 2345036 h 4057650"/>
                <a:gd name="connsiteX40" fmla="*/ 731168 w 2505075"/>
                <a:gd name="connsiteY40" fmla="*/ 2068125 h 4057650"/>
                <a:gd name="connsiteX41" fmla="*/ 1886188 w 2505075"/>
                <a:gd name="connsiteY41" fmla="*/ 2204076 h 4057650"/>
                <a:gd name="connsiteX42" fmla="*/ 1845050 w 2505075"/>
                <a:gd name="connsiteY42" fmla="*/ 2575789 h 4057650"/>
                <a:gd name="connsiteX43" fmla="*/ 1865862 w 2505075"/>
                <a:gd name="connsiteY43" fmla="*/ 2804046 h 4057650"/>
                <a:gd name="connsiteX44" fmla="*/ 1765221 w 2505075"/>
                <a:gd name="connsiteY44" fmla="*/ 2716740 h 4057650"/>
                <a:gd name="connsiteX45" fmla="*/ 1573130 w 2505075"/>
                <a:gd name="connsiteY45" fmla="*/ 2887628 h 4057650"/>
                <a:gd name="connsiteX46" fmla="*/ 1714462 w 2505075"/>
                <a:gd name="connsiteY46" fmla="*/ 3025464 h 4057650"/>
                <a:gd name="connsiteX47" fmla="*/ 1681687 w 2505075"/>
                <a:gd name="connsiteY47" fmla="*/ 2966799 h 4057650"/>
                <a:gd name="connsiteX48" fmla="*/ 1218895 w 2505075"/>
                <a:gd name="connsiteY48" fmla="*/ 3289259 h 4057650"/>
                <a:gd name="connsiteX49" fmla="*/ 859650 w 2505075"/>
                <a:gd name="connsiteY49" fmla="*/ 4040172 h 4057650"/>
                <a:gd name="connsiteX50" fmla="*/ 731168 w 2505075"/>
                <a:gd name="connsiteY50" fmla="*/ 2134229 h 4057650"/>
                <a:gd name="connsiteX51" fmla="*/ 492928 w 2505075"/>
                <a:gd name="connsiteY51" fmla="*/ 2464765 h 4057650"/>
                <a:gd name="connsiteX52" fmla="*/ 162373 w 2505075"/>
                <a:gd name="connsiteY52" fmla="*/ 2821524 h 4057650"/>
                <a:gd name="connsiteX53" fmla="*/ 416824 w 2505075"/>
                <a:gd name="connsiteY53" fmla="*/ 3493846 h 4057650"/>
                <a:gd name="connsiteX54" fmla="*/ 442770 w 2505075"/>
                <a:gd name="connsiteY54" fmla="*/ 3836851 h 4057650"/>
                <a:gd name="connsiteX55" fmla="*/ 393125 w 2505075"/>
                <a:gd name="connsiteY55" fmla="*/ 3360363 h 4057650"/>
                <a:gd name="connsiteX56" fmla="*/ 453019 w 2505075"/>
                <a:gd name="connsiteY56" fmla="*/ 2964952 h 4057650"/>
                <a:gd name="connsiteX57" fmla="*/ 1765354 w 2505075"/>
                <a:gd name="connsiteY57" fmla="*/ 1201864 h 4057650"/>
                <a:gd name="connsiteX58" fmla="*/ 1812646 w 2505075"/>
                <a:gd name="connsiteY58" fmla="*/ 1212447 h 4057650"/>
                <a:gd name="connsiteX59" fmla="*/ 1789024 w 2505075"/>
                <a:gd name="connsiteY59" fmla="*/ 1340939 h 4057650"/>
                <a:gd name="connsiteX60" fmla="*/ 1774603 w 2505075"/>
                <a:gd name="connsiteY60" fmla="*/ 1488110 h 4057650"/>
                <a:gd name="connsiteX61" fmla="*/ 1765354 w 2505075"/>
                <a:gd name="connsiteY61" fmla="*/ 1579159 h 4057650"/>
                <a:gd name="connsiteX62" fmla="*/ 1706594 w 2505075"/>
                <a:gd name="connsiteY62" fmla="*/ 1620326 h 4057650"/>
                <a:gd name="connsiteX63" fmla="*/ 1729664 w 2505075"/>
                <a:gd name="connsiteY63" fmla="*/ 1328471 h 4057650"/>
                <a:gd name="connsiteX64" fmla="*/ 1729664 w 2505075"/>
                <a:gd name="connsiteY64" fmla="*/ 1408281 h 4057650"/>
                <a:gd name="connsiteX65" fmla="*/ 1720415 w 2505075"/>
                <a:gd name="connsiteY65" fmla="*/ 1474251 h 4057650"/>
                <a:gd name="connsiteX66" fmla="*/ 439722 w 2505075"/>
                <a:gd name="connsiteY66" fmla="*/ 1201864 h 4057650"/>
                <a:gd name="connsiteX67" fmla="*/ 434130 w 2505075"/>
                <a:gd name="connsiteY67" fmla="*/ 1289790 h 4057650"/>
                <a:gd name="connsiteX68" fmla="*/ 527590 w 2505075"/>
                <a:gd name="connsiteY68" fmla="*/ 1402061 h 4057650"/>
                <a:gd name="connsiteX69" fmla="*/ 566233 w 2505075"/>
                <a:gd name="connsiteY69" fmla="*/ 1590399 h 4057650"/>
                <a:gd name="connsiteX70" fmla="*/ 651358 w 2505075"/>
                <a:gd name="connsiteY70" fmla="*/ 1652140 h 4057650"/>
                <a:gd name="connsiteX71" fmla="*/ 493471 w 2505075"/>
                <a:gd name="connsiteY71" fmla="*/ 1261110 h 4057650"/>
                <a:gd name="connsiteX72" fmla="*/ 583035 w 2505075"/>
                <a:gd name="connsiteY72" fmla="*/ 1368390 h 4057650"/>
                <a:gd name="connsiteX73" fmla="*/ 596484 w 2505075"/>
                <a:gd name="connsiteY73" fmla="*/ 1465659 h 4057650"/>
                <a:gd name="connsiteX74" fmla="*/ 1109120 w 2505075"/>
                <a:gd name="connsiteY74" fmla="*/ 1722625 h 4057650"/>
                <a:gd name="connsiteX75" fmla="*/ 1232611 w 2505075"/>
                <a:gd name="connsiteY75" fmla="*/ 1722625 h 4057650"/>
                <a:gd name="connsiteX76" fmla="*/ 1375629 w 2505075"/>
                <a:gd name="connsiteY76" fmla="*/ 1643825 h 4057650"/>
                <a:gd name="connsiteX77" fmla="*/ 1398470 w 2505075"/>
                <a:gd name="connsiteY77" fmla="*/ 1652149 h 4057650"/>
                <a:gd name="connsiteX78" fmla="*/ 980637 w 2505075"/>
                <a:gd name="connsiteY78" fmla="*/ 1671885 h 4057650"/>
                <a:gd name="connsiteX79" fmla="*/ 956920 w 2505075"/>
                <a:gd name="connsiteY79" fmla="*/ 1677296 h 4057650"/>
                <a:gd name="connsiteX80" fmla="*/ 1096785 w 2505075"/>
                <a:gd name="connsiteY80" fmla="*/ 1633585 h 4057650"/>
                <a:gd name="connsiteX81" fmla="*/ 1173366 w 2505075"/>
                <a:gd name="connsiteY81" fmla="*/ 1633585 h 4057650"/>
                <a:gd name="connsiteX82" fmla="*/ 1253642 w 2505075"/>
                <a:gd name="connsiteY82" fmla="*/ 1627594 h 4057650"/>
                <a:gd name="connsiteX83" fmla="*/ 1081354 w 2505075"/>
                <a:gd name="connsiteY83" fmla="*/ 1462878 h 4057650"/>
                <a:gd name="connsiteX84" fmla="*/ 1187034 w 2505075"/>
                <a:gd name="connsiteY84" fmla="*/ 1476518 h 4057650"/>
                <a:gd name="connsiteX85" fmla="*/ 1322280 w 2505075"/>
                <a:gd name="connsiteY85" fmla="*/ 1458306 h 4057650"/>
                <a:gd name="connsiteX86" fmla="*/ 1407024 w 2505075"/>
                <a:gd name="connsiteY86" fmla="*/ 1104948 h 4057650"/>
                <a:gd name="connsiteX87" fmla="*/ 1437770 w 2505075"/>
                <a:gd name="connsiteY87" fmla="*/ 1158592 h 4057650"/>
                <a:gd name="connsiteX88" fmla="*/ 1489272 w 2505075"/>
                <a:gd name="connsiteY88" fmla="*/ 1099280 h 4057650"/>
                <a:gd name="connsiteX89" fmla="*/ 1333005 w 2505075"/>
                <a:gd name="connsiteY89" fmla="*/ 1145743 h 4057650"/>
                <a:gd name="connsiteX90" fmla="*/ 1463973 w 2505075"/>
                <a:gd name="connsiteY90" fmla="*/ 1097061 h 4057650"/>
                <a:gd name="connsiteX91" fmla="*/ 1568758 w 2505075"/>
                <a:gd name="connsiteY91" fmla="*/ 1128932 h 4057650"/>
                <a:gd name="connsiteX92" fmla="*/ 1344244 w 2505075"/>
                <a:gd name="connsiteY92" fmla="*/ 1193197 h 4057650"/>
                <a:gd name="connsiteX93" fmla="*/ 1407024 w 2505075"/>
                <a:gd name="connsiteY93" fmla="*/ 1190587 h 4057650"/>
                <a:gd name="connsiteX94" fmla="*/ 956929 w 2505075"/>
                <a:gd name="connsiteY94" fmla="*/ 1201864 h 4057650"/>
                <a:gd name="connsiteX95" fmla="*/ 1041140 w 2505075"/>
                <a:gd name="connsiteY95" fmla="*/ 1191930 h 4057650"/>
                <a:gd name="connsiteX96" fmla="*/ 891026 w 2505075"/>
                <a:gd name="connsiteY96" fmla="*/ 1102195 h 4057650"/>
                <a:gd name="connsiteX97" fmla="*/ 913886 w 2505075"/>
                <a:gd name="connsiteY97" fmla="*/ 1168184 h 4057650"/>
                <a:gd name="connsiteX98" fmla="*/ 977589 w 2505075"/>
                <a:gd name="connsiteY98" fmla="*/ 1107272 h 4057650"/>
                <a:gd name="connsiteX99" fmla="*/ 784803 w 2505075"/>
                <a:gd name="connsiteY99" fmla="*/ 1158592 h 4057650"/>
                <a:gd name="connsiteX100" fmla="*/ 957472 w 2505075"/>
                <a:gd name="connsiteY100" fmla="*/ 1102652 h 4057650"/>
                <a:gd name="connsiteX101" fmla="*/ 1059742 w 2505075"/>
                <a:gd name="connsiteY101" fmla="*/ 1158592 h 4057650"/>
                <a:gd name="connsiteX102" fmla="*/ 1082307 w 2505075"/>
                <a:gd name="connsiteY102" fmla="*/ 1097061 h 4057650"/>
                <a:gd name="connsiteX103" fmla="*/ 964435 w 2505075"/>
                <a:gd name="connsiteY103" fmla="*/ 1025985 h 4057650"/>
                <a:gd name="connsiteX104" fmla="*/ 771716 w 2505075"/>
                <a:gd name="connsiteY104" fmla="*/ 1034472 h 4057650"/>
                <a:gd name="connsiteX105" fmla="*/ 504139 w 2505075"/>
                <a:gd name="connsiteY105" fmla="*/ 406660 h 4057650"/>
                <a:gd name="connsiteX106" fmla="*/ 397507 w 2505075"/>
                <a:gd name="connsiteY106" fmla="*/ 722871 h 4057650"/>
                <a:gd name="connsiteX107" fmla="*/ 575253 w 2505075"/>
                <a:gd name="connsiteY107" fmla="*/ 1110186 h 4057650"/>
                <a:gd name="connsiteX108" fmla="*/ 468592 w 2505075"/>
                <a:gd name="connsiteY108" fmla="*/ 1183157 h 4057650"/>
                <a:gd name="connsiteX109" fmla="*/ 448028 w 2505075"/>
                <a:gd name="connsiteY109" fmla="*/ 949281 h 4057650"/>
                <a:gd name="connsiteX110" fmla="*/ 633232 w 2505075"/>
                <a:gd name="connsiteY110" fmla="*/ 735959 h 4057650"/>
                <a:gd name="connsiteX111" fmla="*/ 1463973 w 2505075"/>
                <a:gd name="connsiteY111" fmla="*/ 193386 h 4057650"/>
                <a:gd name="connsiteX112" fmla="*/ 1694107 w 2505075"/>
                <a:gd name="connsiteY112" fmla="*/ 391716 h 4057650"/>
                <a:gd name="connsiteX113" fmla="*/ 1821323 w 2505075"/>
                <a:gd name="connsiteY113" fmla="*/ 560108 h 4057650"/>
                <a:gd name="connsiteX114" fmla="*/ 1838163 w 2505075"/>
                <a:gd name="connsiteY114" fmla="*/ 1034472 h 4057650"/>
                <a:gd name="connsiteX115" fmla="*/ 1023061 w 2505075"/>
                <a:gd name="connsiteY115" fmla="*/ 1681458 h 4057650"/>
                <a:gd name="connsiteX116" fmla="*/ 1177738 w 2505075"/>
                <a:gd name="connsiteY116" fmla="*/ 1675238 h 4057650"/>
                <a:gd name="connsiteX117" fmla="*/ 1333014 w 2505075"/>
                <a:gd name="connsiteY117" fmla="*/ 1667723 h 4057650"/>
                <a:gd name="connsiteX118" fmla="*/ 1544412 w 2505075"/>
                <a:gd name="connsiteY118" fmla="*/ 1001668 h 4057650"/>
                <a:gd name="connsiteX119" fmla="*/ 1297448 w 2505075"/>
                <a:gd name="connsiteY119" fmla="*/ 1091470 h 4057650"/>
                <a:gd name="connsiteX120" fmla="*/ 1297448 w 2505075"/>
                <a:gd name="connsiteY120" fmla="*/ 1317860 h 40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2505075" h="4057650">
                  <a:moveTo>
                    <a:pt x="706546" y="169993"/>
                  </a:moveTo>
                  <a:cubicBezTo>
                    <a:pt x="675647" y="231991"/>
                    <a:pt x="701897" y="361988"/>
                    <a:pt x="755237" y="413652"/>
                  </a:cubicBezTo>
                  <a:cubicBezTo>
                    <a:pt x="808568" y="465334"/>
                    <a:pt x="933869" y="511035"/>
                    <a:pt x="978770" y="543325"/>
                  </a:cubicBezTo>
                  <a:moveTo>
                    <a:pt x="1112749" y="21431"/>
                  </a:moveTo>
                  <a:cubicBezTo>
                    <a:pt x="966397" y="207112"/>
                    <a:pt x="1051008" y="424463"/>
                    <a:pt x="1073458" y="543325"/>
                  </a:cubicBezTo>
                  <a:moveTo>
                    <a:pt x="1246832" y="52311"/>
                  </a:moveTo>
                  <a:cubicBezTo>
                    <a:pt x="1131465" y="133236"/>
                    <a:pt x="1152954" y="305629"/>
                    <a:pt x="1204417" y="598865"/>
                  </a:cubicBezTo>
                  <a:moveTo>
                    <a:pt x="601456" y="3402159"/>
                  </a:moveTo>
                  <a:cubicBezTo>
                    <a:pt x="625764" y="3368507"/>
                    <a:pt x="665055" y="3351629"/>
                    <a:pt x="700612" y="3402159"/>
                  </a:cubicBezTo>
                  <a:cubicBezTo>
                    <a:pt x="736168" y="3452689"/>
                    <a:pt x="666931" y="3510687"/>
                    <a:pt x="618287" y="3478025"/>
                  </a:cubicBezTo>
                  <a:moveTo>
                    <a:pt x="641661" y="3027026"/>
                  </a:moveTo>
                  <a:cubicBezTo>
                    <a:pt x="693125" y="2991479"/>
                    <a:pt x="735416" y="3042923"/>
                    <a:pt x="729244" y="3087843"/>
                  </a:cubicBezTo>
                  <a:cubicBezTo>
                    <a:pt x="723062" y="3132754"/>
                    <a:pt x="678161" y="3136468"/>
                    <a:pt x="650081" y="3132754"/>
                  </a:cubicBezTo>
                  <a:moveTo>
                    <a:pt x="1364818" y="2489111"/>
                  </a:moveTo>
                  <a:cubicBezTo>
                    <a:pt x="1213257" y="2648141"/>
                    <a:pt x="998087" y="2739809"/>
                    <a:pt x="831561" y="2790320"/>
                  </a:cubicBezTo>
                  <a:cubicBezTo>
                    <a:pt x="665055" y="2840879"/>
                    <a:pt x="607057" y="2911955"/>
                    <a:pt x="590207" y="2973696"/>
                  </a:cubicBezTo>
                  <a:moveTo>
                    <a:pt x="731168" y="2204076"/>
                  </a:moveTo>
                  <a:cubicBezTo>
                    <a:pt x="723062" y="2303869"/>
                    <a:pt x="729930" y="2534003"/>
                    <a:pt x="968788" y="2708005"/>
                  </a:cubicBezTo>
                  <a:moveTo>
                    <a:pt x="1679134" y="1950263"/>
                  </a:moveTo>
                  <a:cubicBezTo>
                    <a:pt x="1725911" y="2017624"/>
                    <a:pt x="1815741" y="2119903"/>
                    <a:pt x="1890589" y="2134238"/>
                  </a:cubicBezTo>
                  <a:cubicBezTo>
                    <a:pt x="1965389" y="2148592"/>
                    <a:pt x="2036483" y="2191598"/>
                    <a:pt x="2096376" y="2260835"/>
                  </a:cubicBezTo>
                  <a:cubicBezTo>
                    <a:pt x="2156241" y="2330091"/>
                    <a:pt x="2206752" y="2322595"/>
                    <a:pt x="2279723" y="2341293"/>
                  </a:cubicBezTo>
                  <a:cubicBezTo>
                    <a:pt x="2352694" y="2360019"/>
                    <a:pt x="2425665" y="2426475"/>
                    <a:pt x="2493045" y="2514429"/>
                  </a:cubicBezTo>
                  <a:moveTo>
                    <a:pt x="1589323" y="1826752"/>
                  </a:moveTo>
                  <a:lnTo>
                    <a:pt x="1611792" y="2015738"/>
                  </a:lnTo>
                  <a:cubicBezTo>
                    <a:pt x="1611792" y="2015738"/>
                    <a:pt x="1413443" y="2227002"/>
                    <a:pt x="999020" y="2253291"/>
                  </a:cubicBezTo>
                  <a:cubicBezTo>
                    <a:pt x="999020" y="2253291"/>
                    <a:pt x="958205" y="2139210"/>
                    <a:pt x="1023042" y="2099920"/>
                  </a:cubicBezTo>
                  <a:cubicBezTo>
                    <a:pt x="1087898" y="2060619"/>
                    <a:pt x="1162745" y="2040027"/>
                    <a:pt x="1162745" y="2040027"/>
                  </a:cubicBezTo>
                  <a:moveTo>
                    <a:pt x="687505" y="1735455"/>
                  </a:moveTo>
                  <a:cubicBezTo>
                    <a:pt x="721195" y="1774374"/>
                    <a:pt x="906399" y="2002660"/>
                    <a:pt x="1013060" y="2006384"/>
                  </a:cubicBezTo>
                  <a:cubicBezTo>
                    <a:pt x="1119702" y="2010128"/>
                    <a:pt x="1089775" y="1998917"/>
                    <a:pt x="1142162" y="1997050"/>
                  </a:cubicBezTo>
                  <a:cubicBezTo>
                    <a:pt x="1194550" y="1995183"/>
                    <a:pt x="1226353" y="2015747"/>
                    <a:pt x="1295581" y="1998926"/>
                  </a:cubicBezTo>
                  <a:cubicBezTo>
                    <a:pt x="1364818" y="1982076"/>
                    <a:pt x="1533201" y="1843612"/>
                    <a:pt x="1533201" y="1843612"/>
                  </a:cubicBezTo>
                  <a:moveTo>
                    <a:pt x="731168" y="1888522"/>
                  </a:moveTo>
                  <a:cubicBezTo>
                    <a:pt x="731168" y="1888522"/>
                    <a:pt x="839000" y="2015747"/>
                    <a:pt x="890492" y="2045684"/>
                  </a:cubicBezTo>
                  <a:cubicBezTo>
                    <a:pt x="941965" y="2075640"/>
                    <a:pt x="979884" y="2253301"/>
                    <a:pt x="979884" y="2253301"/>
                  </a:cubicBezTo>
                  <a:lnTo>
                    <a:pt x="731168" y="2068135"/>
                  </a:lnTo>
                  <a:lnTo>
                    <a:pt x="731168" y="1888522"/>
                  </a:lnTo>
                  <a:close/>
                  <a:moveTo>
                    <a:pt x="21431" y="2640673"/>
                  </a:moveTo>
                  <a:cubicBezTo>
                    <a:pt x="66332" y="2505932"/>
                    <a:pt x="116748" y="2412463"/>
                    <a:pt x="393697" y="2345036"/>
                  </a:cubicBezTo>
                  <a:cubicBezTo>
                    <a:pt x="593503" y="2296401"/>
                    <a:pt x="731168" y="2068125"/>
                    <a:pt x="731168" y="2068125"/>
                  </a:cubicBezTo>
                  <a:moveTo>
                    <a:pt x="1886188" y="2204076"/>
                  </a:moveTo>
                  <a:cubicBezTo>
                    <a:pt x="1899466" y="2313851"/>
                    <a:pt x="1855032" y="2482244"/>
                    <a:pt x="1845050" y="2575789"/>
                  </a:cubicBezTo>
                  <a:cubicBezTo>
                    <a:pt x="1835334" y="2666791"/>
                    <a:pt x="1814351" y="2782853"/>
                    <a:pt x="1865862" y="2804046"/>
                  </a:cubicBezTo>
                  <a:cubicBezTo>
                    <a:pt x="1917402" y="2825277"/>
                    <a:pt x="1927365" y="2704252"/>
                    <a:pt x="1765221" y="2716740"/>
                  </a:cubicBezTo>
                  <a:cubicBezTo>
                    <a:pt x="1649549" y="2725646"/>
                    <a:pt x="1507027" y="2720493"/>
                    <a:pt x="1573130" y="2887628"/>
                  </a:cubicBezTo>
                  <a:cubicBezTo>
                    <a:pt x="1611325" y="2984135"/>
                    <a:pt x="1670866" y="3025464"/>
                    <a:pt x="1714462" y="3025464"/>
                  </a:cubicBezTo>
                  <a:cubicBezTo>
                    <a:pt x="1780566" y="3025464"/>
                    <a:pt x="1758982" y="2932538"/>
                    <a:pt x="1681687" y="2966799"/>
                  </a:cubicBezTo>
                  <a:cubicBezTo>
                    <a:pt x="1645215" y="2982982"/>
                    <a:pt x="1435932" y="3084709"/>
                    <a:pt x="1218895" y="3289259"/>
                  </a:cubicBezTo>
                  <a:cubicBezTo>
                    <a:pt x="1001868" y="3493846"/>
                    <a:pt x="789813" y="3738315"/>
                    <a:pt x="859650" y="4040172"/>
                  </a:cubicBezTo>
                  <a:moveTo>
                    <a:pt x="731168" y="2134229"/>
                  </a:moveTo>
                  <a:cubicBezTo>
                    <a:pt x="706212" y="2190379"/>
                    <a:pt x="571510" y="2409911"/>
                    <a:pt x="492928" y="2464765"/>
                  </a:cubicBezTo>
                  <a:cubicBezTo>
                    <a:pt x="414338" y="2519667"/>
                    <a:pt x="217275" y="2646893"/>
                    <a:pt x="162373" y="2821524"/>
                  </a:cubicBezTo>
                  <a:cubicBezTo>
                    <a:pt x="107490" y="2996137"/>
                    <a:pt x="349491" y="3401530"/>
                    <a:pt x="416824" y="3493846"/>
                  </a:cubicBezTo>
                  <a:cubicBezTo>
                    <a:pt x="484194" y="3586124"/>
                    <a:pt x="507340" y="3821868"/>
                    <a:pt x="442770" y="3836851"/>
                  </a:cubicBezTo>
                  <a:cubicBezTo>
                    <a:pt x="378171" y="3851824"/>
                    <a:pt x="370694" y="3526279"/>
                    <a:pt x="393125" y="3360363"/>
                  </a:cubicBezTo>
                  <a:cubicBezTo>
                    <a:pt x="415595" y="3194466"/>
                    <a:pt x="459239" y="3026074"/>
                    <a:pt x="453019" y="2964952"/>
                  </a:cubicBezTo>
                  <a:moveTo>
                    <a:pt x="1765354" y="1201864"/>
                  </a:moveTo>
                  <a:cubicBezTo>
                    <a:pt x="1781508" y="1183767"/>
                    <a:pt x="1808017" y="1186263"/>
                    <a:pt x="1812646" y="1212447"/>
                  </a:cubicBezTo>
                  <a:cubicBezTo>
                    <a:pt x="1817246" y="1238660"/>
                    <a:pt x="1813798" y="1272312"/>
                    <a:pt x="1789024" y="1340939"/>
                  </a:cubicBezTo>
                  <a:cubicBezTo>
                    <a:pt x="1764240" y="1409519"/>
                    <a:pt x="1768821" y="1458182"/>
                    <a:pt x="1774603" y="1488110"/>
                  </a:cubicBezTo>
                  <a:cubicBezTo>
                    <a:pt x="1780337" y="1518047"/>
                    <a:pt x="1775755" y="1560443"/>
                    <a:pt x="1765354" y="1579159"/>
                  </a:cubicBezTo>
                  <a:cubicBezTo>
                    <a:pt x="1754991" y="1597857"/>
                    <a:pt x="1731921" y="1619079"/>
                    <a:pt x="1706594" y="1620326"/>
                  </a:cubicBezTo>
                  <a:moveTo>
                    <a:pt x="1729664" y="1328471"/>
                  </a:moveTo>
                  <a:cubicBezTo>
                    <a:pt x="1741170" y="1387107"/>
                    <a:pt x="1736560" y="1379601"/>
                    <a:pt x="1729664" y="1408281"/>
                  </a:cubicBezTo>
                  <a:cubicBezTo>
                    <a:pt x="1722720" y="1436970"/>
                    <a:pt x="1715796" y="1449124"/>
                    <a:pt x="1720415" y="1474251"/>
                  </a:cubicBezTo>
                  <a:moveTo>
                    <a:pt x="439722" y="1201864"/>
                  </a:moveTo>
                  <a:cubicBezTo>
                    <a:pt x="425158" y="1228677"/>
                    <a:pt x="420681" y="1252366"/>
                    <a:pt x="434130" y="1289790"/>
                  </a:cubicBezTo>
                  <a:cubicBezTo>
                    <a:pt x="447561" y="1327214"/>
                    <a:pt x="500120" y="1348407"/>
                    <a:pt x="527590" y="1402061"/>
                  </a:cubicBezTo>
                  <a:cubicBezTo>
                    <a:pt x="555050" y="1455687"/>
                    <a:pt x="550574" y="1555471"/>
                    <a:pt x="566233" y="1590399"/>
                  </a:cubicBezTo>
                  <a:cubicBezTo>
                    <a:pt x="581930" y="1625327"/>
                    <a:pt x="613267" y="1647768"/>
                    <a:pt x="651358" y="1652140"/>
                  </a:cubicBezTo>
                  <a:moveTo>
                    <a:pt x="493471" y="1261110"/>
                  </a:moveTo>
                  <a:cubicBezTo>
                    <a:pt x="509149" y="1284799"/>
                    <a:pt x="557279" y="1327214"/>
                    <a:pt x="583035" y="1368390"/>
                  </a:cubicBezTo>
                  <a:cubicBezTo>
                    <a:pt x="608800" y="1409529"/>
                    <a:pt x="596484" y="1465659"/>
                    <a:pt x="596484" y="1465659"/>
                  </a:cubicBezTo>
                  <a:moveTo>
                    <a:pt x="1109120" y="1722625"/>
                  </a:moveTo>
                  <a:cubicBezTo>
                    <a:pt x="1135294" y="1735084"/>
                    <a:pt x="1180195" y="1743827"/>
                    <a:pt x="1232611" y="1722625"/>
                  </a:cubicBezTo>
                  <a:moveTo>
                    <a:pt x="1375629" y="1643825"/>
                  </a:moveTo>
                  <a:lnTo>
                    <a:pt x="1398470" y="1652149"/>
                  </a:lnTo>
                  <a:moveTo>
                    <a:pt x="980637" y="1671885"/>
                  </a:moveTo>
                  <a:lnTo>
                    <a:pt x="956920" y="1677296"/>
                  </a:lnTo>
                  <a:moveTo>
                    <a:pt x="1096785" y="1633585"/>
                  </a:moveTo>
                  <a:cubicBezTo>
                    <a:pt x="1119683" y="1620336"/>
                    <a:pt x="1146286" y="1616507"/>
                    <a:pt x="1173366" y="1633585"/>
                  </a:cubicBezTo>
                  <a:cubicBezTo>
                    <a:pt x="1173366" y="1633585"/>
                    <a:pt x="1193883" y="1608296"/>
                    <a:pt x="1253642" y="1627594"/>
                  </a:cubicBezTo>
                  <a:moveTo>
                    <a:pt x="1081354" y="1462878"/>
                  </a:moveTo>
                  <a:cubicBezTo>
                    <a:pt x="1131180" y="1445676"/>
                    <a:pt x="1155278" y="1464040"/>
                    <a:pt x="1187034" y="1476518"/>
                  </a:cubicBezTo>
                  <a:cubicBezTo>
                    <a:pt x="1236859" y="1496120"/>
                    <a:pt x="1230078" y="1440066"/>
                    <a:pt x="1322280" y="1458306"/>
                  </a:cubicBezTo>
                  <a:moveTo>
                    <a:pt x="1407024" y="1104948"/>
                  </a:moveTo>
                  <a:cubicBezTo>
                    <a:pt x="1404109" y="1127017"/>
                    <a:pt x="1409729" y="1147105"/>
                    <a:pt x="1437770" y="1158592"/>
                  </a:cubicBezTo>
                  <a:cubicBezTo>
                    <a:pt x="1465860" y="1170032"/>
                    <a:pt x="1512713" y="1137028"/>
                    <a:pt x="1489272" y="1099280"/>
                  </a:cubicBezTo>
                  <a:moveTo>
                    <a:pt x="1333005" y="1145743"/>
                  </a:moveTo>
                  <a:cubicBezTo>
                    <a:pt x="1362923" y="1127017"/>
                    <a:pt x="1398470" y="1095213"/>
                    <a:pt x="1463973" y="1097061"/>
                  </a:cubicBezTo>
                  <a:cubicBezTo>
                    <a:pt x="1529487" y="1098928"/>
                    <a:pt x="1568758" y="1128932"/>
                    <a:pt x="1568758" y="1128932"/>
                  </a:cubicBezTo>
                  <a:moveTo>
                    <a:pt x="1344244" y="1193197"/>
                  </a:moveTo>
                  <a:cubicBezTo>
                    <a:pt x="1356703" y="1189749"/>
                    <a:pt x="1380230" y="1183538"/>
                    <a:pt x="1407024" y="1190587"/>
                  </a:cubicBezTo>
                  <a:moveTo>
                    <a:pt x="956929" y="1201864"/>
                  </a:moveTo>
                  <a:cubicBezTo>
                    <a:pt x="983132" y="1192502"/>
                    <a:pt x="1018680" y="1181986"/>
                    <a:pt x="1041140" y="1191930"/>
                  </a:cubicBezTo>
                  <a:moveTo>
                    <a:pt x="891026" y="1102195"/>
                  </a:moveTo>
                  <a:cubicBezTo>
                    <a:pt x="891454" y="1119530"/>
                    <a:pt x="883977" y="1153211"/>
                    <a:pt x="913886" y="1168184"/>
                  </a:cubicBezTo>
                  <a:cubicBezTo>
                    <a:pt x="943833" y="1183167"/>
                    <a:pt x="990762" y="1154878"/>
                    <a:pt x="977589" y="1107272"/>
                  </a:cubicBezTo>
                  <a:moveTo>
                    <a:pt x="784803" y="1158592"/>
                  </a:moveTo>
                  <a:cubicBezTo>
                    <a:pt x="833438" y="1125141"/>
                    <a:pt x="874605" y="1087727"/>
                    <a:pt x="957472" y="1102652"/>
                  </a:cubicBezTo>
                  <a:cubicBezTo>
                    <a:pt x="1031605" y="1116035"/>
                    <a:pt x="1059742" y="1158592"/>
                    <a:pt x="1059742" y="1158592"/>
                  </a:cubicBezTo>
                  <a:moveTo>
                    <a:pt x="1082307" y="1097061"/>
                  </a:moveTo>
                  <a:cubicBezTo>
                    <a:pt x="1082307" y="1097061"/>
                    <a:pt x="1026157" y="1039092"/>
                    <a:pt x="964435" y="1025985"/>
                  </a:cubicBezTo>
                  <a:cubicBezTo>
                    <a:pt x="902684" y="1012879"/>
                    <a:pt x="818484" y="1018499"/>
                    <a:pt x="771716" y="1034472"/>
                  </a:cubicBezTo>
                  <a:moveTo>
                    <a:pt x="504139" y="406660"/>
                  </a:moveTo>
                  <a:cubicBezTo>
                    <a:pt x="457381" y="445951"/>
                    <a:pt x="375056" y="610610"/>
                    <a:pt x="397507" y="722871"/>
                  </a:cubicBezTo>
                  <a:cubicBezTo>
                    <a:pt x="419948" y="835143"/>
                    <a:pt x="584606" y="1024099"/>
                    <a:pt x="575253" y="1110186"/>
                  </a:cubicBezTo>
                  <a:cubicBezTo>
                    <a:pt x="565909" y="1196245"/>
                    <a:pt x="492928" y="1201864"/>
                    <a:pt x="468592" y="1183157"/>
                  </a:cubicBezTo>
                  <a:cubicBezTo>
                    <a:pt x="444284" y="1164431"/>
                    <a:pt x="388144" y="1083974"/>
                    <a:pt x="448028" y="949281"/>
                  </a:cubicBezTo>
                  <a:cubicBezTo>
                    <a:pt x="507883" y="814540"/>
                    <a:pt x="633232" y="735959"/>
                    <a:pt x="633232" y="735959"/>
                  </a:cubicBezTo>
                  <a:moveTo>
                    <a:pt x="1463973" y="193386"/>
                  </a:moveTo>
                  <a:cubicBezTo>
                    <a:pt x="1508865" y="223342"/>
                    <a:pt x="1617412" y="337461"/>
                    <a:pt x="1694107" y="391716"/>
                  </a:cubicBezTo>
                  <a:cubicBezTo>
                    <a:pt x="1770831" y="445960"/>
                    <a:pt x="1795110" y="492747"/>
                    <a:pt x="1821323" y="560108"/>
                  </a:cubicBezTo>
                  <a:cubicBezTo>
                    <a:pt x="1847536" y="627469"/>
                    <a:pt x="1868110" y="774383"/>
                    <a:pt x="1838163" y="1034472"/>
                  </a:cubicBezTo>
                  <a:moveTo>
                    <a:pt x="1023061" y="1681458"/>
                  </a:moveTo>
                  <a:cubicBezTo>
                    <a:pt x="1095318" y="1679448"/>
                    <a:pt x="1144010" y="1682772"/>
                    <a:pt x="1177738" y="1675238"/>
                  </a:cubicBezTo>
                  <a:cubicBezTo>
                    <a:pt x="1228916" y="1683211"/>
                    <a:pt x="1333014" y="1667723"/>
                    <a:pt x="1333014" y="1667723"/>
                  </a:cubicBezTo>
                  <a:moveTo>
                    <a:pt x="1544412" y="1001668"/>
                  </a:moveTo>
                  <a:cubicBezTo>
                    <a:pt x="1475204" y="996058"/>
                    <a:pt x="1351702" y="992305"/>
                    <a:pt x="1297448" y="1091470"/>
                  </a:cubicBezTo>
                  <a:cubicBezTo>
                    <a:pt x="1243203" y="1190635"/>
                    <a:pt x="1297448" y="1317860"/>
                    <a:pt x="1297448" y="1317860"/>
                  </a:cubicBezTo>
                </a:path>
              </a:pathLst>
            </a:custGeom>
            <a:noFill/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sp>
        <p:nvSpPr>
          <p:cNvPr id="6" name="Prostokąt 5"/>
          <p:cNvSpPr/>
          <p:nvPr/>
        </p:nvSpPr>
        <p:spPr>
          <a:xfrm>
            <a:off x="783840" y="3310013"/>
            <a:ext cx="5799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Przeszedł do historii jako wielka postać, ale to on sam utrwalił wiele dla historii.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Dokonał też usprawnień technicznych w dziedzinie fotografii.</a:t>
            </a:r>
          </a:p>
        </p:txBody>
      </p:sp>
      <p:grpSp>
        <p:nvGrpSpPr>
          <p:cNvPr id="109" name="Grafika Start3">
            <a:extLst>
              <a:ext uri="{FF2B5EF4-FFF2-40B4-BE49-F238E27FC236}">
                <a16:creationId xmlns:a16="http://schemas.microsoft.com/office/drawing/2014/main" id="{2D29B4CE-4071-4889-9885-EC8F5D00FA11}"/>
              </a:ext>
            </a:extLst>
          </p:cNvPr>
          <p:cNvGrpSpPr/>
          <p:nvPr/>
        </p:nvGrpSpPr>
        <p:grpSpPr>
          <a:xfrm rot="2812513">
            <a:off x="-1088672" y="4850696"/>
            <a:ext cx="4081843" cy="3138874"/>
            <a:chOff x="6008782" y="128898"/>
            <a:chExt cx="6533553" cy="5024201"/>
          </a:xfrm>
        </p:grpSpPr>
        <p:sp>
          <p:nvSpPr>
            <p:cNvPr id="110" name="Freeform: Shape 70">
              <a:extLst>
                <a:ext uri="{FF2B5EF4-FFF2-40B4-BE49-F238E27FC236}">
                  <a16:creationId xmlns:a16="http://schemas.microsoft.com/office/drawing/2014/main" id="{9FF245B2-3932-4B49-8CD2-E9D67F11687F}"/>
                </a:ext>
              </a:extLst>
            </p:cNvPr>
            <p:cNvSpPr/>
            <p:nvPr/>
          </p:nvSpPr>
          <p:spPr>
            <a:xfrm>
              <a:off x="8058900" y="11371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11" name="Freeform: Shape 72">
              <a:extLst>
                <a:ext uri="{FF2B5EF4-FFF2-40B4-BE49-F238E27FC236}">
                  <a16:creationId xmlns:a16="http://schemas.microsoft.com/office/drawing/2014/main" id="{D5A0EB4F-0E93-478E-95EA-D1EC4B25A14A}"/>
                </a:ext>
              </a:extLst>
            </p:cNvPr>
            <p:cNvSpPr/>
            <p:nvPr/>
          </p:nvSpPr>
          <p:spPr>
            <a:xfrm>
              <a:off x="6876785" y="2501688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12" name="Freeform: Shape 73">
              <a:extLst>
                <a:ext uri="{FF2B5EF4-FFF2-40B4-BE49-F238E27FC236}">
                  <a16:creationId xmlns:a16="http://schemas.microsoft.com/office/drawing/2014/main" id="{1D4C4A61-EB05-48CF-85B5-ACC743F34254}"/>
                </a:ext>
              </a:extLst>
            </p:cNvPr>
            <p:cNvSpPr/>
            <p:nvPr/>
          </p:nvSpPr>
          <p:spPr>
            <a:xfrm>
              <a:off x="7330676" y="36369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13" name="Freeform: Shape 74">
              <a:extLst>
                <a:ext uri="{FF2B5EF4-FFF2-40B4-BE49-F238E27FC236}">
                  <a16:creationId xmlns:a16="http://schemas.microsoft.com/office/drawing/2014/main" id="{22B6BA99-00AF-4509-9126-B5E52159A8B9}"/>
                </a:ext>
              </a:extLst>
            </p:cNvPr>
            <p:cNvSpPr/>
            <p:nvPr/>
          </p:nvSpPr>
          <p:spPr>
            <a:xfrm>
              <a:off x="7162487" y="495360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14" name="Freeform: Shape 75">
              <a:extLst>
                <a:ext uri="{FF2B5EF4-FFF2-40B4-BE49-F238E27FC236}">
                  <a16:creationId xmlns:a16="http://schemas.microsoft.com/office/drawing/2014/main" id="{528D803C-3205-4055-B761-A2F887D536A9}"/>
                </a:ext>
              </a:extLst>
            </p:cNvPr>
            <p:cNvSpPr/>
            <p:nvPr/>
          </p:nvSpPr>
          <p:spPr>
            <a:xfrm>
              <a:off x="8417748" y="4047325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15" name="Freeform: Shape 76">
              <a:extLst>
                <a:ext uri="{FF2B5EF4-FFF2-40B4-BE49-F238E27FC236}">
                  <a16:creationId xmlns:a16="http://schemas.microsoft.com/office/drawing/2014/main" id="{AC8F63B5-1B0D-44BB-8DFC-C35CA92289A2}"/>
                </a:ext>
              </a:extLst>
            </p:cNvPr>
            <p:cNvSpPr/>
            <p:nvPr/>
          </p:nvSpPr>
          <p:spPr>
            <a:xfrm>
              <a:off x="9114568" y="465351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16" name="Freeform: Shape 77">
              <a:extLst>
                <a:ext uri="{FF2B5EF4-FFF2-40B4-BE49-F238E27FC236}">
                  <a16:creationId xmlns:a16="http://schemas.microsoft.com/office/drawing/2014/main" id="{25D3742E-915A-48FA-A8C5-3BCF46FEFCAD}"/>
                </a:ext>
              </a:extLst>
            </p:cNvPr>
            <p:cNvSpPr/>
            <p:nvPr/>
          </p:nvSpPr>
          <p:spPr>
            <a:xfrm>
              <a:off x="10675821" y="3852555"/>
              <a:ext cx="268546" cy="199492"/>
            </a:xfrm>
            <a:custGeom>
              <a:avLst/>
              <a:gdLst>
                <a:gd name="connsiteX0" fmla="*/ 7086 w 268546"/>
                <a:gd name="connsiteY0" fmla="*/ 68334 h 199491"/>
                <a:gd name="connsiteX1" fmla="*/ 227174 w 268546"/>
                <a:gd name="connsiteY1" fmla="*/ 7087 h 199491"/>
                <a:gd name="connsiteX2" fmla="*/ 262210 w 268546"/>
                <a:gd name="connsiteY2" fmla="*/ 132986 h 199491"/>
                <a:gd name="connsiteX3" fmla="*/ 42122 w 268546"/>
                <a:gd name="connsiteY3" fmla="*/ 194233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4"/>
                  </a:moveTo>
                  <a:lnTo>
                    <a:pt x="227174" y="7087"/>
                  </a:lnTo>
                  <a:lnTo>
                    <a:pt x="262210" y="132986"/>
                  </a:lnTo>
                  <a:lnTo>
                    <a:pt x="42122" y="194233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17" name="Freeform: Shape 78">
              <a:extLst>
                <a:ext uri="{FF2B5EF4-FFF2-40B4-BE49-F238E27FC236}">
                  <a16:creationId xmlns:a16="http://schemas.microsoft.com/office/drawing/2014/main" id="{319FD1B5-D2C8-402C-ADAB-7D6B6D839FEF}"/>
                </a:ext>
              </a:extLst>
            </p:cNvPr>
            <p:cNvSpPr/>
            <p:nvPr/>
          </p:nvSpPr>
          <p:spPr>
            <a:xfrm>
              <a:off x="9114636" y="2766523"/>
              <a:ext cx="268546" cy="199492"/>
            </a:xfrm>
            <a:custGeom>
              <a:avLst/>
              <a:gdLst>
                <a:gd name="connsiteX0" fmla="*/ 7087 w 268546"/>
                <a:gd name="connsiteY0" fmla="*/ 68330 h 199491"/>
                <a:gd name="connsiteX1" fmla="*/ 227159 w 268546"/>
                <a:gd name="connsiteY1" fmla="*/ 7087 h 199491"/>
                <a:gd name="connsiteX2" fmla="*/ 262195 w 268546"/>
                <a:gd name="connsiteY2" fmla="*/ 132986 h 199491"/>
                <a:gd name="connsiteX3" fmla="*/ 42123 w 268546"/>
                <a:gd name="connsiteY3" fmla="*/ 194229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0"/>
                  </a:moveTo>
                  <a:lnTo>
                    <a:pt x="227159" y="7087"/>
                  </a:lnTo>
                  <a:lnTo>
                    <a:pt x="262195" y="132986"/>
                  </a:lnTo>
                  <a:lnTo>
                    <a:pt x="42123" y="194229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18" name="Freeform: Shape 79">
              <a:extLst>
                <a:ext uri="{FF2B5EF4-FFF2-40B4-BE49-F238E27FC236}">
                  <a16:creationId xmlns:a16="http://schemas.microsoft.com/office/drawing/2014/main" id="{D3590255-25AA-4C48-B6F7-145574DF943A}"/>
                </a:ext>
              </a:extLst>
            </p:cNvPr>
            <p:cNvSpPr/>
            <p:nvPr/>
          </p:nvSpPr>
          <p:spPr>
            <a:xfrm>
              <a:off x="9721425" y="390577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19" name="Freeform: Shape 80">
              <a:extLst>
                <a:ext uri="{FF2B5EF4-FFF2-40B4-BE49-F238E27FC236}">
                  <a16:creationId xmlns:a16="http://schemas.microsoft.com/office/drawing/2014/main" id="{41C59A13-183C-441E-BA3E-CED72F5587D8}"/>
                </a:ext>
              </a:extLst>
            </p:cNvPr>
            <p:cNvSpPr/>
            <p:nvPr/>
          </p:nvSpPr>
          <p:spPr>
            <a:xfrm>
              <a:off x="9563440" y="1908682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20" name="Freeform: Shape 81">
              <a:extLst>
                <a:ext uri="{FF2B5EF4-FFF2-40B4-BE49-F238E27FC236}">
                  <a16:creationId xmlns:a16="http://schemas.microsoft.com/office/drawing/2014/main" id="{663B9CE9-0F75-4ACB-BBC9-4860ECE54125}"/>
                </a:ext>
              </a:extLst>
            </p:cNvPr>
            <p:cNvSpPr/>
            <p:nvPr/>
          </p:nvSpPr>
          <p:spPr>
            <a:xfrm>
              <a:off x="10338856" y="1121265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21" name="Freeform: Shape 82">
              <a:extLst>
                <a:ext uri="{FF2B5EF4-FFF2-40B4-BE49-F238E27FC236}">
                  <a16:creationId xmlns:a16="http://schemas.microsoft.com/office/drawing/2014/main" id="{831E74C3-2DFD-493B-A31E-53EF4AFB6A30}"/>
                </a:ext>
              </a:extLst>
            </p:cNvPr>
            <p:cNvSpPr/>
            <p:nvPr/>
          </p:nvSpPr>
          <p:spPr>
            <a:xfrm>
              <a:off x="10759913" y="268270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22" name="Freeform: Shape 83">
              <a:extLst>
                <a:ext uri="{FF2B5EF4-FFF2-40B4-BE49-F238E27FC236}">
                  <a16:creationId xmlns:a16="http://schemas.microsoft.com/office/drawing/2014/main" id="{7E36F1ED-603D-45EB-AE01-3967720586F5}"/>
                </a:ext>
              </a:extLst>
            </p:cNvPr>
            <p:cNvSpPr/>
            <p:nvPr/>
          </p:nvSpPr>
          <p:spPr>
            <a:xfrm>
              <a:off x="6011383" y="719754"/>
              <a:ext cx="5769908" cy="2861936"/>
            </a:xfrm>
            <a:custGeom>
              <a:avLst/>
              <a:gdLst>
                <a:gd name="connsiteX0" fmla="*/ 5751863 w 5769908"/>
                <a:gd name="connsiteY0" fmla="*/ 1120380 h 2861935"/>
                <a:gd name="connsiteX1" fmla="*/ 5394826 w 5769908"/>
                <a:gd name="connsiteY1" fmla="*/ 916162 h 2861935"/>
                <a:gd name="connsiteX2" fmla="*/ 5211716 w 5769908"/>
                <a:gd name="connsiteY2" fmla="*/ 243623 h 2861935"/>
                <a:gd name="connsiteX3" fmla="*/ 4891631 w 5769908"/>
                <a:gd name="connsiteY3" fmla="*/ 31939 h 2861935"/>
                <a:gd name="connsiteX4" fmla="*/ 4696430 w 5769908"/>
                <a:gd name="connsiteY4" fmla="*/ 383919 h 2861935"/>
                <a:gd name="connsiteX5" fmla="*/ 4875718 w 5769908"/>
                <a:gd name="connsiteY5" fmla="*/ 1500550 h 2861935"/>
                <a:gd name="connsiteX6" fmla="*/ 4760175 w 5769908"/>
                <a:gd name="connsiteY6" fmla="*/ 1734699 h 2861935"/>
                <a:gd name="connsiteX7" fmla="*/ 4534288 w 5769908"/>
                <a:gd name="connsiteY7" fmla="*/ 1577922 h 2861935"/>
                <a:gd name="connsiteX8" fmla="*/ 4210989 w 5769908"/>
                <a:gd name="connsiteY8" fmla="*/ 884604 h 2861935"/>
                <a:gd name="connsiteX9" fmla="*/ 3906120 w 5769908"/>
                <a:gd name="connsiteY9" fmla="*/ 967608 h 2861935"/>
                <a:gd name="connsiteX10" fmla="*/ 3978927 w 5769908"/>
                <a:gd name="connsiteY10" fmla="*/ 1729129 h 2861935"/>
                <a:gd name="connsiteX11" fmla="*/ 3863698 w 5769908"/>
                <a:gd name="connsiteY11" fmla="*/ 1978777 h 2861935"/>
                <a:gd name="connsiteX12" fmla="*/ 3645400 w 5769908"/>
                <a:gd name="connsiteY12" fmla="*/ 1835534 h 2861935"/>
                <a:gd name="connsiteX13" fmla="*/ 3236144 w 5769908"/>
                <a:gd name="connsiteY13" fmla="*/ 787391 h 2861935"/>
                <a:gd name="connsiteX14" fmla="*/ 3233474 w 5769908"/>
                <a:gd name="connsiteY14" fmla="*/ 782234 h 2861935"/>
                <a:gd name="connsiteX15" fmla="*/ 2886773 w 5769908"/>
                <a:gd name="connsiteY15" fmla="*/ 577802 h 2861935"/>
                <a:gd name="connsiteX16" fmla="*/ 2718187 w 5769908"/>
                <a:gd name="connsiteY16" fmla="*/ 922538 h 2861935"/>
                <a:gd name="connsiteX17" fmla="*/ 2901297 w 5769908"/>
                <a:gd name="connsiteY17" fmla="*/ 1595078 h 2861935"/>
                <a:gd name="connsiteX18" fmla="*/ 2697072 w 5769908"/>
                <a:gd name="connsiteY18" fmla="*/ 1952106 h 2861935"/>
                <a:gd name="connsiteX19" fmla="*/ 1697949 w 5769908"/>
                <a:gd name="connsiteY19" fmla="*/ 2224144 h 2861935"/>
                <a:gd name="connsiteX20" fmla="*/ 1340913 w 5769908"/>
                <a:gd name="connsiteY20" fmla="*/ 2019926 h 2861935"/>
                <a:gd name="connsiteX21" fmla="*/ 1157803 w 5769908"/>
                <a:gd name="connsiteY21" fmla="*/ 1347386 h 2861935"/>
                <a:gd name="connsiteX22" fmla="*/ 837719 w 5769908"/>
                <a:gd name="connsiteY22" fmla="*/ 1135710 h 2861935"/>
                <a:gd name="connsiteX23" fmla="*/ 642516 w 5769908"/>
                <a:gd name="connsiteY23" fmla="*/ 1487690 h 2861935"/>
                <a:gd name="connsiteX24" fmla="*/ 821805 w 5769908"/>
                <a:gd name="connsiteY24" fmla="*/ 2604321 h 2861935"/>
                <a:gd name="connsiteX25" fmla="*/ 706262 w 5769908"/>
                <a:gd name="connsiteY25" fmla="*/ 2838463 h 2861935"/>
                <a:gd name="connsiteX26" fmla="*/ 480376 w 5769908"/>
                <a:gd name="connsiteY26" fmla="*/ 2681685 h 2861935"/>
                <a:gd name="connsiteX27" fmla="*/ 157076 w 5769908"/>
                <a:gd name="connsiteY27" fmla="*/ 1988368 h 2861935"/>
                <a:gd name="connsiteX28" fmla="*/ 20141 w 5769908"/>
                <a:gd name="connsiteY28" fmla="*/ 1956986 h 286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69908" h="2861935">
                  <a:moveTo>
                    <a:pt x="5751863" y="1120380"/>
                  </a:moveTo>
                  <a:cubicBezTo>
                    <a:pt x="5553491" y="1174396"/>
                    <a:pt x="5442244" y="1090341"/>
                    <a:pt x="5394826" y="916162"/>
                  </a:cubicBezTo>
                  <a:cubicBezTo>
                    <a:pt x="5347409" y="741975"/>
                    <a:pt x="5259141" y="417809"/>
                    <a:pt x="5211716" y="243623"/>
                  </a:cubicBezTo>
                  <a:cubicBezTo>
                    <a:pt x="5164290" y="69444"/>
                    <a:pt x="5053718" y="-12187"/>
                    <a:pt x="4891631" y="31939"/>
                  </a:cubicBezTo>
                  <a:cubicBezTo>
                    <a:pt x="4729545" y="76073"/>
                    <a:pt x="4674270" y="177990"/>
                    <a:pt x="4696430" y="383919"/>
                  </a:cubicBezTo>
                  <a:cubicBezTo>
                    <a:pt x="4706611" y="478593"/>
                    <a:pt x="4890642" y="1340580"/>
                    <a:pt x="4875718" y="1500550"/>
                  </a:cubicBezTo>
                  <a:cubicBezTo>
                    <a:pt x="4860818" y="1660526"/>
                    <a:pt x="4842649" y="1708343"/>
                    <a:pt x="4760175" y="1734699"/>
                  </a:cubicBezTo>
                  <a:cubicBezTo>
                    <a:pt x="4677700" y="1761047"/>
                    <a:pt x="4602515" y="1699665"/>
                    <a:pt x="4534288" y="1577922"/>
                  </a:cubicBezTo>
                  <a:cubicBezTo>
                    <a:pt x="4466063" y="1456178"/>
                    <a:pt x="4347764" y="967232"/>
                    <a:pt x="4210989" y="884604"/>
                  </a:cubicBezTo>
                  <a:cubicBezTo>
                    <a:pt x="4061570" y="794334"/>
                    <a:pt x="3938538" y="910937"/>
                    <a:pt x="3906120" y="967608"/>
                  </a:cubicBezTo>
                  <a:cubicBezTo>
                    <a:pt x="3826777" y="1106316"/>
                    <a:pt x="3976019" y="1589600"/>
                    <a:pt x="3978927" y="1729129"/>
                  </a:cubicBezTo>
                  <a:cubicBezTo>
                    <a:pt x="3981835" y="1868658"/>
                    <a:pt x="3948152" y="1959687"/>
                    <a:pt x="3863698" y="1978777"/>
                  </a:cubicBezTo>
                  <a:cubicBezTo>
                    <a:pt x="3779252" y="1997874"/>
                    <a:pt x="3739353" y="1965864"/>
                    <a:pt x="3645400" y="1835534"/>
                  </a:cubicBezTo>
                  <a:cubicBezTo>
                    <a:pt x="3551448" y="1705197"/>
                    <a:pt x="3275359" y="874162"/>
                    <a:pt x="3236144" y="787391"/>
                  </a:cubicBezTo>
                  <a:lnTo>
                    <a:pt x="3233474" y="782234"/>
                  </a:lnTo>
                  <a:cubicBezTo>
                    <a:pt x="3155280" y="590446"/>
                    <a:pt x="3048859" y="533668"/>
                    <a:pt x="2886773" y="577802"/>
                  </a:cubicBezTo>
                  <a:cubicBezTo>
                    <a:pt x="2724686" y="621935"/>
                    <a:pt x="2670762" y="748351"/>
                    <a:pt x="2718187" y="922538"/>
                  </a:cubicBezTo>
                  <a:cubicBezTo>
                    <a:pt x="2765605" y="1096717"/>
                    <a:pt x="2853872" y="1420891"/>
                    <a:pt x="2901297" y="1595078"/>
                  </a:cubicBezTo>
                  <a:cubicBezTo>
                    <a:pt x="2948730" y="1769257"/>
                    <a:pt x="2895450" y="1898098"/>
                    <a:pt x="2697072" y="1952106"/>
                  </a:cubicBezTo>
                  <a:lnTo>
                    <a:pt x="1697949" y="2224144"/>
                  </a:lnTo>
                  <a:cubicBezTo>
                    <a:pt x="1499578" y="2278152"/>
                    <a:pt x="1388338" y="2194105"/>
                    <a:pt x="1340913" y="2019926"/>
                  </a:cubicBezTo>
                  <a:cubicBezTo>
                    <a:pt x="1293495" y="1845747"/>
                    <a:pt x="1205228" y="1521573"/>
                    <a:pt x="1157803" y="1347386"/>
                  </a:cubicBezTo>
                  <a:cubicBezTo>
                    <a:pt x="1110378" y="1173207"/>
                    <a:pt x="999806" y="1091577"/>
                    <a:pt x="837719" y="1135710"/>
                  </a:cubicBezTo>
                  <a:cubicBezTo>
                    <a:pt x="675632" y="1179836"/>
                    <a:pt x="620357" y="1281754"/>
                    <a:pt x="642516" y="1487690"/>
                  </a:cubicBezTo>
                  <a:cubicBezTo>
                    <a:pt x="652698" y="1582357"/>
                    <a:pt x="836721" y="2444344"/>
                    <a:pt x="821805" y="2604321"/>
                  </a:cubicBezTo>
                  <a:cubicBezTo>
                    <a:pt x="806897" y="2764290"/>
                    <a:pt x="788736" y="2812114"/>
                    <a:pt x="706262" y="2838463"/>
                  </a:cubicBezTo>
                  <a:cubicBezTo>
                    <a:pt x="623787" y="2864818"/>
                    <a:pt x="548602" y="2803429"/>
                    <a:pt x="480376" y="2681685"/>
                  </a:cubicBezTo>
                  <a:cubicBezTo>
                    <a:pt x="412149" y="2559942"/>
                    <a:pt x="293843" y="2070996"/>
                    <a:pt x="157076" y="1988368"/>
                  </a:cubicBezTo>
                  <a:cubicBezTo>
                    <a:pt x="107795" y="1958590"/>
                    <a:pt x="61375" y="1951324"/>
                    <a:pt x="20141" y="1956986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23" name="Freeform: Shape 84">
              <a:extLst>
                <a:ext uri="{FF2B5EF4-FFF2-40B4-BE49-F238E27FC236}">
                  <a16:creationId xmlns:a16="http://schemas.microsoft.com/office/drawing/2014/main" id="{19222A65-B43F-431D-B91D-5C18A4E7D547}"/>
                </a:ext>
              </a:extLst>
            </p:cNvPr>
            <p:cNvSpPr/>
            <p:nvPr/>
          </p:nvSpPr>
          <p:spPr>
            <a:xfrm>
              <a:off x="6012825" y="128898"/>
              <a:ext cx="6529510" cy="1987242"/>
            </a:xfrm>
            <a:custGeom>
              <a:avLst/>
              <a:gdLst>
                <a:gd name="connsiteX0" fmla="*/ 6516299 w 6529510"/>
                <a:gd name="connsiteY0" fmla="*/ 474841 h 1987242"/>
                <a:gd name="connsiteX1" fmla="*/ 5984961 w 6529510"/>
                <a:gd name="connsiteY1" fmla="*/ 423618 h 1987242"/>
                <a:gd name="connsiteX2" fmla="*/ 5905770 w 6529510"/>
                <a:gd name="connsiteY2" fmla="*/ 445179 h 1987242"/>
                <a:gd name="connsiteX3" fmla="*/ 5473740 w 6529510"/>
                <a:gd name="connsiteY3" fmla="*/ 758702 h 1987242"/>
                <a:gd name="connsiteX4" fmla="*/ 4736742 w 6529510"/>
                <a:gd name="connsiteY4" fmla="*/ 803450 h 1987242"/>
                <a:gd name="connsiteX5" fmla="*/ 4183974 w 6529510"/>
                <a:gd name="connsiteY5" fmla="*/ 354272 h 1987242"/>
                <a:gd name="connsiteX6" fmla="*/ 4247504 w 6529510"/>
                <a:gd name="connsiteY6" fmla="*/ 25142 h 1987242"/>
                <a:gd name="connsiteX7" fmla="*/ 4487961 w 6529510"/>
                <a:gd name="connsiteY7" fmla="*/ 391439 h 1987242"/>
                <a:gd name="connsiteX8" fmla="*/ 3883993 w 6529510"/>
                <a:gd name="connsiteY8" fmla="*/ 843724 h 1987242"/>
                <a:gd name="connsiteX9" fmla="*/ 3870404 w 6529510"/>
                <a:gd name="connsiteY9" fmla="*/ 847430 h 1987242"/>
                <a:gd name="connsiteX10" fmla="*/ 3120516 w 6529510"/>
                <a:gd name="connsiteY10" fmla="*/ 763759 h 1987242"/>
                <a:gd name="connsiteX11" fmla="*/ 3142091 w 6529510"/>
                <a:gd name="connsiteY11" fmla="*/ 326113 h 1987242"/>
                <a:gd name="connsiteX12" fmla="*/ 3363719 w 6529510"/>
                <a:gd name="connsiteY12" fmla="*/ 577610 h 1987242"/>
                <a:gd name="connsiteX13" fmla="*/ 3114961 w 6529510"/>
                <a:gd name="connsiteY13" fmla="*/ 1245009 h 1987242"/>
                <a:gd name="connsiteX14" fmla="*/ 2456999 w 6529510"/>
                <a:gd name="connsiteY14" fmla="*/ 1580071 h 1987242"/>
                <a:gd name="connsiteX15" fmla="*/ 1925661 w 6529510"/>
                <a:gd name="connsiteY15" fmla="*/ 1528840 h 1987242"/>
                <a:gd name="connsiteX16" fmla="*/ 1846471 w 6529510"/>
                <a:gd name="connsiteY16" fmla="*/ 1550400 h 1987242"/>
                <a:gd name="connsiteX17" fmla="*/ 1414441 w 6529510"/>
                <a:gd name="connsiteY17" fmla="*/ 1863924 h 1987242"/>
                <a:gd name="connsiteX18" fmla="*/ 677442 w 6529510"/>
                <a:gd name="connsiteY18" fmla="*/ 1908671 h 1987242"/>
                <a:gd name="connsiteX19" fmla="*/ 124675 w 6529510"/>
                <a:gd name="connsiteY19" fmla="*/ 1459501 h 1987242"/>
                <a:gd name="connsiteX20" fmla="*/ 188213 w 6529510"/>
                <a:gd name="connsiteY20" fmla="*/ 1130371 h 1987242"/>
                <a:gd name="connsiteX21" fmla="*/ 428677 w 6529510"/>
                <a:gd name="connsiteY21" fmla="*/ 1496668 h 1987242"/>
                <a:gd name="connsiteX22" fmla="*/ 20141 w 6529510"/>
                <a:gd name="connsiteY22" fmla="*/ 1898098 h 198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29510" h="1987242">
                  <a:moveTo>
                    <a:pt x="6516299" y="474841"/>
                  </a:moveTo>
                  <a:cubicBezTo>
                    <a:pt x="6251036" y="443122"/>
                    <a:pt x="6306625" y="328039"/>
                    <a:pt x="5984961" y="423618"/>
                  </a:cubicBezTo>
                  <a:lnTo>
                    <a:pt x="5905770" y="445179"/>
                  </a:lnTo>
                  <a:cubicBezTo>
                    <a:pt x="5580054" y="525865"/>
                    <a:pt x="5686306" y="596877"/>
                    <a:pt x="5473740" y="758702"/>
                  </a:cubicBezTo>
                  <a:cubicBezTo>
                    <a:pt x="5261175" y="920521"/>
                    <a:pt x="4965697" y="869037"/>
                    <a:pt x="4736742" y="803450"/>
                  </a:cubicBezTo>
                  <a:cubicBezTo>
                    <a:pt x="4507779" y="737856"/>
                    <a:pt x="4266893" y="491606"/>
                    <a:pt x="4183974" y="354272"/>
                  </a:cubicBezTo>
                  <a:cubicBezTo>
                    <a:pt x="4101039" y="216937"/>
                    <a:pt x="4113454" y="49648"/>
                    <a:pt x="4247504" y="25142"/>
                  </a:cubicBezTo>
                  <a:cubicBezTo>
                    <a:pt x="4381570" y="635"/>
                    <a:pt x="4554338" y="57536"/>
                    <a:pt x="4487961" y="391439"/>
                  </a:cubicBezTo>
                  <a:cubicBezTo>
                    <a:pt x="4421591" y="725341"/>
                    <a:pt x="4115955" y="788565"/>
                    <a:pt x="3883993" y="843724"/>
                  </a:cubicBezTo>
                  <a:lnTo>
                    <a:pt x="3870404" y="847430"/>
                  </a:lnTo>
                  <a:cubicBezTo>
                    <a:pt x="3642508" y="917475"/>
                    <a:pt x="3346999" y="1017919"/>
                    <a:pt x="3120516" y="763759"/>
                  </a:cubicBezTo>
                  <a:cubicBezTo>
                    <a:pt x="2894023" y="509591"/>
                    <a:pt x="3014110" y="372955"/>
                    <a:pt x="3142091" y="326113"/>
                  </a:cubicBezTo>
                  <a:cubicBezTo>
                    <a:pt x="3270072" y="279278"/>
                    <a:pt x="3365568" y="417188"/>
                    <a:pt x="3363719" y="577610"/>
                  </a:cubicBezTo>
                  <a:cubicBezTo>
                    <a:pt x="3361862" y="738024"/>
                    <a:pt x="3279057" y="1072403"/>
                    <a:pt x="3114961" y="1245009"/>
                  </a:cubicBezTo>
                  <a:cubicBezTo>
                    <a:pt x="2950856" y="1417623"/>
                    <a:pt x="2722261" y="1611790"/>
                    <a:pt x="2456999" y="1580071"/>
                  </a:cubicBezTo>
                  <a:cubicBezTo>
                    <a:pt x="2191737" y="1548351"/>
                    <a:pt x="2247326" y="1433268"/>
                    <a:pt x="1925661" y="1528840"/>
                  </a:cubicBezTo>
                  <a:lnTo>
                    <a:pt x="1846471" y="1550400"/>
                  </a:lnTo>
                  <a:cubicBezTo>
                    <a:pt x="1520755" y="1631094"/>
                    <a:pt x="1627015" y="1702106"/>
                    <a:pt x="1414441" y="1863924"/>
                  </a:cubicBezTo>
                  <a:cubicBezTo>
                    <a:pt x="1201875" y="2025742"/>
                    <a:pt x="906397" y="1974266"/>
                    <a:pt x="677442" y="1908671"/>
                  </a:cubicBezTo>
                  <a:cubicBezTo>
                    <a:pt x="448488" y="1843077"/>
                    <a:pt x="207602" y="1596836"/>
                    <a:pt x="124675" y="1459501"/>
                  </a:cubicBezTo>
                  <a:cubicBezTo>
                    <a:pt x="41755" y="1322166"/>
                    <a:pt x="54155" y="1154877"/>
                    <a:pt x="188213" y="1130371"/>
                  </a:cubicBezTo>
                  <a:cubicBezTo>
                    <a:pt x="322271" y="1105864"/>
                    <a:pt x="495053" y="1162765"/>
                    <a:pt x="428677" y="1496668"/>
                  </a:cubicBezTo>
                  <a:cubicBezTo>
                    <a:pt x="380009" y="1741497"/>
                    <a:pt x="202706" y="1840798"/>
                    <a:pt x="20141" y="1898098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24" name="Freeform: Shape 85">
              <a:extLst>
                <a:ext uri="{FF2B5EF4-FFF2-40B4-BE49-F238E27FC236}">
                  <a16:creationId xmlns:a16="http://schemas.microsoft.com/office/drawing/2014/main" id="{DD22C608-7002-4CA5-A31D-C1B1F3066A78}"/>
                </a:ext>
              </a:extLst>
            </p:cNvPr>
            <p:cNvSpPr/>
            <p:nvPr/>
          </p:nvSpPr>
          <p:spPr>
            <a:xfrm>
              <a:off x="6008782" y="2381591"/>
              <a:ext cx="6445110" cy="2762190"/>
            </a:xfrm>
            <a:custGeom>
              <a:avLst/>
              <a:gdLst>
                <a:gd name="connsiteX0" fmla="*/ 20141 w 6445110"/>
                <a:gd name="connsiteY0" fmla="*/ 2748873 h 2762190"/>
                <a:gd name="connsiteX1" fmla="*/ 120608 w 6445110"/>
                <a:gd name="connsiteY1" fmla="*/ 2510964 h 2762190"/>
                <a:gd name="connsiteX2" fmla="*/ 129509 w 6445110"/>
                <a:gd name="connsiteY2" fmla="*/ 1740965 h 2762190"/>
                <a:gd name="connsiteX3" fmla="*/ 334892 w 6445110"/>
                <a:gd name="connsiteY3" fmla="*/ 1956899 h 2762190"/>
                <a:gd name="connsiteX4" fmla="*/ 471690 w 6445110"/>
                <a:gd name="connsiteY4" fmla="*/ 2136326 h 2762190"/>
                <a:gd name="connsiteX5" fmla="*/ 609132 w 6445110"/>
                <a:gd name="connsiteY5" fmla="*/ 2004830 h 2762190"/>
                <a:gd name="connsiteX6" fmla="*/ 791943 w 6445110"/>
                <a:gd name="connsiteY6" fmla="*/ 2325697 h 2762190"/>
                <a:gd name="connsiteX7" fmla="*/ 900014 w 6445110"/>
                <a:gd name="connsiteY7" fmla="*/ 2509322 h 2762190"/>
                <a:gd name="connsiteX8" fmla="*/ 987352 w 6445110"/>
                <a:gd name="connsiteY8" fmla="*/ 2274988 h 2762190"/>
                <a:gd name="connsiteX9" fmla="*/ 996245 w 6445110"/>
                <a:gd name="connsiteY9" fmla="*/ 1504981 h 2762190"/>
                <a:gd name="connsiteX10" fmla="*/ 996660 w 6445110"/>
                <a:gd name="connsiteY10" fmla="*/ 1504744 h 2762190"/>
                <a:gd name="connsiteX11" fmla="*/ 1202044 w 6445110"/>
                <a:gd name="connsiteY11" fmla="*/ 1720678 h 2762190"/>
                <a:gd name="connsiteX12" fmla="*/ 1338849 w 6445110"/>
                <a:gd name="connsiteY12" fmla="*/ 1900098 h 2762190"/>
                <a:gd name="connsiteX13" fmla="*/ 1476283 w 6445110"/>
                <a:gd name="connsiteY13" fmla="*/ 1768610 h 2762190"/>
                <a:gd name="connsiteX14" fmla="*/ 1696468 w 6445110"/>
                <a:gd name="connsiteY14" fmla="*/ 2185739 h 2762190"/>
                <a:gd name="connsiteX15" fmla="*/ 1943822 w 6445110"/>
                <a:gd name="connsiteY15" fmla="*/ 2350258 h 2762190"/>
                <a:gd name="connsiteX16" fmla="*/ 2024340 w 6445110"/>
                <a:gd name="connsiteY16" fmla="*/ 1813948 h 2762190"/>
                <a:gd name="connsiteX17" fmla="*/ 2048386 w 6445110"/>
                <a:gd name="connsiteY17" fmla="*/ 962526 h 2762190"/>
                <a:gd name="connsiteX18" fmla="*/ 2262318 w 6445110"/>
                <a:gd name="connsiteY18" fmla="*/ 1229438 h 2762190"/>
                <a:gd name="connsiteX19" fmla="*/ 2394604 w 6445110"/>
                <a:gd name="connsiteY19" fmla="*/ 1470600 h 2762190"/>
                <a:gd name="connsiteX20" fmla="*/ 2536128 w 6445110"/>
                <a:gd name="connsiteY20" fmla="*/ 1226844 h 2762190"/>
                <a:gd name="connsiteX21" fmla="*/ 2702780 w 6445110"/>
                <a:gd name="connsiteY21" fmla="*/ 1290743 h 2762190"/>
                <a:gd name="connsiteX22" fmla="*/ 2860647 w 6445110"/>
                <a:gd name="connsiteY22" fmla="*/ 1322386 h 2762190"/>
                <a:gd name="connsiteX23" fmla="*/ 2997391 w 6445110"/>
                <a:gd name="connsiteY23" fmla="*/ 1178544 h 2762190"/>
                <a:gd name="connsiteX24" fmla="*/ 3139183 w 6445110"/>
                <a:gd name="connsiteY24" fmla="*/ 1337171 h 2762190"/>
                <a:gd name="connsiteX25" fmla="*/ 3291050 w 6445110"/>
                <a:gd name="connsiteY25" fmla="*/ 1679613 h 2762190"/>
                <a:gd name="connsiteX26" fmla="*/ 3453106 w 6445110"/>
                <a:gd name="connsiteY26" fmla="*/ 1814056 h 2762190"/>
                <a:gd name="connsiteX27" fmla="*/ 3553573 w 6445110"/>
                <a:gd name="connsiteY27" fmla="*/ 1576146 h 2762190"/>
                <a:gd name="connsiteX28" fmla="*/ 3562473 w 6445110"/>
                <a:gd name="connsiteY28" fmla="*/ 806147 h 2762190"/>
                <a:gd name="connsiteX29" fmla="*/ 3767857 w 6445110"/>
                <a:gd name="connsiteY29" fmla="*/ 1022082 h 2762190"/>
                <a:gd name="connsiteX30" fmla="*/ 3904655 w 6445110"/>
                <a:gd name="connsiteY30" fmla="*/ 1201501 h 2762190"/>
                <a:gd name="connsiteX31" fmla="*/ 4042097 w 6445110"/>
                <a:gd name="connsiteY31" fmla="*/ 1070013 h 2762190"/>
                <a:gd name="connsiteX32" fmla="*/ 4224900 w 6445110"/>
                <a:gd name="connsiteY32" fmla="*/ 1390865 h 2762190"/>
                <a:gd name="connsiteX33" fmla="*/ 4332971 w 6445110"/>
                <a:gd name="connsiteY33" fmla="*/ 1574505 h 2762190"/>
                <a:gd name="connsiteX34" fmla="*/ 4420310 w 6445110"/>
                <a:gd name="connsiteY34" fmla="*/ 1340171 h 2762190"/>
                <a:gd name="connsiteX35" fmla="*/ 4429210 w 6445110"/>
                <a:gd name="connsiteY35" fmla="*/ 570164 h 2762190"/>
                <a:gd name="connsiteX36" fmla="*/ 4634594 w 6445110"/>
                <a:gd name="connsiteY36" fmla="*/ 786106 h 2762190"/>
                <a:gd name="connsiteX37" fmla="*/ 4771392 w 6445110"/>
                <a:gd name="connsiteY37" fmla="*/ 965526 h 2762190"/>
                <a:gd name="connsiteX38" fmla="*/ 4908834 w 6445110"/>
                <a:gd name="connsiteY38" fmla="*/ 834038 h 2762190"/>
                <a:gd name="connsiteX39" fmla="*/ 5129011 w 6445110"/>
                <a:gd name="connsiteY39" fmla="*/ 1251152 h 2762190"/>
                <a:gd name="connsiteX40" fmla="*/ 5376365 w 6445110"/>
                <a:gd name="connsiteY40" fmla="*/ 1415679 h 2762190"/>
                <a:gd name="connsiteX41" fmla="*/ 5456883 w 6445110"/>
                <a:gd name="connsiteY41" fmla="*/ 879376 h 2762190"/>
                <a:gd name="connsiteX42" fmla="*/ 5480930 w 6445110"/>
                <a:gd name="connsiteY42" fmla="*/ 27954 h 2762190"/>
                <a:gd name="connsiteX43" fmla="*/ 5694861 w 6445110"/>
                <a:gd name="connsiteY43" fmla="*/ 294866 h 2762190"/>
                <a:gd name="connsiteX44" fmla="*/ 5827155 w 6445110"/>
                <a:gd name="connsiteY44" fmla="*/ 536036 h 2762190"/>
                <a:gd name="connsiteX45" fmla="*/ 5968671 w 6445110"/>
                <a:gd name="connsiteY45" fmla="*/ 292273 h 2762190"/>
                <a:gd name="connsiteX46" fmla="*/ 6135323 w 6445110"/>
                <a:gd name="connsiteY46" fmla="*/ 356179 h 2762190"/>
                <a:gd name="connsiteX47" fmla="*/ 6293190 w 6445110"/>
                <a:gd name="connsiteY47" fmla="*/ 387821 h 2762190"/>
                <a:gd name="connsiteX48" fmla="*/ 6429926 w 6445110"/>
                <a:gd name="connsiteY48" fmla="*/ 243980 h 276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445110" h="2762190">
                  <a:moveTo>
                    <a:pt x="20141" y="2748873"/>
                  </a:moveTo>
                  <a:cubicBezTo>
                    <a:pt x="110104" y="2752755"/>
                    <a:pt x="130030" y="2633666"/>
                    <a:pt x="120608" y="2510964"/>
                  </a:cubicBezTo>
                  <a:cubicBezTo>
                    <a:pt x="111194" y="2388269"/>
                    <a:pt x="-12154" y="1798196"/>
                    <a:pt x="129509" y="1740965"/>
                  </a:cubicBezTo>
                  <a:cubicBezTo>
                    <a:pt x="271178" y="1683741"/>
                    <a:pt x="312818" y="1885619"/>
                    <a:pt x="334892" y="1956899"/>
                  </a:cubicBezTo>
                  <a:cubicBezTo>
                    <a:pt x="356959" y="2028186"/>
                    <a:pt x="388878" y="2164992"/>
                    <a:pt x="471690" y="2136326"/>
                  </a:cubicBezTo>
                  <a:cubicBezTo>
                    <a:pt x="554510" y="2107668"/>
                    <a:pt x="534031" y="1993298"/>
                    <a:pt x="609132" y="2004830"/>
                  </a:cubicBezTo>
                  <a:cubicBezTo>
                    <a:pt x="684233" y="2016370"/>
                    <a:pt x="717011" y="2137086"/>
                    <a:pt x="791943" y="2325697"/>
                  </a:cubicBezTo>
                  <a:cubicBezTo>
                    <a:pt x="816780" y="2388223"/>
                    <a:pt x="855097" y="2502225"/>
                    <a:pt x="900014" y="2509322"/>
                  </a:cubicBezTo>
                  <a:cubicBezTo>
                    <a:pt x="1000135" y="2525135"/>
                    <a:pt x="996767" y="2397691"/>
                    <a:pt x="987352" y="2274988"/>
                  </a:cubicBezTo>
                  <a:cubicBezTo>
                    <a:pt x="977931" y="2152286"/>
                    <a:pt x="854583" y="1562213"/>
                    <a:pt x="996245" y="1504981"/>
                  </a:cubicBezTo>
                  <a:lnTo>
                    <a:pt x="996660" y="1504744"/>
                  </a:lnTo>
                  <a:cubicBezTo>
                    <a:pt x="1138329" y="1447513"/>
                    <a:pt x="1179969" y="1649398"/>
                    <a:pt x="1202044" y="1720678"/>
                  </a:cubicBezTo>
                  <a:cubicBezTo>
                    <a:pt x="1224118" y="1791958"/>
                    <a:pt x="1256037" y="1928763"/>
                    <a:pt x="1338849" y="1900098"/>
                  </a:cubicBezTo>
                  <a:cubicBezTo>
                    <a:pt x="1421661" y="1871440"/>
                    <a:pt x="1401182" y="1757077"/>
                    <a:pt x="1476283" y="1768610"/>
                  </a:cubicBezTo>
                  <a:cubicBezTo>
                    <a:pt x="1551384" y="1780142"/>
                    <a:pt x="1613994" y="2000304"/>
                    <a:pt x="1696468" y="2185739"/>
                  </a:cubicBezTo>
                  <a:cubicBezTo>
                    <a:pt x="1778935" y="2371166"/>
                    <a:pt x="1860343" y="2415637"/>
                    <a:pt x="1943822" y="2350258"/>
                  </a:cubicBezTo>
                  <a:cubicBezTo>
                    <a:pt x="2027302" y="2284886"/>
                    <a:pt x="2097477" y="2209808"/>
                    <a:pt x="2024340" y="1813948"/>
                  </a:cubicBezTo>
                  <a:cubicBezTo>
                    <a:pt x="1951203" y="1418088"/>
                    <a:pt x="1920934" y="1013220"/>
                    <a:pt x="2048386" y="962526"/>
                  </a:cubicBezTo>
                  <a:cubicBezTo>
                    <a:pt x="2175839" y="911832"/>
                    <a:pt x="2232586" y="1120262"/>
                    <a:pt x="2262318" y="1229438"/>
                  </a:cubicBezTo>
                  <a:cubicBezTo>
                    <a:pt x="2292042" y="1338613"/>
                    <a:pt x="2305500" y="1505519"/>
                    <a:pt x="2394604" y="1470600"/>
                  </a:cubicBezTo>
                  <a:cubicBezTo>
                    <a:pt x="2483715" y="1435681"/>
                    <a:pt x="2474094" y="1243740"/>
                    <a:pt x="2536128" y="1226844"/>
                  </a:cubicBezTo>
                  <a:cubicBezTo>
                    <a:pt x="2598162" y="1209957"/>
                    <a:pt x="2664462" y="1218558"/>
                    <a:pt x="2702780" y="1290743"/>
                  </a:cubicBezTo>
                  <a:cubicBezTo>
                    <a:pt x="2741090" y="1362936"/>
                    <a:pt x="2814165" y="1367026"/>
                    <a:pt x="2860647" y="1322386"/>
                  </a:cubicBezTo>
                  <a:cubicBezTo>
                    <a:pt x="2907129" y="1277753"/>
                    <a:pt x="2922627" y="1165217"/>
                    <a:pt x="2997391" y="1178544"/>
                  </a:cubicBezTo>
                  <a:cubicBezTo>
                    <a:pt x="3050609" y="1188043"/>
                    <a:pt x="3073381" y="1203159"/>
                    <a:pt x="3139183" y="1337171"/>
                  </a:cubicBezTo>
                  <a:cubicBezTo>
                    <a:pt x="3204985" y="1471175"/>
                    <a:pt x="3231908" y="1562849"/>
                    <a:pt x="3291050" y="1679613"/>
                  </a:cubicBezTo>
                  <a:cubicBezTo>
                    <a:pt x="3343601" y="1783357"/>
                    <a:pt x="3393957" y="1811500"/>
                    <a:pt x="3453106" y="1814056"/>
                  </a:cubicBezTo>
                  <a:cubicBezTo>
                    <a:pt x="3543061" y="1817938"/>
                    <a:pt x="3562995" y="1698849"/>
                    <a:pt x="3553573" y="1576146"/>
                  </a:cubicBezTo>
                  <a:cubicBezTo>
                    <a:pt x="3544151" y="1453444"/>
                    <a:pt x="3420804" y="863379"/>
                    <a:pt x="3562473" y="806147"/>
                  </a:cubicBezTo>
                  <a:cubicBezTo>
                    <a:pt x="3704135" y="748909"/>
                    <a:pt x="3745775" y="950802"/>
                    <a:pt x="3767857" y="1022082"/>
                  </a:cubicBezTo>
                  <a:cubicBezTo>
                    <a:pt x="3789932" y="1093362"/>
                    <a:pt x="3821843" y="1230167"/>
                    <a:pt x="3904655" y="1201501"/>
                  </a:cubicBezTo>
                  <a:cubicBezTo>
                    <a:pt x="3987467" y="1172836"/>
                    <a:pt x="3966988" y="1058481"/>
                    <a:pt x="4042097" y="1070013"/>
                  </a:cubicBezTo>
                  <a:cubicBezTo>
                    <a:pt x="4117198" y="1081546"/>
                    <a:pt x="4149984" y="1202268"/>
                    <a:pt x="4224900" y="1390865"/>
                  </a:cubicBezTo>
                  <a:cubicBezTo>
                    <a:pt x="4249745" y="1453398"/>
                    <a:pt x="4288055" y="1567407"/>
                    <a:pt x="4332971" y="1574505"/>
                  </a:cubicBezTo>
                  <a:cubicBezTo>
                    <a:pt x="4433093" y="1590318"/>
                    <a:pt x="4429732" y="1462866"/>
                    <a:pt x="4420310" y="1340171"/>
                  </a:cubicBezTo>
                  <a:cubicBezTo>
                    <a:pt x="4410887" y="1217468"/>
                    <a:pt x="4287541" y="627388"/>
                    <a:pt x="4429210" y="570164"/>
                  </a:cubicBezTo>
                  <a:cubicBezTo>
                    <a:pt x="4570873" y="512933"/>
                    <a:pt x="4612520" y="714819"/>
                    <a:pt x="4634594" y="786106"/>
                  </a:cubicBezTo>
                  <a:cubicBezTo>
                    <a:pt x="4656669" y="857386"/>
                    <a:pt x="4688580" y="994191"/>
                    <a:pt x="4771392" y="965526"/>
                  </a:cubicBezTo>
                  <a:cubicBezTo>
                    <a:pt x="4854212" y="936860"/>
                    <a:pt x="4833734" y="822498"/>
                    <a:pt x="4908834" y="834038"/>
                  </a:cubicBezTo>
                  <a:cubicBezTo>
                    <a:pt x="4983935" y="845570"/>
                    <a:pt x="5046537" y="1065724"/>
                    <a:pt x="5129011" y="1251152"/>
                  </a:cubicBezTo>
                  <a:cubicBezTo>
                    <a:pt x="5211478" y="1436587"/>
                    <a:pt x="5292886" y="1481065"/>
                    <a:pt x="5376365" y="1415679"/>
                  </a:cubicBezTo>
                  <a:cubicBezTo>
                    <a:pt x="5459845" y="1350307"/>
                    <a:pt x="5530012" y="1275236"/>
                    <a:pt x="5456883" y="879376"/>
                  </a:cubicBezTo>
                  <a:cubicBezTo>
                    <a:pt x="5383754" y="483516"/>
                    <a:pt x="5353470" y="78648"/>
                    <a:pt x="5480930" y="27954"/>
                  </a:cubicBezTo>
                  <a:cubicBezTo>
                    <a:pt x="5608389" y="-22740"/>
                    <a:pt x="5665137" y="185691"/>
                    <a:pt x="5694861" y="294866"/>
                  </a:cubicBezTo>
                  <a:cubicBezTo>
                    <a:pt x="5724586" y="404042"/>
                    <a:pt x="5738044" y="570955"/>
                    <a:pt x="5827155" y="536036"/>
                  </a:cubicBezTo>
                  <a:cubicBezTo>
                    <a:pt x="5916258" y="501110"/>
                    <a:pt x="5906645" y="309176"/>
                    <a:pt x="5968671" y="292273"/>
                  </a:cubicBezTo>
                  <a:cubicBezTo>
                    <a:pt x="6030705" y="275385"/>
                    <a:pt x="6097013" y="283986"/>
                    <a:pt x="6135323" y="356179"/>
                  </a:cubicBezTo>
                  <a:cubicBezTo>
                    <a:pt x="6173633" y="428364"/>
                    <a:pt x="6246708" y="432461"/>
                    <a:pt x="6293190" y="387821"/>
                  </a:cubicBezTo>
                  <a:cubicBezTo>
                    <a:pt x="6339672" y="343181"/>
                    <a:pt x="6355961" y="226809"/>
                    <a:pt x="6429926" y="243980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25" name="Freeform: Shape 86">
              <a:extLst>
                <a:ext uri="{FF2B5EF4-FFF2-40B4-BE49-F238E27FC236}">
                  <a16:creationId xmlns:a16="http://schemas.microsoft.com/office/drawing/2014/main" id="{3AAF5973-01DD-4678-A438-3159CD04D359}"/>
                </a:ext>
              </a:extLst>
            </p:cNvPr>
            <p:cNvSpPr/>
            <p:nvPr/>
          </p:nvSpPr>
          <p:spPr>
            <a:xfrm>
              <a:off x="7755836" y="1989270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5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5"/>
                    <a:pt x="316578" y="613015"/>
                  </a:cubicBezTo>
                  <a:cubicBezTo>
                    <a:pt x="152860" y="613015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26" name="Freeform: Shape 87">
              <a:extLst>
                <a:ext uri="{FF2B5EF4-FFF2-40B4-BE49-F238E27FC236}">
                  <a16:creationId xmlns:a16="http://schemas.microsoft.com/office/drawing/2014/main" id="{CAF5AABE-A6D9-42E5-958A-723E7C3FB1EB}"/>
                </a:ext>
              </a:extLst>
            </p:cNvPr>
            <p:cNvSpPr/>
            <p:nvPr/>
          </p:nvSpPr>
          <p:spPr>
            <a:xfrm>
              <a:off x="11825970" y="872447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4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4"/>
                    <a:pt x="316578" y="613014"/>
                  </a:cubicBezTo>
                  <a:cubicBezTo>
                    <a:pt x="152860" y="613014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4544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A895C6-6398-4D8E-9C13-5EE1FAA3D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486" y="2669268"/>
            <a:ext cx="10515600" cy="1325563"/>
          </a:xfrm>
        </p:spPr>
        <p:txBody>
          <a:bodyPr lIns="91440" tIns="45720" rIns="91440" bIns="45720" anchor="t"/>
          <a:lstStyle/>
          <a:p>
            <a:r>
              <a:rPr lang="pl-PL" sz="1800" b="1" dirty="0">
                <a:solidFill>
                  <a:srgbClr val="C00000"/>
                </a:solidFill>
              </a:rPr>
              <a:t>Zadanie domowe:</a:t>
            </a:r>
          </a:p>
          <a:p>
            <a:r>
              <a:rPr lang="pl-PL" sz="1800" dirty="0"/>
              <a:t>Spróbuj uzasadnić pisemnie, dlaczego Władysława </a:t>
            </a:r>
            <a:r>
              <a:rPr lang="pl-PL" sz="1800" dirty="0" err="1"/>
              <a:t>Gargula</a:t>
            </a:r>
            <a:r>
              <a:rPr lang="pl-PL" sz="1800" dirty="0"/>
              <a:t> możemy zaliczyć w poczet </a:t>
            </a:r>
            <a:br>
              <a:rPr lang="pl-PL" sz="1800" dirty="0"/>
            </a:br>
            <a:r>
              <a:rPr lang="pl-PL" sz="1800" dirty="0"/>
              <a:t>Wielkich z Małopolski. </a:t>
            </a:r>
          </a:p>
        </p:txBody>
      </p:sp>
      <p:grpSp>
        <p:nvGrpSpPr>
          <p:cNvPr id="24" name="Grafika Start3">
            <a:extLst>
              <a:ext uri="{FF2B5EF4-FFF2-40B4-BE49-F238E27FC236}">
                <a16:creationId xmlns:a16="http://schemas.microsoft.com/office/drawing/2014/main" id="{97C74FAF-7912-45B0-B6FC-0DB2555583F2}"/>
              </a:ext>
            </a:extLst>
          </p:cNvPr>
          <p:cNvGrpSpPr/>
          <p:nvPr/>
        </p:nvGrpSpPr>
        <p:grpSpPr>
          <a:xfrm rot="2812513">
            <a:off x="-1088676" y="4850687"/>
            <a:ext cx="4081834" cy="3138877"/>
            <a:chOff x="6008782" y="128898"/>
            <a:chExt cx="6533553" cy="5024201"/>
          </a:xfrm>
        </p:grpSpPr>
        <p:sp>
          <p:nvSpPr>
            <p:cNvPr id="7" name="Freeform: Shape 70">
              <a:extLst>
                <a:ext uri="{FF2B5EF4-FFF2-40B4-BE49-F238E27FC236}">
                  <a16:creationId xmlns:a16="http://schemas.microsoft.com/office/drawing/2014/main" id="{0A7783C8-6830-4996-A7EB-44CDE1535B03}"/>
                </a:ext>
              </a:extLst>
            </p:cNvPr>
            <p:cNvSpPr/>
            <p:nvPr/>
          </p:nvSpPr>
          <p:spPr>
            <a:xfrm>
              <a:off x="8058900" y="11371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8" name="Freeform: Shape 72">
              <a:extLst>
                <a:ext uri="{FF2B5EF4-FFF2-40B4-BE49-F238E27FC236}">
                  <a16:creationId xmlns:a16="http://schemas.microsoft.com/office/drawing/2014/main" id="{4CEEAF72-4169-4AA3-BE3E-2DEBDC13F479}"/>
                </a:ext>
              </a:extLst>
            </p:cNvPr>
            <p:cNvSpPr/>
            <p:nvPr/>
          </p:nvSpPr>
          <p:spPr>
            <a:xfrm>
              <a:off x="6876785" y="2501688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9" name="Freeform: Shape 73">
              <a:extLst>
                <a:ext uri="{FF2B5EF4-FFF2-40B4-BE49-F238E27FC236}">
                  <a16:creationId xmlns:a16="http://schemas.microsoft.com/office/drawing/2014/main" id="{269236F1-0124-4314-8427-8D00E4F9747B}"/>
                </a:ext>
              </a:extLst>
            </p:cNvPr>
            <p:cNvSpPr/>
            <p:nvPr/>
          </p:nvSpPr>
          <p:spPr>
            <a:xfrm>
              <a:off x="7330676" y="36369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0" name="Freeform: Shape 74">
              <a:extLst>
                <a:ext uri="{FF2B5EF4-FFF2-40B4-BE49-F238E27FC236}">
                  <a16:creationId xmlns:a16="http://schemas.microsoft.com/office/drawing/2014/main" id="{DC2F713C-2AC2-45E6-860B-B6D7B00222D1}"/>
                </a:ext>
              </a:extLst>
            </p:cNvPr>
            <p:cNvSpPr/>
            <p:nvPr/>
          </p:nvSpPr>
          <p:spPr>
            <a:xfrm>
              <a:off x="7162487" y="495360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1" name="Freeform: Shape 75">
              <a:extLst>
                <a:ext uri="{FF2B5EF4-FFF2-40B4-BE49-F238E27FC236}">
                  <a16:creationId xmlns:a16="http://schemas.microsoft.com/office/drawing/2014/main" id="{148AF553-C7C3-45F1-928A-C195AC704EAD}"/>
                </a:ext>
              </a:extLst>
            </p:cNvPr>
            <p:cNvSpPr/>
            <p:nvPr/>
          </p:nvSpPr>
          <p:spPr>
            <a:xfrm>
              <a:off x="8417748" y="4047325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2" name="Freeform: Shape 76">
              <a:extLst>
                <a:ext uri="{FF2B5EF4-FFF2-40B4-BE49-F238E27FC236}">
                  <a16:creationId xmlns:a16="http://schemas.microsoft.com/office/drawing/2014/main" id="{AB8D8A33-C7FE-41CD-A319-3E0B82AF8792}"/>
                </a:ext>
              </a:extLst>
            </p:cNvPr>
            <p:cNvSpPr/>
            <p:nvPr/>
          </p:nvSpPr>
          <p:spPr>
            <a:xfrm>
              <a:off x="9114568" y="465351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3" name="Freeform: Shape 77">
              <a:extLst>
                <a:ext uri="{FF2B5EF4-FFF2-40B4-BE49-F238E27FC236}">
                  <a16:creationId xmlns:a16="http://schemas.microsoft.com/office/drawing/2014/main" id="{4BE2AFB5-288B-4246-B5FE-2345089A1B03}"/>
                </a:ext>
              </a:extLst>
            </p:cNvPr>
            <p:cNvSpPr/>
            <p:nvPr/>
          </p:nvSpPr>
          <p:spPr>
            <a:xfrm>
              <a:off x="10675821" y="3852555"/>
              <a:ext cx="268546" cy="199492"/>
            </a:xfrm>
            <a:custGeom>
              <a:avLst/>
              <a:gdLst>
                <a:gd name="connsiteX0" fmla="*/ 7086 w 268546"/>
                <a:gd name="connsiteY0" fmla="*/ 68334 h 199491"/>
                <a:gd name="connsiteX1" fmla="*/ 227174 w 268546"/>
                <a:gd name="connsiteY1" fmla="*/ 7087 h 199491"/>
                <a:gd name="connsiteX2" fmla="*/ 262210 w 268546"/>
                <a:gd name="connsiteY2" fmla="*/ 132986 h 199491"/>
                <a:gd name="connsiteX3" fmla="*/ 42122 w 268546"/>
                <a:gd name="connsiteY3" fmla="*/ 194233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4"/>
                  </a:moveTo>
                  <a:lnTo>
                    <a:pt x="227174" y="7087"/>
                  </a:lnTo>
                  <a:lnTo>
                    <a:pt x="262210" y="132986"/>
                  </a:lnTo>
                  <a:lnTo>
                    <a:pt x="42122" y="194233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4" name="Freeform: Shape 78">
              <a:extLst>
                <a:ext uri="{FF2B5EF4-FFF2-40B4-BE49-F238E27FC236}">
                  <a16:creationId xmlns:a16="http://schemas.microsoft.com/office/drawing/2014/main" id="{79774A91-47C9-4268-811F-703E9C2EA44B}"/>
                </a:ext>
              </a:extLst>
            </p:cNvPr>
            <p:cNvSpPr/>
            <p:nvPr/>
          </p:nvSpPr>
          <p:spPr>
            <a:xfrm>
              <a:off x="9114636" y="2766523"/>
              <a:ext cx="268546" cy="199492"/>
            </a:xfrm>
            <a:custGeom>
              <a:avLst/>
              <a:gdLst>
                <a:gd name="connsiteX0" fmla="*/ 7087 w 268546"/>
                <a:gd name="connsiteY0" fmla="*/ 68330 h 199491"/>
                <a:gd name="connsiteX1" fmla="*/ 227159 w 268546"/>
                <a:gd name="connsiteY1" fmla="*/ 7087 h 199491"/>
                <a:gd name="connsiteX2" fmla="*/ 262195 w 268546"/>
                <a:gd name="connsiteY2" fmla="*/ 132986 h 199491"/>
                <a:gd name="connsiteX3" fmla="*/ 42123 w 268546"/>
                <a:gd name="connsiteY3" fmla="*/ 194229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0"/>
                  </a:moveTo>
                  <a:lnTo>
                    <a:pt x="227159" y="7087"/>
                  </a:lnTo>
                  <a:lnTo>
                    <a:pt x="262195" y="132986"/>
                  </a:lnTo>
                  <a:lnTo>
                    <a:pt x="42123" y="194229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5" name="Freeform: Shape 79">
              <a:extLst>
                <a:ext uri="{FF2B5EF4-FFF2-40B4-BE49-F238E27FC236}">
                  <a16:creationId xmlns:a16="http://schemas.microsoft.com/office/drawing/2014/main" id="{3D4DEC2D-4616-4DA6-A907-65CE5ADE97F5}"/>
                </a:ext>
              </a:extLst>
            </p:cNvPr>
            <p:cNvSpPr/>
            <p:nvPr/>
          </p:nvSpPr>
          <p:spPr>
            <a:xfrm>
              <a:off x="9721425" y="390577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6" name="Freeform: Shape 80">
              <a:extLst>
                <a:ext uri="{FF2B5EF4-FFF2-40B4-BE49-F238E27FC236}">
                  <a16:creationId xmlns:a16="http://schemas.microsoft.com/office/drawing/2014/main" id="{46B8446F-6A81-443E-94D7-6E93CE8B0D5D}"/>
                </a:ext>
              </a:extLst>
            </p:cNvPr>
            <p:cNvSpPr/>
            <p:nvPr/>
          </p:nvSpPr>
          <p:spPr>
            <a:xfrm>
              <a:off x="9563440" y="1908682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7" name="Freeform: Shape 81">
              <a:extLst>
                <a:ext uri="{FF2B5EF4-FFF2-40B4-BE49-F238E27FC236}">
                  <a16:creationId xmlns:a16="http://schemas.microsoft.com/office/drawing/2014/main" id="{D3768342-CAFA-44CE-A5DA-5771F3B4B9DB}"/>
                </a:ext>
              </a:extLst>
            </p:cNvPr>
            <p:cNvSpPr/>
            <p:nvPr/>
          </p:nvSpPr>
          <p:spPr>
            <a:xfrm>
              <a:off x="10338856" y="1121265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8" name="Freeform: Shape 82">
              <a:extLst>
                <a:ext uri="{FF2B5EF4-FFF2-40B4-BE49-F238E27FC236}">
                  <a16:creationId xmlns:a16="http://schemas.microsoft.com/office/drawing/2014/main" id="{F8920414-46FF-49BE-AB53-81D5B9955992}"/>
                </a:ext>
              </a:extLst>
            </p:cNvPr>
            <p:cNvSpPr/>
            <p:nvPr/>
          </p:nvSpPr>
          <p:spPr>
            <a:xfrm>
              <a:off x="10759913" y="268270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19" name="Freeform: Shape 83">
              <a:extLst>
                <a:ext uri="{FF2B5EF4-FFF2-40B4-BE49-F238E27FC236}">
                  <a16:creationId xmlns:a16="http://schemas.microsoft.com/office/drawing/2014/main" id="{60BF0ED3-4E61-40A5-B668-22A8D0DB4143}"/>
                </a:ext>
              </a:extLst>
            </p:cNvPr>
            <p:cNvSpPr/>
            <p:nvPr/>
          </p:nvSpPr>
          <p:spPr>
            <a:xfrm>
              <a:off x="6011383" y="719754"/>
              <a:ext cx="5769908" cy="2861936"/>
            </a:xfrm>
            <a:custGeom>
              <a:avLst/>
              <a:gdLst>
                <a:gd name="connsiteX0" fmla="*/ 5751863 w 5769908"/>
                <a:gd name="connsiteY0" fmla="*/ 1120380 h 2861935"/>
                <a:gd name="connsiteX1" fmla="*/ 5394826 w 5769908"/>
                <a:gd name="connsiteY1" fmla="*/ 916162 h 2861935"/>
                <a:gd name="connsiteX2" fmla="*/ 5211716 w 5769908"/>
                <a:gd name="connsiteY2" fmla="*/ 243623 h 2861935"/>
                <a:gd name="connsiteX3" fmla="*/ 4891631 w 5769908"/>
                <a:gd name="connsiteY3" fmla="*/ 31939 h 2861935"/>
                <a:gd name="connsiteX4" fmla="*/ 4696430 w 5769908"/>
                <a:gd name="connsiteY4" fmla="*/ 383919 h 2861935"/>
                <a:gd name="connsiteX5" fmla="*/ 4875718 w 5769908"/>
                <a:gd name="connsiteY5" fmla="*/ 1500550 h 2861935"/>
                <a:gd name="connsiteX6" fmla="*/ 4760175 w 5769908"/>
                <a:gd name="connsiteY6" fmla="*/ 1734699 h 2861935"/>
                <a:gd name="connsiteX7" fmla="*/ 4534288 w 5769908"/>
                <a:gd name="connsiteY7" fmla="*/ 1577922 h 2861935"/>
                <a:gd name="connsiteX8" fmla="*/ 4210989 w 5769908"/>
                <a:gd name="connsiteY8" fmla="*/ 884604 h 2861935"/>
                <a:gd name="connsiteX9" fmla="*/ 3906120 w 5769908"/>
                <a:gd name="connsiteY9" fmla="*/ 967608 h 2861935"/>
                <a:gd name="connsiteX10" fmla="*/ 3978927 w 5769908"/>
                <a:gd name="connsiteY10" fmla="*/ 1729129 h 2861935"/>
                <a:gd name="connsiteX11" fmla="*/ 3863698 w 5769908"/>
                <a:gd name="connsiteY11" fmla="*/ 1978777 h 2861935"/>
                <a:gd name="connsiteX12" fmla="*/ 3645400 w 5769908"/>
                <a:gd name="connsiteY12" fmla="*/ 1835534 h 2861935"/>
                <a:gd name="connsiteX13" fmla="*/ 3236144 w 5769908"/>
                <a:gd name="connsiteY13" fmla="*/ 787391 h 2861935"/>
                <a:gd name="connsiteX14" fmla="*/ 3233474 w 5769908"/>
                <a:gd name="connsiteY14" fmla="*/ 782234 h 2861935"/>
                <a:gd name="connsiteX15" fmla="*/ 2886773 w 5769908"/>
                <a:gd name="connsiteY15" fmla="*/ 577802 h 2861935"/>
                <a:gd name="connsiteX16" fmla="*/ 2718187 w 5769908"/>
                <a:gd name="connsiteY16" fmla="*/ 922538 h 2861935"/>
                <a:gd name="connsiteX17" fmla="*/ 2901297 w 5769908"/>
                <a:gd name="connsiteY17" fmla="*/ 1595078 h 2861935"/>
                <a:gd name="connsiteX18" fmla="*/ 2697072 w 5769908"/>
                <a:gd name="connsiteY18" fmla="*/ 1952106 h 2861935"/>
                <a:gd name="connsiteX19" fmla="*/ 1697949 w 5769908"/>
                <a:gd name="connsiteY19" fmla="*/ 2224144 h 2861935"/>
                <a:gd name="connsiteX20" fmla="*/ 1340913 w 5769908"/>
                <a:gd name="connsiteY20" fmla="*/ 2019926 h 2861935"/>
                <a:gd name="connsiteX21" fmla="*/ 1157803 w 5769908"/>
                <a:gd name="connsiteY21" fmla="*/ 1347386 h 2861935"/>
                <a:gd name="connsiteX22" fmla="*/ 837719 w 5769908"/>
                <a:gd name="connsiteY22" fmla="*/ 1135710 h 2861935"/>
                <a:gd name="connsiteX23" fmla="*/ 642516 w 5769908"/>
                <a:gd name="connsiteY23" fmla="*/ 1487690 h 2861935"/>
                <a:gd name="connsiteX24" fmla="*/ 821805 w 5769908"/>
                <a:gd name="connsiteY24" fmla="*/ 2604321 h 2861935"/>
                <a:gd name="connsiteX25" fmla="*/ 706262 w 5769908"/>
                <a:gd name="connsiteY25" fmla="*/ 2838463 h 2861935"/>
                <a:gd name="connsiteX26" fmla="*/ 480376 w 5769908"/>
                <a:gd name="connsiteY26" fmla="*/ 2681685 h 2861935"/>
                <a:gd name="connsiteX27" fmla="*/ 157076 w 5769908"/>
                <a:gd name="connsiteY27" fmla="*/ 1988368 h 2861935"/>
                <a:gd name="connsiteX28" fmla="*/ 20141 w 5769908"/>
                <a:gd name="connsiteY28" fmla="*/ 1956986 h 286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69908" h="2861935">
                  <a:moveTo>
                    <a:pt x="5751863" y="1120380"/>
                  </a:moveTo>
                  <a:cubicBezTo>
                    <a:pt x="5553491" y="1174396"/>
                    <a:pt x="5442244" y="1090341"/>
                    <a:pt x="5394826" y="916162"/>
                  </a:cubicBezTo>
                  <a:cubicBezTo>
                    <a:pt x="5347409" y="741975"/>
                    <a:pt x="5259141" y="417809"/>
                    <a:pt x="5211716" y="243623"/>
                  </a:cubicBezTo>
                  <a:cubicBezTo>
                    <a:pt x="5164290" y="69444"/>
                    <a:pt x="5053718" y="-12187"/>
                    <a:pt x="4891631" y="31939"/>
                  </a:cubicBezTo>
                  <a:cubicBezTo>
                    <a:pt x="4729545" y="76073"/>
                    <a:pt x="4674270" y="177990"/>
                    <a:pt x="4696430" y="383919"/>
                  </a:cubicBezTo>
                  <a:cubicBezTo>
                    <a:pt x="4706611" y="478593"/>
                    <a:pt x="4890642" y="1340580"/>
                    <a:pt x="4875718" y="1500550"/>
                  </a:cubicBezTo>
                  <a:cubicBezTo>
                    <a:pt x="4860818" y="1660526"/>
                    <a:pt x="4842649" y="1708343"/>
                    <a:pt x="4760175" y="1734699"/>
                  </a:cubicBezTo>
                  <a:cubicBezTo>
                    <a:pt x="4677700" y="1761047"/>
                    <a:pt x="4602515" y="1699665"/>
                    <a:pt x="4534288" y="1577922"/>
                  </a:cubicBezTo>
                  <a:cubicBezTo>
                    <a:pt x="4466063" y="1456178"/>
                    <a:pt x="4347764" y="967232"/>
                    <a:pt x="4210989" y="884604"/>
                  </a:cubicBezTo>
                  <a:cubicBezTo>
                    <a:pt x="4061570" y="794334"/>
                    <a:pt x="3938538" y="910937"/>
                    <a:pt x="3906120" y="967608"/>
                  </a:cubicBezTo>
                  <a:cubicBezTo>
                    <a:pt x="3826777" y="1106316"/>
                    <a:pt x="3976019" y="1589600"/>
                    <a:pt x="3978927" y="1729129"/>
                  </a:cubicBezTo>
                  <a:cubicBezTo>
                    <a:pt x="3981835" y="1868658"/>
                    <a:pt x="3948152" y="1959687"/>
                    <a:pt x="3863698" y="1978777"/>
                  </a:cubicBezTo>
                  <a:cubicBezTo>
                    <a:pt x="3779252" y="1997874"/>
                    <a:pt x="3739353" y="1965864"/>
                    <a:pt x="3645400" y="1835534"/>
                  </a:cubicBezTo>
                  <a:cubicBezTo>
                    <a:pt x="3551448" y="1705197"/>
                    <a:pt x="3275359" y="874162"/>
                    <a:pt x="3236144" y="787391"/>
                  </a:cubicBezTo>
                  <a:lnTo>
                    <a:pt x="3233474" y="782234"/>
                  </a:lnTo>
                  <a:cubicBezTo>
                    <a:pt x="3155280" y="590446"/>
                    <a:pt x="3048859" y="533668"/>
                    <a:pt x="2886773" y="577802"/>
                  </a:cubicBezTo>
                  <a:cubicBezTo>
                    <a:pt x="2724686" y="621935"/>
                    <a:pt x="2670762" y="748351"/>
                    <a:pt x="2718187" y="922538"/>
                  </a:cubicBezTo>
                  <a:cubicBezTo>
                    <a:pt x="2765605" y="1096717"/>
                    <a:pt x="2853872" y="1420891"/>
                    <a:pt x="2901297" y="1595078"/>
                  </a:cubicBezTo>
                  <a:cubicBezTo>
                    <a:pt x="2948730" y="1769257"/>
                    <a:pt x="2895450" y="1898098"/>
                    <a:pt x="2697072" y="1952106"/>
                  </a:cubicBezTo>
                  <a:lnTo>
                    <a:pt x="1697949" y="2224144"/>
                  </a:lnTo>
                  <a:cubicBezTo>
                    <a:pt x="1499578" y="2278152"/>
                    <a:pt x="1388338" y="2194105"/>
                    <a:pt x="1340913" y="2019926"/>
                  </a:cubicBezTo>
                  <a:cubicBezTo>
                    <a:pt x="1293495" y="1845747"/>
                    <a:pt x="1205228" y="1521573"/>
                    <a:pt x="1157803" y="1347386"/>
                  </a:cubicBezTo>
                  <a:cubicBezTo>
                    <a:pt x="1110378" y="1173207"/>
                    <a:pt x="999806" y="1091577"/>
                    <a:pt x="837719" y="1135710"/>
                  </a:cubicBezTo>
                  <a:cubicBezTo>
                    <a:pt x="675632" y="1179836"/>
                    <a:pt x="620357" y="1281754"/>
                    <a:pt x="642516" y="1487690"/>
                  </a:cubicBezTo>
                  <a:cubicBezTo>
                    <a:pt x="652698" y="1582357"/>
                    <a:pt x="836721" y="2444344"/>
                    <a:pt x="821805" y="2604321"/>
                  </a:cubicBezTo>
                  <a:cubicBezTo>
                    <a:pt x="806897" y="2764290"/>
                    <a:pt x="788736" y="2812114"/>
                    <a:pt x="706262" y="2838463"/>
                  </a:cubicBezTo>
                  <a:cubicBezTo>
                    <a:pt x="623787" y="2864818"/>
                    <a:pt x="548602" y="2803429"/>
                    <a:pt x="480376" y="2681685"/>
                  </a:cubicBezTo>
                  <a:cubicBezTo>
                    <a:pt x="412149" y="2559942"/>
                    <a:pt x="293843" y="2070996"/>
                    <a:pt x="157076" y="1988368"/>
                  </a:cubicBezTo>
                  <a:cubicBezTo>
                    <a:pt x="107795" y="1958590"/>
                    <a:pt x="61375" y="1951324"/>
                    <a:pt x="20141" y="1956986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0" name="Freeform: Shape 84">
              <a:extLst>
                <a:ext uri="{FF2B5EF4-FFF2-40B4-BE49-F238E27FC236}">
                  <a16:creationId xmlns:a16="http://schemas.microsoft.com/office/drawing/2014/main" id="{D78C170C-7BD5-4B89-B4D1-790C32968256}"/>
                </a:ext>
              </a:extLst>
            </p:cNvPr>
            <p:cNvSpPr/>
            <p:nvPr/>
          </p:nvSpPr>
          <p:spPr>
            <a:xfrm>
              <a:off x="6012825" y="128898"/>
              <a:ext cx="6529510" cy="1987242"/>
            </a:xfrm>
            <a:custGeom>
              <a:avLst/>
              <a:gdLst>
                <a:gd name="connsiteX0" fmla="*/ 6516299 w 6529510"/>
                <a:gd name="connsiteY0" fmla="*/ 474841 h 1987242"/>
                <a:gd name="connsiteX1" fmla="*/ 5984961 w 6529510"/>
                <a:gd name="connsiteY1" fmla="*/ 423618 h 1987242"/>
                <a:gd name="connsiteX2" fmla="*/ 5905770 w 6529510"/>
                <a:gd name="connsiteY2" fmla="*/ 445179 h 1987242"/>
                <a:gd name="connsiteX3" fmla="*/ 5473740 w 6529510"/>
                <a:gd name="connsiteY3" fmla="*/ 758702 h 1987242"/>
                <a:gd name="connsiteX4" fmla="*/ 4736742 w 6529510"/>
                <a:gd name="connsiteY4" fmla="*/ 803450 h 1987242"/>
                <a:gd name="connsiteX5" fmla="*/ 4183974 w 6529510"/>
                <a:gd name="connsiteY5" fmla="*/ 354272 h 1987242"/>
                <a:gd name="connsiteX6" fmla="*/ 4247504 w 6529510"/>
                <a:gd name="connsiteY6" fmla="*/ 25142 h 1987242"/>
                <a:gd name="connsiteX7" fmla="*/ 4487961 w 6529510"/>
                <a:gd name="connsiteY7" fmla="*/ 391439 h 1987242"/>
                <a:gd name="connsiteX8" fmla="*/ 3883993 w 6529510"/>
                <a:gd name="connsiteY8" fmla="*/ 843724 h 1987242"/>
                <a:gd name="connsiteX9" fmla="*/ 3870404 w 6529510"/>
                <a:gd name="connsiteY9" fmla="*/ 847430 h 1987242"/>
                <a:gd name="connsiteX10" fmla="*/ 3120516 w 6529510"/>
                <a:gd name="connsiteY10" fmla="*/ 763759 h 1987242"/>
                <a:gd name="connsiteX11" fmla="*/ 3142091 w 6529510"/>
                <a:gd name="connsiteY11" fmla="*/ 326113 h 1987242"/>
                <a:gd name="connsiteX12" fmla="*/ 3363719 w 6529510"/>
                <a:gd name="connsiteY12" fmla="*/ 577610 h 1987242"/>
                <a:gd name="connsiteX13" fmla="*/ 3114961 w 6529510"/>
                <a:gd name="connsiteY13" fmla="*/ 1245009 h 1987242"/>
                <a:gd name="connsiteX14" fmla="*/ 2456999 w 6529510"/>
                <a:gd name="connsiteY14" fmla="*/ 1580071 h 1987242"/>
                <a:gd name="connsiteX15" fmla="*/ 1925661 w 6529510"/>
                <a:gd name="connsiteY15" fmla="*/ 1528840 h 1987242"/>
                <a:gd name="connsiteX16" fmla="*/ 1846471 w 6529510"/>
                <a:gd name="connsiteY16" fmla="*/ 1550400 h 1987242"/>
                <a:gd name="connsiteX17" fmla="*/ 1414441 w 6529510"/>
                <a:gd name="connsiteY17" fmla="*/ 1863924 h 1987242"/>
                <a:gd name="connsiteX18" fmla="*/ 677442 w 6529510"/>
                <a:gd name="connsiteY18" fmla="*/ 1908671 h 1987242"/>
                <a:gd name="connsiteX19" fmla="*/ 124675 w 6529510"/>
                <a:gd name="connsiteY19" fmla="*/ 1459501 h 1987242"/>
                <a:gd name="connsiteX20" fmla="*/ 188213 w 6529510"/>
                <a:gd name="connsiteY20" fmla="*/ 1130371 h 1987242"/>
                <a:gd name="connsiteX21" fmla="*/ 428677 w 6529510"/>
                <a:gd name="connsiteY21" fmla="*/ 1496668 h 1987242"/>
                <a:gd name="connsiteX22" fmla="*/ 20141 w 6529510"/>
                <a:gd name="connsiteY22" fmla="*/ 1898098 h 198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29510" h="1987242">
                  <a:moveTo>
                    <a:pt x="6516299" y="474841"/>
                  </a:moveTo>
                  <a:cubicBezTo>
                    <a:pt x="6251036" y="443122"/>
                    <a:pt x="6306625" y="328039"/>
                    <a:pt x="5984961" y="423618"/>
                  </a:cubicBezTo>
                  <a:lnTo>
                    <a:pt x="5905770" y="445179"/>
                  </a:lnTo>
                  <a:cubicBezTo>
                    <a:pt x="5580054" y="525865"/>
                    <a:pt x="5686306" y="596877"/>
                    <a:pt x="5473740" y="758702"/>
                  </a:cubicBezTo>
                  <a:cubicBezTo>
                    <a:pt x="5261175" y="920521"/>
                    <a:pt x="4965697" y="869037"/>
                    <a:pt x="4736742" y="803450"/>
                  </a:cubicBezTo>
                  <a:cubicBezTo>
                    <a:pt x="4507779" y="737856"/>
                    <a:pt x="4266893" y="491606"/>
                    <a:pt x="4183974" y="354272"/>
                  </a:cubicBezTo>
                  <a:cubicBezTo>
                    <a:pt x="4101039" y="216937"/>
                    <a:pt x="4113454" y="49648"/>
                    <a:pt x="4247504" y="25142"/>
                  </a:cubicBezTo>
                  <a:cubicBezTo>
                    <a:pt x="4381570" y="635"/>
                    <a:pt x="4554338" y="57536"/>
                    <a:pt x="4487961" y="391439"/>
                  </a:cubicBezTo>
                  <a:cubicBezTo>
                    <a:pt x="4421591" y="725341"/>
                    <a:pt x="4115955" y="788565"/>
                    <a:pt x="3883993" y="843724"/>
                  </a:cubicBezTo>
                  <a:lnTo>
                    <a:pt x="3870404" y="847430"/>
                  </a:lnTo>
                  <a:cubicBezTo>
                    <a:pt x="3642508" y="917475"/>
                    <a:pt x="3346999" y="1017919"/>
                    <a:pt x="3120516" y="763759"/>
                  </a:cubicBezTo>
                  <a:cubicBezTo>
                    <a:pt x="2894023" y="509591"/>
                    <a:pt x="3014110" y="372955"/>
                    <a:pt x="3142091" y="326113"/>
                  </a:cubicBezTo>
                  <a:cubicBezTo>
                    <a:pt x="3270072" y="279278"/>
                    <a:pt x="3365568" y="417188"/>
                    <a:pt x="3363719" y="577610"/>
                  </a:cubicBezTo>
                  <a:cubicBezTo>
                    <a:pt x="3361862" y="738024"/>
                    <a:pt x="3279057" y="1072403"/>
                    <a:pt x="3114961" y="1245009"/>
                  </a:cubicBezTo>
                  <a:cubicBezTo>
                    <a:pt x="2950856" y="1417623"/>
                    <a:pt x="2722261" y="1611790"/>
                    <a:pt x="2456999" y="1580071"/>
                  </a:cubicBezTo>
                  <a:cubicBezTo>
                    <a:pt x="2191737" y="1548351"/>
                    <a:pt x="2247326" y="1433268"/>
                    <a:pt x="1925661" y="1528840"/>
                  </a:cubicBezTo>
                  <a:lnTo>
                    <a:pt x="1846471" y="1550400"/>
                  </a:lnTo>
                  <a:cubicBezTo>
                    <a:pt x="1520755" y="1631094"/>
                    <a:pt x="1627015" y="1702106"/>
                    <a:pt x="1414441" y="1863924"/>
                  </a:cubicBezTo>
                  <a:cubicBezTo>
                    <a:pt x="1201875" y="2025742"/>
                    <a:pt x="906397" y="1974266"/>
                    <a:pt x="677442" y="1908671"/>
                  </a:cubicBezTo>
                  <a:cubicBezTo>
                    <a:pt x="448488" y="1843077"/>
                    <a:pt x="207602" y="1596836"/>
                    <a:pt x="124675" y="1459501"/>
                  </a:cubicBezTo>
                  <a:cubicBezTo>
                    <a:pt x="41755" y="1322166"/>
                    <a:pt x="54155" y="1154877"/>
                    <a:pt x="188213" y="1130371"/>
                  </a:cubicBezTo>
                  <a:cubicBezTo>
                    <a:pt x="322271" y="1105864"/>
                    <a:pt x="495053" y="1162765"/>
                    <a:pt x="428677" y="1496668"/>
                  </a:cubicBezTo>
                  <a:cubicBezTo>
                    <a:pt x="380009" y="1741497"/>
                    <a:pt x="202706" y="1840798"/>
                    <a:pt x="20141" y="1898098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1" name="Freeform: Shape 85">
              <a:extLst>
                <a:ext uri="{FF2B5EF4-FFF2-40B4-BE49-F238E27FC236}">
                  <a16:creationId xmlns:a16="http://schemas.microsoft.com/office/drawing/2014/main" id="{F1702D4C-AC6A-43E5-9B57-42D13559729B}"/>
                </a:ext>
              </a:extLst>
            </p:cNvPr>
            <p:cNvSpPr/>
            <p:nvPr/>
          </p:nvSpPr>
          <p:spPr>
            <a:xfrm>
              <a:off x="6008782" y="2381591"/>
              <a:ext cx="6445110" cy="2762190"/>
            </a:xfrm>
            <a:custGeom>
              <a:avLst/>
              <a:gdLst>
                <a:gd name="connsiteX0" fmla="*/ 20141 w 6445110"/>
                <a:gd name="connsiteY0" fmla="*/ 2748873 h 2762190"/>
                <a:gd name="connsiteX1" fmla="*/ 120608 w 6445110"/>
                <a:gd name="connsiteY1" fmla="*/ 2510964 h 2762190"/>
                <a:gd name="connsiteX2" fmla="*/ 129509 w 6445110"/>
                <a:gd name="connsiteY2" fmla="*/ 1740965 h 2762190"/>
                <a:gd name="connsiteX3" fmla="*/ 334892 w 6445110"/>
                <a:gd name="connsiteY3" fmla="*/ 1956899 h 2762190"/>
                <a:gd name="connsiteX4" fmla="*/ 471690 w 6445110"/>
                <a:gd name="connsiteY4" fmla="*/ 2136326 h 2762190"/>
                <a:gd name="connsiteX5" fmla="*/ 609132 w 6445110"/>
                <a:gd name="connsiteY5" fmla="*/ 2004830 h 2762190"/>
                <a:gd name="connsiteX6" fmla="*/ 791943 w 6445110"/>
                <a:gd name="connsiteY6" fmla="*/ 2325697 h 2762190"/>
                <a:gd name="connsiteX7" fmla="*/ 900014 w 6445110"/>
                <a:gd name="connsiteY7" fmla="*/ 2509322 h 2762190"/>
                <a:gd name="connsiteX8" fmla="*/ 987352 w 6445110"/>
                <a:gd name="connsiteY8" fmla="*/ 2274988 h 2762190"/>
                <a:gd name="connsiteX9" fmla="*/ 996245 w 6445110"/>
                <a:gd name="connsiteY9" fmla="*/ 1504981 h 2762190"/>
                <a:gd name="connsiteX10" fmla="*/ 996660 w 6445110"/>
                <a:gd name="connsiteY10" fmla="*/ 1504744 h 2762190"/>
                <a:gd name="connsiteX11" fmla="*/ 1202044 w 6445110"/>
                <a:gd name="connsiteY11" fmla="*/ 1720678 h 2762190"/>
                <a:gd name="connsiteX12" fmla="*/ 1338849 w 6445110"/>
                <a:gd name="connsiteY12" fmla="*/ 1900098 h 2762190"/>
                <a:gd name="connsiteX13" fmla="*/ 1476283 w 6445110"/>
                <a:gd name="connsiteY13" fmla="*/ 1768610 h 2762190"/>
                <a:gd name="connsiteX14" fmla="*/ 1696468 w 6445110"/>
                <a:gd name="connsiteY14" fmla="*/ 2185739 h 2762190"/>
                <a:gd name="connsiteX15" fmla="*/ 1943822 w 6445110"/>
                <a:gd name="connsiteY15" fmla="*/ 2350258 h 2762190"/>
                <a:gd name="connsiteX16" fmla="*/ 2024340 w 6445110"/>
                <a:gd name="connsiteY16" fmla="*/ 1813948 h 2762190"/>
                <a:gd name="connsiteX17" fmla="*/ 2048386 w 6445110"/>
                <a:gd name="connsiteY17" fmla="*/ 962526 h 2762190"/>
                <a:gd name="connsiteX18" fmla="*/ 2262318 w 6445110"/>
                <a:gd name="connsiteY18" fmla="*/ 1229438 h 2762190"/>
                <a:gd name="connsiteX19" fmla="*/ 2394604 w 6445110"/>
                <a:gd name="connsiteY19" fmla="*/ 1470600 h 2762190"/>
                <a:gd name="connsiteX20" fmla="*/ 2536128 w 6445110"/>
                <a:gd name="connsiteY20" fmla="*/ 1226844 h 2762190"/>
                <a:gd name="connsiteX21" fmla="*/ 2702780 w 6445110"/>
                <a:gd name="connsiteY21" fmla="*/ 1290743 h 2762190"/>
                <a:gd name="connsiteX22" fmla="*/ 2860647 w 6445110"/>
                <a:gd name="connsiteY22" fmla="*/ 1322386 h 2762190"/>
                <a:gd name="connsiteX23" fmla="*/ 2997391 w 6445110"/>
                <a:gd name="connsiteY23" fmla="*/ 1178544 h 2762190"/>
                <a:gd name="connsiteX24" fmla="*/ 3139183 w 6445110"/>
                <a:gd name="connsiteY24" fmla="*/ 1337171 h 2762190"/>
                <a:gd name="connsiteX25" fmla="*/ 3291050 w 6445110"/>
                <a:gd name="connsiteY25" fmla="*/ 1679613 h 2762190"/>
                <a:gd name="connsiteX26" fmla="*/ 3453106 w 6445110"/>
                <a:gd name="connsiteY26" fmla="*/ 1814056 h 2762190"/>
                <a:gd name="connsiteX27" fmla="*/ 3553573 w 6445110"/>
                <a:gd name="connsiteY27" fmla="*/ 1576146 h 2762190"/>
                <a:gd name="connsiteX28" fmla="*/ 3562473 w 6445110"/>
                <a:gd name="connsiteY28" fmla="*/ 806147 h 2762190"/>
                <a:gd name="connsiteX29" fmla="*/ 3767857 w 6445110"/>
                <a:gd name="connsiteY29" fmla="*/ 1022082 h 2762190"/>
                <a:gd name="connsiteX30" fmla="*/ 3904655 w 6445110"/>
                <a:gd name="connsiteY30" fmla="*/ 1201501 h 2762190"/>
                <a:gd name="connsiteX31" fmla="*/ 4042097 w 6445110"/>
                <a:gd name="connsiteY31" fmla="*/ 1070013 h 2762190"/>
                <a:gd name="connsiteX32" fmla="*/ 4224900 w 6445110"/>
                <a:gd name="connsiteY32" fmla="*/ 1390865 h 2762190"/>
                <a:gd name="connsiteX33" fmla="*/ 4332971 w 6445110"/>
                <a:gd name="connsiteY33" fmla="*/ 1574505 h 2762190"/>
                <a:gd name="connsiteX34" fmla="*/ 4420310 w 6445110"/>
                <a:gd name="connsiteY34" fmla="*/ 1340171 h 2762190"/>
                <a:gd name="connsiteX35" fmla="*/ 4429210 w 6445110"/>
                <a:gd name="connsiteY35" fmla="*/ 570164 h 2762190"/>
                <a:gd name="connsiteX36" fmla="*/ 4634594 w 6445110"/>
                <a:gd name="connsiteY36" fmla="*/ 786106 h 2762190"/>
                <a:gd name="connsiteX37" fmla="*/ 4771392 w 6445110"/>
                <a:gd name="connsiteY37" fmla="*/ 965526 h 2762190"/>
                <a:gd name="connsiteX38" fmla="*/ 4908834 w 6445110"/>
                <a:gd name="connsiteY38" fmla="*/ 834038 h 2762190"/>
                <a:gd name="connsiteX39" fmla="*/ 5129011 w 6445110"/>
                <a:gd name="connsiteY39" fmla="*/ 1251152 h 2762190"/>
                <a:gd name="connsiteX40" fmla="*/ 5376365 w 6445110"/>
                <a:gd name="connsiteY40" fmla="*/ 1415679 h 2762190"/>
                <a:gd name="connsiteX41" fmla="*/ 5456883 w 6445110"/>
                <a:gd name="connsiteY41" fmla="*/ 879376 h 2762190"/>
                <a:gd name="connsiteX42" fmla="*/ 5480930 w 6445110"/>
                <a:gd name="connsiteY42" fmla="*/ 27954 h 2762190"/>
                <a:gd name="connsiteX43" fmla="*/ 5694861 w 6445110"/>
                <a:gd name="connsiteY43" fmla="*/ 294866 h 2762190"/>
                <a:gd name="connsiteX44" fmla="*/ 5827155 w 6445110"/>
                <a:gd name="connsiteY44" fmla="*/ 536036 h 2762190"/>
                <a:gd name="connsiteX45" fmla="*/ 5968671 w 6445110"/>
                <a:gd name="connsiteY45" fmla="*/ 292273 h 2762190"/>
                <a:gd name="connsiteX46" fmla="*/ 6135323 w 6445110"/>
                <a:gd name="connsiteY46" fmla="*/ 356179 h 2762190"/>
                <a:gd name="connsiteX47" fmla="*/ 6293190 w 6445110"/>
                <a:gd name="connsiteY47" fmla="*/ 387821 h 2762190"/>
                <a:gd name="connsiteX48" fmla="*/ 6429926 w 6445110"/>
                <a:gd name="connsiteY48" fmla="*/ 243980 h 276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445110" h="2762190">
                  <a:moveTo>
                    <a:pt x="20141" y="2748873"/>
                  </a:moveTo>
                  <a:cubicBezTo>
                    <a:pt x="110104" y="2752755"/>
                    <a:pt x="130030" y="2633666"/>
                    <a:pt x="120608" y="2510964"/>
                  </a:cubicBezTo>
                  <a:cubicBezTo>
                    <a:pt x="111194" y="2388269"/>
                    <a:pt x="-12154" y="1798196"/>
                    <a:pt x="129509" y="1740965"/>
                  </a:cubicBezTo>
                  <a:cubicBezTo>
                    <a:pt x="271178" y="1683741"/>
                    <a:pt x="312818" y="1885619"/>
                    <a:pt x="334892" y="1956899"/>
                  </a:cubicBezTo>
                  <a:cubicBezTo>
                    <a:pt x="356959" y="2028186"/>
                    <a:pt x="388878" y="2164992"/>
                    <a:pt x="471690" y="2136326"/>
                  </a:cubicBezTo>
                  <a:cubicBezTo>
                    <a:pt x="554510" y="2107668"/>
                    <a:pt x="534031" y="1993298"/>
                    <a:pt x="609132" y="2004830"/>
                  </a:cubicBezTo>
                  <a:cubicBezTo>
                    <a:pt x="684233" y="2016370"/>
                    <a:pt x="717011" y="2137086"/>
                    <a:pt x="791943" y="2325697"/>
                  </a:cubicBezTo>
                  <a:cubicBezTo>
                    <a:pt x="816780" y="2388223"/>
                    <a:pt x="855097" y="2502225"/>
                    <a:pt x="900014" y="2509322"/>
                  </a:cubicBezTo>
                  <a:cubicBezTo>
                    <a:pt x="1000135" y="2525135"/>
                    <a:pt x="996767" y="2397691"/>
                    <a:pt x="987352" y="2274988"/>
                  </a:cubicBezTo>
                  <a:cubicBezTo>
                    <a:pt x="977931" y="2152286"/>
                    <a:pt x="854583" y="1562213"/>
                    <a:pt x="996245" y="1504981"/>
                  </a:cubicBezTo>
                  <a:lnTo>
                    <a:pt x="996660" y="1504744"/>
                  </a:lnTo>
                  <a:cubicBezTo>
                    <a:pt x="1138329" y="1447513"/>
                    <a:pt x="1179969" y="1649398"/>
                    <a:pt x="1202044" y="1720678"/>
                  </a:cubicBezTo>
                  <a:cubicBezTo>
                    <a:pt x="1224118" y="1791958"/>
                    <a:pt x="1256037" y="1928763"/>
                    <a:pt x="1338849" y="1900098"/>
                  </a:cubicBezTo>
                  <a:cubicBezTo>
                    <a:pt x="1421661" y="1871440"/>
                    <a:pt x="1401182" y="1757077"/>
                    <a:pt x="1476283" y="1768610"/>
                  </a:cubicBezTo>
                  <a:cubicBezTo>
                    <a:pt x="1551384" y="1780142"/>
                    <a:pt x="1613994" y="2000304"/>
                    <a:pt x="1696468" y="2185739"/>
                  </a:cubicBezTo>
                  <a:cubicBezTo>
                    <a:pt x="1778935" y="2371166"/>
                    <a:pt x="1860343" y="2415637"/>
                    <a:pt x="1943822" y="2350258"/>
                  </a:cubicBezTo>
                  <a:cubicBezTo>
                    <a:pt x="2027302" y="2284886"/>
                    <a:pt x="2097477" y="2209808"/>
                    <a:pt x="2024340" y="1813948"/>
                  </a:cubicBezTo>
                  <a:cubicBezTo>
                    <a:pt x="1951203" y="1418088"/>
                    <a:pt x="1920934" y="1013220"/>
                    <a:pt x="2048386" y="962526"/>
                  </a:cubicBezTo>
                  <a:cubicBezTo>
                    <a:pt x="2175839" y="911832"/>
                    <a:pt x="2232586" y="1120262"/>
                    <a:pt x="2262318" y="1229438"/>
                  </a:cubicBezTo>
                  <a:cubicBezTo>
                    <a:pt x="2292042" y="1338613"/>
                    <a:pt x="2305500" y="1505519"/>
                    <a:pt x="2394604" y="1470600"/>
                  </a:cubicBezTo>
                  <a:cubicBezTo>
                    <a:pt x="2483715" y="1435681"/>
                    <a:pt x="2474094" y="1243740"/>
                    <a:pt x="2536128" y="1226844"/>
                  </a:cubicBezTo>
                  <a:cubicBezTo>
                    <a:pt x="2598162" y="1209957"/>
                    <a:pt x="2664462" y="1218558"/>
                    <a:pt x="2702780" y="1290743"/>
                  </a:cubicBezTo>
                  <a:cubicBezTo>
                    <a:pt x="2741090" y="1362936"/>
                    <a:pt x="2814165" y="1367026"/>
                    <a:pt x="2860647" y="1322386"/>
                  </a:cubicBezTo>
                  <a:cubicBezTo>
                    <a:pt x="2907129" y="1277753"/>
                    <a:pt x="2922627" y="1165217"/>
                    <a:pt x="2997391" y="1178544"/>
                  </a:cubicBezTo>
                  <a:cubicBezTo>
                    <a:pt x="3050609" y="1188043"/>
                    <a:pt x="3073381" y="1203159"/>
                    <a:pt x="3139183" y="1337171"/>
                  </a:cubicBezTo>
                  <a:cubicBezTo>
                    <a:pt x="3204985" y="1471175"/>
                    <a:pt x="3231908" y="1562849"/>
                    <a:pt x="3291050" y="1679613"/>
                  </a:cubicBezTo>
                  <a:cubicBezTo>
                    <a:pt x="3343601" y="1783357"/>
                    <a:pt x="3393957" y="1811500"/>
                    <a:pt x="3453106" y="1814056"/>
                  </a:cubicBezTo>
                  <a:cubicBezTo>
                    <a:pt x="3543061" y="1817938"/>
                    <a:pt x="3562995" y="1698849"/>
                    <a:pt x="3553573" y="1576146"/>
                  </a:cubicBezTo>
                  <a:cubicBezTo>
                    <a:pt x="3544151" y="1453444"/>
                    <a:pt x="3420804" y="863379"/>
                    <a:pt x="3562473" y="806147"/>
                  </a:cubicBezTo>
                  <a:cubicBezTo>
                    <a:pt x="3704135" y="748909"/>
                    <a:pt x="3745775" y="950802"/>
                    <a:pt x="3767857" y="1022082"/>
                  </a:cubicBezTo>
                  <a:cubicBezTo>
                    <a:pt x="3789932" y="1093362"/>
                    <a:pt x="3821843" y="1230167"/>
                    <a:pt x="3904655" y="1201501"/>
                  </a:cubicBezTo>
                  <a:cubicBezTo>
                    <a:pt x="3987467" y="1172836"/>
                    <a:pt x="3966988" y="1058481"/>
                    <a:pt x="4042097" y="1070013"/>
                  </a:cubicBezTo>
                  <a:cubicBezTo>
                    <a:pt x="4117198" y="1081546"/>
                    <a:pt x="4149984" y="1202268"/>
                    <a:pt x="4224900" y="1390865"/>
                  </a:cubicBezTo>
                  <a:cubicBezTo>
                    <a:pt x="4249745" y="1453398"/>
                    <a:pt x="4288055" y="1567407"/>
                    <a:pt x="4332971" y="1574505"/>
                  </a:cubicBezTo>
                  <a:cubicBezTo>
                    <a:pt x="4433093" y="1590318"/>
                    <a:pt x="4429732" y="1462866"/>
                    <a:pt x="4420310" y="1340171"/>
                  </a:cubicBezTo>
                  <a:cubicBezTo>
                    <a:pt x="4410887" y="1217468"/>
                    <a:pt x="4287541" y="627388"/>
                    <a:pt x="4429210" y="570164"/>
                  </a:cubicBezTo>
                  <a:cubicBezTo>
                    <a:pt x="4570873" y="512933"/>
                    <a:pt x="4612520" y="714819"/>
                    <a:pt x="4634594" y="786106"/>
                  </a:cubicBezTo>
                  <a:cubicBezTo>
                    <a:pt x="4656669" y="857386"/>
                    <a:pt x="4688580" y="994191"/>
                    <a:pt x="4771392" y="965526"/>
                  </a:cubicBezTo>
                  <a:cubicBezTo>
                    <a:pt x="4854212" y="936860"/>
                    <a:pt x="4833734" y="822498"/>
                    <a:pt x="4908834" y="834038"/>
                  </a:cubicBezTo>
                  <a:cubicBezTo>
                    <a:pt x="4983935" y="845570"/>
                    <a:pt x="5046537" y="1065724"/>
                    <a:pt x="5129011" y="1251152"/>
                  </a:cubicBezTo>
                  <a:cubicBezTo>
                    <a:pt x="5211478" y="1436587"/>
                    <a:pt x="5292886" y="1481065"/>
                    <a:pt x="5376365" y="1415679"/>
                  </a:cubicBezTo>
                  <a:cubicBezTo>
                    <a:pt x="5459845" y="1350307"/>
                    <a:pt x="5530012" y="1275236"/>
                    <a:pt x="5456883" y="879376"/>
                  </a:cubicBezTo>
                  <a:cubicBezTo>
                    <a:pt x="5383754" y="483516"/>
                    <a:pt x="5353470" y="78648"/>
                    <a:pt x="5480930" y="27954"/>
                  </a:cubicBezTo>
                  <a:cubicBezTo>
                    <a:pt x="5608389" y="-22740"/>
                    <a:pt x="5665137" y="185691"/>
                    <a:pt x="5694861" y="294866"/>
                  </a:cubicBezTo>
                  <a:cubicBezTo>
                    <a:pt x="5724586" y="404042"/>
                    <a:pt x="5738044" y="570955"/>
                    <a:pt x="5827155" y="536036"/>
                  </a:cubicBezTo>
                  <a:cubicBezTo>
                    <a:pt x="5916258" y="501110"/>
                    <a:pt x="5906645" y="309176"/>
                    <a:pt x="5968671" y="292273"/>
                  </a:cubicBezTo>
                  <a:cubicBezTo>
                    <a:pt x="6030705" y="275385"/>
                    <a:pt x="6097013" y="283986"/>
                    <a:pt x="6135323" y="356179"/>
                  </a:cubicBezTo>
                  <a:cubicBezTo>
                    <a:pt x="6173633" y="428364"/>
                    <a:pt x="6246708" y="432461"/>
                    <a:pt x="6293190" y="387821"/>
                  </a:cubicBezTo>
                  <a:cubicBezTo>
                    <a:pt x="6339672" y="343181"/>
                    <a:pt x="6355961" y="226809"/>
                    <a:pt x="6429926" y="243980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2" name="Freeform: Shape 86">
              <a:extLst>
                <a:ext uri="{FF2B5EF4-FFF2-40B4-BE49-F238E27FC236}">
                  <a16:creationId xmlns:a16="http://schemas.microsoft.com/office/drawing/2014/main" id="{4CA5360C-4079-4236-9FC9-CAEDC02D9E07}"/>
                </a:ext>
              </a:extLst>
            </p:cNvPr>
            <p:cNvSpPr/>
            <p:nvPr/>
          </p:nvSpPr>
          <p:spPr>
            <a:xfrm>
              <a:off x="7755836" y="1989270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5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5"/>
                    <a:pt x="316578" y="613015"/>
                  </a:cubicBezTo>
                  <a:cubicBezTo>
                    <a:pt x="152860" y="613015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3" name="Freeform: Shape 87">
              <a:extLst>
                <a:ext uri="{FF2B5EF4-FFF2-40B4-BE49-F238E27FC236}">
                  <a16:creationId xmlns:a16="http://schemas.microsoft.com/office/drawing/2014/main" id="{EAD65061-730E-4460-9723-9E92E37B7ED9}"/>
                </a:ext>
              </a:extLst>
            </p:cNvPr>
            <p:cNvSpPr/>
            <p:nvPr/>
          </p:nvSpPr>
          <p:spPr>
            <a:xfrm>
              <a:off x="11825970" y="872447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4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4"/>
                    <a:pt x="316578" y="613014"/>
                  </a:cubicBezTo>
                  <a:cubicBezTo>
                    <a:pt x="152860" y="613014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90985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313504" y="1429905"/>
            <a:ext cx="6336927" cy="264646"/>
            <a:chOff x="953016" y="4719122"/>
            <a:chExt cx="6241549" cy="264646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7825B83-C6C0-4347-B992-1C8CCBBFB3E3}"/>
              </a:ext>
            </a:extLst>
          </p:cNvPr>
          <p:cNvGrpSpPr/>
          <p:nvPr/>
        </p:nvGrpSpPr>
        <p:grpSpPr>
          <a:xfrm rot="5400000">
            <a:off x="9599806" y="4597421"/>
            <a:ext cx="475674" cy="3807425"/>
            <a:chOff x="11581037" y="1851624"/>
            <a:chExt cx="475674" cy="4852849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FD937FED-74F9-AC45-B1C1-817FC7D4DACE}"/>
                </a:ext>
              </a:extLst>
            </p:cNvPr>
            <p:cNvGrpSpPr/>
            <p:nvPr/>
          </p:nvGrpSpPr>
          <p:grpSpPr>
            <a:xfrm>
              <a:off x="11581037" y="1851624"/>
              <a:ext cx="475674" cy="4852084"/>
              <a:chOff x="11581037" y="1851624"/>
              <a:chExt cx="475674" cy="4852084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3FDAFC6-65BB-BA48-BD10-C4C574880D63}"/>
                  </a:ext>
                </a:extLst>
              </p:cNvPr>
              <p:cNvSpPr/>
              <p:nvPr/>
            </p:nvSpPr>
            <p:spPr>
              <a:xfrm>
                <a:off x="11688761" y="1851624"/>
                <a:ext cx="367950" cy="485208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CB5E104D-2545-4547-ADA9-B95B4192F5C3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F4C008C-8A20-4545-A4A4-399563DB8162}"/>
                </a:ext>
              </a:extLst>
            </p:cNvPr>
            <p:cNvSpPr txBox="1"/>
            <p:nvPr/>
          </p:nvSpPr>
          <p:spPr>
            <a:xfrm rot="16200000">
              <a:off x="9467769" y="4178021"/>
              <a:ext cx="485284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+mj-lt"/>
                </a:rPr>
                <a:t>https://polona.pl/item/portret-kobiety-z-kregu-rodziny-ramultow,MzUzMDAyODg/0/#info:metadata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ED38715-9805-F247-8851-DE43D7CC0824}"/>
              </a:ext>
            </a:extLst>
          </p:cNvPr>
          <p:cNvGrpSpPr/>
          <p:nvPr/>
        </p:nvGrpSpPr>
        <p:grpSpPr>
          <a:xfrm>
            <a:off x="4843740" y="4978598"/>
            <a:ext cx="2536369" cy="740509"/>
            <a:chOff x="5746567" y="5582697"/>
            <a:chExt cx="2094842" cy="55045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569386-0DC5-7B49-A824-53455845EE51}"/>
                </a:ext>
              </a:extLst>
            </p:cNvPr>
            <p:cNvSpPr txBox="1"/>
            <p:nvPr/>
          </p:nvSpPr>
          <p:spPr>
            <a:xfrm>
              <a:off x="5746567" y="5631346"/>
              <a:ext cx="1544128" cy="331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  <a:t>Fot. W. </a:t>
              </a:r>
              <a:r>
                <a:rPr lang="pl-PL" sz="1600" dirty="0" err="1">
                  <a:solidFill>
                    <a:srgbClr val="005B7F"/>
                  </a:solidFill>
                  <a:latin typeface="HK Grotesk" pitchFamily="50" charset="-18"/>
                </a:rPr>
                <a:t>Gargul</a:t>
              </a:r>
              <a: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  <a:t>, </a:t>
              </a:r>
              <a:b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</a:br>
              <a: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  <a:t>Portret kobiety</a:t>
              </a:r>
            </a:p>
          </p:txBody>
        </p:sp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54C3185D-0602-B540-AA30-2B7AC394EF5E}"/>
                </a:ext>
              </a:extLst>
            </p:cNvPr>
            <p:cNvSpPr/>
            <p:nvPr/>
          </p:nvSpPr>
          <p:spPr>
            <a:xfrm>
              <a:off x="5907243" y="5582697"/>
              <a:ext cx="1934166" cy="550456"/>
            </a:xfrm>
            <a:prstGeom prst="homePlate">
              <a:avLst>
                <a:gd name="adj" fmla="val 100878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116" y="227333"/>
            <a:ext cx="3825240" cy="5811012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478285" y="46615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dirty="0">
                <a:solidFill>
                  <a:schemeClr val="accent5">
                    <a:lumMod val="50000"/>
                  </a:schemeClr>
                </a:solidFill>
                <a:latin typeface="HK Grotesk" pitchFamily="50" charset="-18"/>
              </a:rPr>
              <a:t>Czy znacie kogoś, kto nigdy nie zrobił zdjęcia lub nie ma go na żadnej fotografii?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478285" y="193251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Kiedyś funkcje fotografii pełniło realistyczne malarstwo. Zastąpiła go fotografia, a malarze zaczęli poszukiwać innego spojrzenia na świat. 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530175" y="312297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Fotografowanie na początku było czynnością magiczną, świąteczną, a wraz z postępem technicznym stawało się powszechne jak dziś.</a:t>
            </a:r>
          </a:p>
        </p:txBody>
      </p:sp>
      <p:grpSp>
        <p:nvGrpSpPr>
          <p:cNvPr id="65" name="Grafika Start3">
            <a:extLst>
              <a:ext uri="{FF2B5EF4-FFF2-40B4-BE49-F238E27FC236}">
                <a16:creationId xmlns:a16="http://schemas.microsoft.com/office/drawing/2014/main" id="{2D29B4CE-4071-4889-9885-EC8F5D00FA11}"/>
              </a:ext>
            </a:extLst>
          </p:cNvPr>
          <p:cNvGrpSpPr/>
          <p:nvPr/>
        </p:nvGrpSpPr>
        <p:grpSpPr>
          <a:xfrm rot="2812513">
            <a:off x="-1088672" y="4850696"/>
            <a:ext cx="4081843" cy="3138874"/>
            <a:chOff x="6008782" y="128898"/>
            <a:chExt cx="6533553" cy="5024201"/>
          </a:xfrm>
        </p:grpSpPr>
        <p:sp>
          <p:nvSpPr>
            <p:cNvPr id="66" name="Freeform: Shape 70">
              <a:extLst>
                <a:ext uri="{FF2B5EF4-FFF2-40B4-BE49-F238E27FC236}">
                  <a16:creationId xmlns:a16="http://schemas.microsoft.com/office/drawing/2014/main" id="{9FF245B2-3932-4B49-8CD2-E9D67F11687F}"/>
                </a:ext>
              </a:extLst>
            </p:cNvPr>
            <p:cNvSpPr/>
            <p:nvPr/>
          </p:nvSpPr>
          <p:spPr>
            <a:xfrm>
              <a:off x="8058900" y="11371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7" name="Freeform: Shape 72">
              <a:extLst>
                <a:ext uri="{FF2B5EF4-FFF2-40B4-BE49-F238E27FC236}">
                  <a16:creationId xmlns:a16="http://schemas.microsoft.com/office/drawing/2014/main" id="{D5A0EB4F-0E93-478E-95EA-D1EC4B25A14A}"/>
                </a:ext>
              </a:extLst>
            </p:cNvPr>
            <p:cNvSpPr/>
            <p:nvPr/>
          </p:nvSpPr>
          <p:spPr>
            <a:xfrm>
              <a:off x="6876785" y="2501688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8" name="Freeform: Shape 73">
              <a:extLst>
                <a:ext uri="{FF2B5EF4-FFF2-40B4-BE49-F238E27FC236}">
                  <a16:creationId xmlns:a16="http://schemas.microsoft.com/office/drawing/2014/main" id="{1D4C4A61-EB05-48CF-85B5-ACC743F34254}"/>
                </a:ext>
              </a:extLst>
            </p:cNvPr>
            <p:cNvSpPr/>
            <p:nvPr/>
          </p:nvSpPr>
          <p:spPr>
            <a:xfrm>
              <a:off x="7330676" y="36369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9" name="Freeform: Shape 74">
              <a:extLst>
                <a:ext uri="{FF2B5EF4-FFF2-40B4-BE49-F238E27FC236}">
                  <a16:creationId xmlns:a16="http://schemas.microsoft.com/office/drawing/2014/main" id="{22B6BA99-00AF-4509-9126-B5E52159A8B9}"/>
                </a:ext>
              </a:extLst>
            </p:cNvPr>
            <p:cNvSpPr/>
            <p:nvPr/>
          </p:nvSpPr>
          <p:spPr>
            <a:xfrm>
              <a:off x="7162487" y="495360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0" name="Freeform: Shape 75">
              <a:extLst>
                <a:ext uri="{FF2B5EF4-FFF2-40B4-BE49-F238E27FC236}">
                  <a16:creationId xmlns:a16="http://schemas.microsoft.com/office/drawing/2014/main" id="{528D803C-3205-4055-B761-A2F887D536A9}"/>
                </a:ext>
              </a:extLst>
            </p:cNvPr>
            <p:cNvSpPr/>
            <p:nvPr/>
          </p:nvSpPr>
          <p:spPr>
            <a:xfrm>
              <a:off x="8417748" y="4047325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1" name="Freeform: Shape 76">
              <a:extLst>
                <a:ext uri="{FF2B5EF4-FFF2-40B4-BE49-F238E27FC236}">
                  <a16:creationId xmlns:a16="http://schemas.microsoft.com/office/drawing/2014/main" id="{AC8F63B5-1B0D-44BB-8DFC-C35CA92289A2}"/>
                </a:ext>
              </a:extLst>
            </p:cNvPr>
            <p:cNvSpPr/>
            <p:nvPr/>
          </p:nvSpPr>
          <p:spPr>
            <a:xfrm>
              <a:off x="9114568" y="465351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2" name="Freeform: Shape 77">
              <a:extLst>
                <a:ext uri="{FF2B5EF4-FFF2-40B4-BE49-F238E27FC236}">
                  <a16:creationId xmlns:a16="http://schemas.microsoft.com/office/drawing/2014/main" id="{25D3742E-915A-48FA-A8C5-3BCF46FEFCAD}"/>
                </a:ext>
              </a:extLst>
            </p:cNvPr>
            <p:cNvSpPr/>
            <p:nvPr/>
          </p:nvSpPr>
          <p:spPr>
            <a:xfrm>
              <a:off x="10675821" y="3852555"/>
              <a:ext cx="268546" cy="199492"/>
            </a:xfrm>
            <a:custGeom>
              <a:avLst/>
              <a:gdLst>
                <a:gd name="connsiteX0" fmla="*/ 7086 w 268546"/>
                <a:gd name="connsiteY0" fmla="*/ 68334 h 199491"/>
                <a:gd name="connsiteX1" fmla="*/ 227174 w 268546"/>
                <a:gd name="connsiteY1" fmla="*/ 7087 h 199491"/>
                <a:gd name="connsiteX2" fmla="*/ 262210 w 268546"/>
                <a:gd name="connsiteY2" fmla="*/ 132986 h 199491"/>
                <a:gd name="connsiteX3" fmla="*/ 42122 w 268546"/>
                <a:gd name="connsiteY3" fmla="*/ 194233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4"/>
                  </a:moveTo>
                  <a:lnTo>
                    <a:pt x="227174" y="7087"/>
                  </a:lnTo>
                  <a:lnTo>
                    <a:pt x="262210" y="132986"/>
                  </a:lnTo>
                  <a:lnTo>
                    <a:pt x="42122" y="194233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3" name="Freeform: Shape 78">
              <a:extLst>
                <a:ext uri="{FF2B5EF4-FFF2-40B4-BE49-F238E27FC236}">
                  <a16:creationId xmlns:a16="http://schemas.microsoft.com/office/drawing/2014/main" id="{319FD1B5-D2C8-402C-ADAB-7D6B6D839FEF}"/>
                </a:ext>
              </a:extLst>
            </p:cNvPr>
            <p:cNvSpPr/>
            <p:nvPr/>
          </p:nvSpPr>
          <p:spPr>
            <a:xfrm>
              <a:off x="9114636" y="2766523"/>
              <a:ext cx="268546" cy="199492"/>
            </a:xfrm>
            <a:custGeom>
              <a:avLst/>
              <a:gdLst>
                <a:gd name="connsiteX0" fmla="*/ 7087 w 268546"/>
                <a:gd name="connsiteY0" fmla="*/ 68330 h 199491"/>
                <a:gd name="connsiteX1" fmla="*/ 227159 w 268546"/>
                <a:gd name="connsiteY1" fmla="*/ 7087 h 199491"/>
                <a:gd name="connsiteX2" fmla="*/ 262195 w 268546"/>
                <a:gd name="connsiteY2" fmla="*/ 132986 h 199491"/>
                <a:gd name="connsiteX3" fmla="*/ 42123 w 268546"/>
                <a:gd name="connsiteY3" fmla="*/ 194229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0"/>
                  </a:moveTo>
                  <a:lnTo>
                    <a:pt x="227159" y="7087"/>
                  </a:lnTo>
                  <a:lnTo>
                    <a:pt x="262195" y="132986"/>
                  </a:lnTo>
                  <a:lnTo>
                    <a:pt x="42123" y="194229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4" name="Freeform: Shape 79">
              <a:extLst>
                <a:ext uri="{FF2B5EF4-FFF2-40B4-BE49-F238E27FC236}">
                  <a16:creationId xmlns:a16="http://schemas.microsoft.com/office/drawing/2014/main" id="{D3590255-25AA-4C48-B6F7-145574DF943A}"/>
                </a:ext>
              </a:extLst>
            </p:cNvPr>
            <p:cNvSpPr/>
            <p:nvPr/>
          </p:nvSpPr>
          <p:spPr>
            <a:xfrm>
              <a:off x="9721425" y="390577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5" name="Freeform: Shape 80">
              <a:extLst>
                <a:ext uri="{FF2B5EF4-FFF2-40B4-BE49-F238E27FC236}">
                  <a16:creationId xmlns:a16="http://schemas.microsoft.com/office/drawing/2014/main" id="{41C59A13-183C-441E-BA3E-CED72F5587D8}"/>
                </a:ext>
              </a:extLst>
            </p:cNvPr>
            <p:cNvSpPr/>
            <p:nvPr/>
          </p:nvSpPr>
          <p:spPr>
            <a:xfrm>
              <a:off x="9563440" y="1908682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6" name="Freeform: Shape 81">
              <a:extLst>
                <a:ext uri="{FF2B5EF4-FFF2-40B4-BE49-F238E27FC236}">
                  <a16:creationId xmlns:a16="http://schemas.microsoft.com/office/drawing/2014/main" id="{663B9CE9-0F75-4ACB-BBC9-4860ECE54125}"/>
                </a:ext>
              </a:extLst>
            </p:cNvPr>
            <p:cNvSpPr/>
            <p:nvPr/>
          </p:nvSpPr>
          <p:spPr>
            <a:xfrm>
              <a:off x="10338856" y="1121265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7" name="Freeform: Shape 82">
              <a:extLst>
                <a:ext uri="{FF2B5EF4-FFF2-40B4-BE49-F238E27FC236}">
                  <a16:creationId xmlns:a16="http://schemas.microsoft.com/office/drawing/2014/main" id="{831E74C3-2DFD-493B-A31E-53EF4AFB6A30}"/>
                </a:ext>
              </a:extLst>
            </p:cNvPr>
            <p:cNvSpPr/>
            <p:nvPr/>
          </p:nvSpPr>
          <p:spPr>
            <a:xfrm>
              <a:off x="10759913" y="268270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8" name="Freeform: Shape 83">
              <a:extLst>
                <a:ext uri="{FF2B5EF4-FFF2-40B4-BE49-F238E27FC236}">
                  <a16:creationId xmlns:a16="http://schemas.microsoft.com/office/drawing/2014/main" id="{7E36F1ED-603D-45EB-AE01-3967720586F5}"/>
                </a:ext>
              </a:extLst>
            </p:cNvPr>
            <p:cNvSpPr/>
            <p:nvPr/>
          </p:nvSpPr>
          <p:spPr>
            <a:xfrm>
              <a:off x="6011383" y="719754"/>
              <a:ext cx="5769908" cy="2861936"/>
            </a:xfrm>
            <a:custGeom>
              <a:avLst/>
              <a:gdLst>
                <a:gd name="connsiteX0" fmla="*/ 5751863 w 5769908"/>
                <a:gd name="connsiteY0" fmla="*/ 1120380 h 2861935"/>
                <a:gd name="connsiteX1" fmla="*/ 5394826 w 5769908"/>
                <a:gd name="connsiteY1" fmla="*/ 916162 h 2861935"/>
                <a:gd name="connsiteX2" fmla="*/ 5211716 w 5769908"/>
                <a:gd name="connsiteY2" fmla="*/ 243623 h 2861935"/>
                <a:gd name="connsiteX3" fmla="*/ 4891631 w 5769908"/>
                <a:gd name="connsiteY3" fmla="*/ 31939 h 2861935"/>
                <a:gd name="connsiteX4" fmla="*/ 4696430 w 5769908"/>
                <a:gd name="connsiteY4" fmla="*/ 383919 h 2861935"/>
                <a:gd name="connsiteX5" fmla="*/ 4875718 w 5769908"/>
                <a:gd name="connsiteY5" fmla="*/ 1500550 h 2861935"/>
                <a:gd name="connsiteX6" fmla="*/ 4760175 w 5769908"/>
                <a:gd name="connsiteY6" fmla="*/ 1734699 h 2861935"/>
                <a:gd name="connsiteX7" fmla="*/ 4534288 w 5769908"/>
                <a:gd name="connsiteY7" fmla="*/ 1577922 h 2861935"/>
                <a:gd name="connsiteX8" fmla="*/ 4210989 w 5769908"/>
                <a:gd name="connsiteY8" fmla="*/ 884604 h 2861935"/>
                <a:gd name="connsiteX9" fmla="*/ 3906120 w 5769908"/>
                <a:gd name="connsiteY9" fmla="*/ 967608 h 2861935"/>
                <a:gd name="connsiteX10" fmla="*/ 3978927 w 5769908"/>
                <a:gd name="connsiteY10" fmla="*/ 1729129 h 2861935"/>
                <a:gd name="connsiteX11" fmla="*/ 3863698 w 5769908"/>
                <a:gd name="connsiteY11" fmla="*/ 1978777 h 2861935"/>
                <a:gd name="connsiteX12" fmla="*/ 3645400 w 5769908"/>
                <a:gd name="connsiteY12" fmla="*/ 1835534 h 2861935"/>
                <a:gd name="connsiteX13" fmla="*/ 3236144 w 5769908"/>
                <a:gd name="connsiteY13" fmla="*/ 787391 h 2861935"/>
                <a:gd name="connsiteX14" fmla="*/ 3233474 w 5769908"/>
                <a:gd name="connsiteY14" fmla="*/ 782234 h 2861935"/>
                <a:gd name="connsiteX15" fmla="*/ 2886773 w 5769908"/>
                <a:gd name="connsiteY15" fmla="*/ 577802 h 2861935"/>
                <a:gd name="connsiteX16" fmla="*/ 2718187 w 5769908"/>
                <a:gd name="connsiteY16" fmla="*/ 922538 h 2861935"/>
                <a:gd name="connsiteX17" fmla="*/ 2901297 w 5769908"/>
                <a:gd name="connsiteY17" fmla="*/ 1595078 h 2861935"/>
                <a:gd name="connsiteX18" fmla="*/ 2697072 w 5769908"/>
                <a:gd name="connsiteY18" fmla="*/ 1952106 h 2861935"/>
                <a:gd name="connsiteX19" fmla="*/ 1697949 w 5769908"/>
                <a:gd name="connsiteY19" fmla="*/ 2224144 h 2861935"/>
                <a:gd name="connsiteX20" fmla="*/ 1340913 w 5769908"/>
                <a:gd name="connsiteY20" fmla="*/ 2019926 h 2861935"/>
                <a:gd name="connsiteX21" fmla="*/ 1157803 w 5769908"/>
                <a:gd name="connsiteY21" fmla="*/ 1347386 h 2861935"/>
                <a:gd name="connsiteX22" fmla="*/ 837719 w 5769908"/>
                <a:gd name="connsiteY22" fmla="*/ 1135710 h 2861935"/>
                <a:gd name="connsiteX23" fmla="*/ 642516 w 5769908"/>
                <a:gd name="connsiteY23" fmla="*/ 1487690 h 2861935"/>
                <a:gd name="connsiteX24" fmla="*/ 821805 w 5769908"/>
                <a:gd name="connsiteY24" fmla="*/ 2604321 h 2861935"/>
                <a:gd name="connsiteX25" fmla="*/ 706262 w 5769908"/>
                <a:gd name="connsiteY25" fmla="*/ 2838463 h 2861935"/>
                <a:gd name="connsiteX26" fmla="*/ 480376 w 5769908"/>
                <a:gd name="connsiteY26" fmla="*/ 2681685 h 2861935"/>
                <a:gd name="connsiteX27" fmla="*/ 157076 w 5769908"/>
                <a:gd name="connsiteY27" fmla="*/ 1988368 h 2861935"/>
                <a:gd name="connsiteX28" fmla="*/ 20141 w 5769908"/>
                <a:gd name="connsiteY28" fmla="*/ 1956986 h 286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69908" h="2861935">
                  <a:moveTo>
                    <a:pt x="5751863" y="1120380"/>
                  </a:moveTo>
                  <a:cubicBezTo>
                    <a:pt x="5553491" y="1174396"/>
                    <a:pt x="5442244" y="1090341"/>
                    <a:pt x="5394826" y="916162"/>
                  </a:cubicBezTo>
                  <a:cubicBezTo>
                    <a:pt x="5347409" y="741975"/>
                    <a:pt x="5259141" y="417809"/>
                    <a:pt x="5211716" y="243623"/>
                  </a:cubicBezTo>
                  <a:cubicBezTo>
                    <a:pt x="5164290" y="69444"/>
                    <a:pt x="5053718" y="-12187"/>
                    <a:pt x="4891631" y="31939"/>
                  </a:cubicBezTo>
                  <a:cubicBezTo>
                    <a:pt x="4729545" y="76073"/>
                    <a:pt x="4674270" y="177990"/>
                    <a:pt x="4696430" y="383919"/>
                  </a:cubicBezTo>
                  <a:cubicBezTo>
                    <a:pt x="4706611" y="478593"/>
                    <a:pt x="4890642" y="1340580"/>
                    <a:pt x="4875718" y="1500550"/>
                  </a:cubicBezTo>
                  <a:cubicBezTo>
                    <a:pt x="4860818" y="1660526"/>
                    <a:pt x="4842649" y="1708343"/>
                    <a:pt x="4760175" y="1734699"/>
                  </a:cubicBezTo>
                  <a:cubicBezTo>
                    <a:pt x="4677700" y="1761047"/>
                    <a:pt x="4602515" y="1699665"/>
                    <a:pt x="4534288" y="1577922"/>
                  </a:cubicBezTo>
                  <a:cubicBezTo>
                    <a:pt x="4466063" y="1456178"/>
                    <a:pt x="4347764" y="967232"/>
                    <a:pt x="4210989" y="884604"/>
                  </a:cubicBezTo>
                  <a:cubicBezTo>
                    <a:pt x="4061570" y="794334"/>
                    <a:pt x="3938538" y="910937"/>
                    <a:pt x="3906120" y="967608"/>
                  </a:cubicBezTo>
                  <a:cubicBezTo>
                    <a:pt x="3826777" y="1106316"/>
                    <a:pt x="3976019" y="1589600"/>
                    <a:pt x="3978927" y="1729129"/>
                  </a:cubicBezTo>
                  <a:cubicBezTo>
                    <a:pt x="3981835" y="1868658"/>
                    <a:pt x="3948152" y="1959687"/>
                    <a:pt x="3863698" y="1978777"/>
                  </a:cubicBezTo>
                  <a:cubicBezTo>
                    <a:pt x="3779252" y="1997874"/>
                    <a:pt x="3739353" y="1965864"/>
                    <a:pt x="3645400" y="1835534"/>
                  </a:cubicBezTo>
                  <a:cubicBezTo>
                    <a:pt x="3551448" y="1705197"/>
                    <a:pt x="3275359" y="874162"/>
                    <a:pt x="3236144" y="787391"/>
                  </a:cubicBezTo>
                  <a:lnTo>
                    <a:pt x="3233474" y="782234"/>
                  </a:lnTo>
                  <a:cubicBezTo>
                    <a:pt x="3155280" y="590446"/>
                    <a:pt x="3048859" y="533668"/>
                    <a:pt x="2886773" y="577802"/>
                  </a:cubicBezTo>
                  <a:cubicBezTo>
                    <a:pt x="2724686" y="621935"/>
                    <a:pt x="2670762" y="748351"/>
                    <a:pt x="2718187" y="922538"/>
                  </a:cubicBezTo>
                  <a:cubicBezTo>
                    <a:pt x="2765605" y="1096717"/>
                    <a:pt x="2853872" y="1420891"/>
                    <a:pt x="2901297" y="1595078"/>
                  </a:cubicBezTo>
                  <a:cubicBezTo>
                    <a:pt x="2948730" y="1769257"/>
                    <a:pt x="2895450" y="1898098"/>
                    <a:pt x="2697072" y="1952106"/>
                  </a:cubicBezTo>
                  <a:lnTo>
                    <a:pt x="1697949" y="2224144"/>
                  </a:lnTo>
                  <a:cubicBezTo>
                    <a:pt x="1499578" y="2278152"/>
                    <a:pt x="1388338" y="2194105"/>
                    <a:pt x="1340913" y="2019926"/>
                  </a:cubicBezTo>
                  <a:cubicBezTo>
                    <a:pt x="1293495" y="1845747"/>
                    <a:pt x="1205228" y="1521573"/>
                    <a:pt x="1157803" y="1347386"/>
                  </a:cubicBezTo>
                  <a:cubicBezTo>
                    <a:pt x="1110378" y="1173207"/>
                    <a:pt x="999806" y="1091577"/>
                    <a:pt x="837719" y="1135710"/>
                  </a:cubicBezTo>
                  <a:cubicBezTo>
                    <a:pt x="675632" y="1179836"/>
                    <a:pt x="620357" y="1281754"/>
                    <a:pt x="642516" y="1487690"/>
                  </a:cubicBezTo>
                  <a:cubicBezTo>
                    <a:pt x="652698" y="1582357"/>
                    <a:pt x="836721" y="2444344"/>
                    <a:pt x="821805" y="2604321"/>
                  </a:cubicBezTo>
                  <a:cubicBezTo>
                    <a:pt x="806897" y="2764290"/>
                    <a:pt x="788736" y="2812114"/>
                    <a:pt x="706262" y="2838463"/>
                  </a:cubicBezTo>
                  <a:cubicBezTo>
                    <a:pt x="623787" y="2864818"/>
                    <a:pt x="548602" y="2803429"/>
                    <a:pt x="480376" y="2681685"/>
                  </a:cubicBezTo>
                  <a:cubicBezTo>
                    <a:pt x="412149" y="2559942"/>
                    <a:pt x="293843" y="2070996"/>
                    <a:pt x="157076" y="1988368"/>
                  </a:cubicBezTo>
                  <a:cubicBezTo>
                    <a:pt x="107795" y="1958590"/>
                    <a:pt x="61375" y="1951324"/>
                    <a:pt x="20141" y="1956986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9" name="Freeform: Shape 84">
              <a:extLst>
                <a:ext uri="{FF2B5EF4-FFF2-40B4-BE49-F238E27FC236}">
                  <a16:creationId xmlns:a16="http://schemas.microsoft.com/office/drawing/2014/main" id="{19222A65-B43F-431D-B91D-5C18A4E7D547}"/>
                </a:ext>
              </a:extLst>
            </p:cNvPr>
            <p:cNvSpPr/>
            <p:nvPr/>
          </p:nvSpPr>
          <p:spPr>
            <a:xfrm>
              <a:off x="6012825" y="128898"/>
              <a:ext cx="6529510" cy="1987242"/>
            </a:xfrm>
            <a:custGeom>
              <a:avLst/>
              <a:gdLst>
                <a:gd name="connsiteX0" fmla="*/ 6516299 w 6529510"/>
                <a:gd name="connsiteY0" fmla="*/ 474841 h 1987242"/>
                <a:gd name="connsiteX1" fmla="*/ 5984961 w 6529510"/>
                <a:gd name="connsiteY1" fmla="*/ 423618 h 1987242"/>
                <a:gd name="connsiteX2" fmla="*/ 5905770 w 6529510"/>
                <a:gd name="connsiteY2" fmla="*/ 445179 h 1987242"/>
                <a:gd name="connsiteX3" fmla="*/ 5473740 w 6529510"/>
                <a:gd name="connsiteY3" fmla="*/ 758702 h 1987242"/>
                <a:gd name="connsiteX4" fmla="*/ 4736742 w 6529510"/>
                <a:gd name="connsiteY4" fmla="*/ 803450 h 1987242"/>
                <a:gd name="connsiteX5" fmla="*/ 4183974 w 6529510"/>
                <a:gd name="connsiteY5" fmla="*/ 354272 h 1987242"/>
                <a:gd name="connsiteX6" fmla="*/ 4247504 w 6529510"/>
                <a:gd name="connsiteY6" fmla="*/ 25142 h 1987242"/>
                <a:gd name="connsiteX7" fmla="*/ 4487961 w 6529510"/>
                <a:gd name="connsiteY7" fmla="*/ 391439 h 1987242"/>
                <a:gd name="connsiteX8" fmla="*/ 3883993 w 6529510"/>
                <a:gd name="connsiteY8" fmla="*/ 843724 h 1987242"/>
                <a:gd name="connsiteX9" fmla="*/ 3870404 w 6529510"/>
                <a:gd name="connsiteY9" fmla="*/ 847430 h 1987242"/>
                <a:gd name="connsiteX10" fmla="*/ 3120516 w 6529510"/>
                <a:gd name="connsiteY10" fmla="*/ 763759 h 1987242"/>
                <a:gd name="connsiteX11" fmla="*/ 3142091 w 6529510"/>
                <a:gd name="connsiteY11" fmla="*/ 326113 h 1987242"/>
                <a:gd name="connsiteX12" fmla="*/ 3363719 w 6529510"/>
                <a:gd name="connsiteY12" fmla="*/ 577610 h 1987242"/>
                <a:gd name="connsiteX13" fmla="*/ 3114961 w 6529510"/>
                <a:gd name="connsiteY13" fmla="*/ 1245009 h 1987242"/>
                <a:gd name="connsiteX14" fmla="*/ 2456999 w 6529510"/>
                <a:gd name="connsiteY14" fmla="*/ 1580071 h 1987242"/>
                <a:gd name="connsiteX15" fmla="*/ 1925661 w 6529510"/>
                <a:gd name="connsiteY15" fmla="*/ 1528840 h 1987242"/>
                <a:gd name="connsiteX16" fmla="*/ 1846471 w 6529510"/>
                <a:gd name="connsiteY16" fmla="*/ 1550400 h 1987242"/>
                <a:gd name="connsiteX17" fmla="*/ 1414441 w 6529510"/>
                <a:gd name="connsiteY17" fmla="*/ 1863924 h 1987242"/>
                <a:gd name="connsiteX18" fmla="*/ 677442 w 6529510"/>
                <a:gd name="connsiteY18" fmla="*/ 1908671 h 1987242"/>
                <a:gd name="connsiteX19" fmla="*/ 124675 w 6529510"/>
                <a:gd name="connsiteY19" fmla="*/ 1459501 h 1987242"/>
                <a:gd name="connsiteX20" fmla="*/ 188213 w 6529510"/>
                <a:gd name="connsiteY20" fmla="*/ 1130371 h 1987242"/>
                <a:gd name="connsiteX21" fmla="*/ 428677 w 6529510"/>
                <a:gd name="connsiteY21" fmla="*/ 1496668 h 1987242"/>
                <a:gd name="connsiteX22" fmla="*/ 20141 w 6529510"/>
                <a:gd name="connsiteY22" fmla="*/ 1898098 h 198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29510" h="1987242">
                  <a:moveTo>
                    <a:pt x="6516299" y="474841"/>
                  </a:moveTo>
                  <a:cubicBezTo>
                    <a:pt x="6251036" y="443122"/>
                    <a:pt x="6306625" y="328039"/>
                    <a:pt x="5984961" y="423618"/>
                  </a:cubicBezTo>
                  <a:lnTo>
                    <a:pt x="5905770" y="445179"/>
                  </a:lnTo>
                  <a:cubicBezTo>
                    <a:pt x="5580054" y="525865"/>
                    <a:pt x="5686306" y="596877"/>
                    <a:pt x="5473740" y="758702"/>
                  </a:cubicBezTo>
                  <a:cubicBezTo>
                    <a:pt x="5261175" y="920521"/>
                    <a:pt x="4965697" y="869037"/>
                    <a:pt x="4736742" y="803450"/>
                  </a:cubicBezTo>
                  <a:cubicBezTo>
                    <a:pt x="4507779" y="737856"/>
                    <a:pt x="4266893" y="491606"/>
                    <a:pt x="4183974" y="354272"/>
                  </a:cubicBezTo>
                  <a:cubicBezTo>
                    <a:pt x="4101039" y="216937"/>
                    <a:pt x="4113454" y="49648"/>
                    <a:pt x="4247504" y="25142"/>
                  </a:cubicBezTo>
                  <a:cubicBezTo>
                    <a:pt x="4381570" y="635"/>
                    <a:pt x="4554338" y="57536"/>
                    <a:pt x="4487961" y="391439"/>
                  </a:cubicBezTo>
                  <a:cubicBezTo>
                    <a:pt x="4421591" y="725341"/>
                    <a:pt x="4115955" y="788565"/>
                    <a:pt x="3883993" y="843724"/>
                  </a:cubicBezTo>
                  <a:lnTo>
                    <a:pt x="3870404" y="847430"/>
                  </a:lnTo>
                  <a:cubicBezTo>
                    <a:pt x="3642508" y="917475"/>
                    <a:pt x="3346999" y="1017919"/>
                    <a:pt x="3120516" y="763759"/>
                  </a:cubicBezTo>
                  <a:cubicBezTo>
                    <a:pt x="2894023" y="509591"/>
                    <a:pt x="3014110" y="372955"/>
                    <a:pt x="3142091" y="326113"/>
                  </a:cubicBezTo>
                  <a:cubicBezTo>
                    <a:pt x="3270072" y="279278"/>
                    <a:pt x="3365568" y="417188"/>
                    <a:pt x="3363719" y="577610"/>
                  </a:cubicBezTo>
                  <a:cubicBezTo>
                    <a:pt x="3361862" y="738024"/>
                    <a:pt x="3279057" y="1072403"/>
                    <a:pt x="3114961" y="1245009"/>
                  </a:cubicBezTo>
                  <a:cubicBezTo>
                    <a:pt x="2950856" y="1417623"/>
                    <a:pt x="2722261" y="1611790"/>
                    <a:pt x="2456999" y="1580071"/>
                  </a:cubicBezTo>
                  <a:cubicBezTo>
                    <a:pt x="2191737" y="1548351"/>
                    <a:pt x="2247326" y="1433268"/>
                    <a:pt x="1925661" y="1528840"/>
                  </a:cubicBezTo>
                  <a:lnTo>
                    <a:pt x="1846471" y="1550400"/>
                  </a:lnTo>
                  <a:cubicBezTo>
                    <a:pt x="1520755" y="1631094"/>
                    <a:pt x="1627015" y="1702106"/>
                    <a:pt x="1414441" y="1863924"/>
                  </a:cubicBezTo>
                  <a:cubicBezTo>
                    <a:pt x="1201875" y="2025742"/>
                    <a:pt x="906397" y="1974266"/>
                    <a:pt x="677442" y="1908671"/>
                  </a:cubicBezTo>
                  <a:cubicBezTo>
                    <a:pt x="448488" y="1843077"/>
                    <a:pt x="207602" y="1596836"/>
                    <a:pt x="124675" y="1459501"/>
                  </a:cubicBezTo>
                  <a:cubicBezTo>
                    <a:pt x="41755" y="1322166"/>
                    <a:pt x="54155" y="1154877"/>
                    <a:pt x="188213" y="1130371"/>
                  </a:cubicBezTo>
                  <a:cubicBezTo>
                    <a:pt x="322271" y="1105864"/>
                    <a:pt x="495053" y="1162765"/>
                    <a:pt x="428677" y="1496668"/>
                  </a:cubicBezTo>
                  <a:cubicBezTo>
                    <a:pt x="380009" y="1741497"/>
                    <a:pt x="202706" y="1840798"/>
                    <a:pt x="20141" y="1898098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80" name="Freeform: Shape 85">
              <a:extLst>
                <a:ext uri="{FF2B5EF4-FFF2-40B4-BE49-F238E27FC236}">
                  <a16:creationId xmlns:a16="http://schemas.microsoft.com/office/drawing/2014/main" id="{DD22C608-7002-4CA5-A31D-C1B1F3066A78}"/>
                </a:ext>
              </a:extLst>
            </p:cNvPr>
            <p:cNvSpPr/>
            <p:nvPr/>
          </p:nvSpPr>
          <p:spPr>
            <a:xfrm>
              <a:off x="6008782" y="2381591"/>
              <a:ext cx="6445110" cy="2762190"/>
            </a:xfrm>
            <a:custGeom>
              <a:avLst/>
              <a:gdLst>
                <a:gd name="connsiteX0" fmla="*/ 20141 w 6445110"/>
                <a:gd name="connsiteY0" fmla="*/ 2748873 h 2762190"/>
                <a:gd name="connsiteX1" fmla="*/ 120608 w 6445110"/>
                <a:gd name="connsiteY1" fmla="*/ 2510964 h 2762190"/>
                <a:gd name="connsiteX2" fmla="*/ 129509 w 6445110"/>
                <a:gd name="connsiteY2" fmla="*/ 1740965 h 2762190"/>
                <a:gd name="connsiteX3" fmla="*/ 334892 w 6445110"/>
                <a:gd name="connsiteY3" fmla="*/ 1956899 h 2762190"/>
                <a:gd name="connsiteX4" fmla="*/ 471690 w 6445110"/>
                <a:gd name="connsiteY4" fmla="*/ 2136326 h 2762190"/>
                <a:gd name="connsiteX5" fmla="*/ 609132 w 6445110"/>
                <a:gd name="connsiteY5" fmla="*/ 2004830 h 2762190"/>
                <a:gd name="connsiteX6" fmla="*/ 791943 w 6445110"/>
                <a:gd name="connsiteY6" fmla="*/ 2325697 h 2762190"/>
                <a:gd name="connsiteX7" fmla="*/ 900014 w 6445110"/>
                <a:gd name="connsiteY7" fmla="*/ 2509322 h 2762190"/>
                <a:gd name="connsiteX8" fmla="*/ 987352 w 6445110"/>
                <a:gd name="connsiteY8" fmla="*/ 2274988 h 2762190"/>
                <a:gd name="connsiteX9" fmla="*/ 996245 w 6445110"/>
                <a:gd name="connsiteY9" fmla="*/ 1504981 h 2762190"/>
                <a:gd name="connsiteX10" fmla="*/ 996660 w 6445110"/>
                <a:gd name="connsiteY10" fmla="*/ 1504744 h 2762190"/>
                <a:gd name="connsiteX11" fmla="*/ 1202044 w 6445110"/>
                <a:gd name="connsiteY11" fmla="*/ 1720678 h 2762190"/>
                <a:gd name="connsiteX12" fmla="*/ 1338849 w 6445110"/>
                <a:gd name="connsiteY12" fmla="*/ 1900098 h 2762190"/>
                <a:gd name="connsiteX13" fmla="*/ 1476283 w 6445110"/>
                <a:gd name="connsiteY13" fmla="*/ 1768610 h 2762190"/>
                <a:gd name="connsiteX14" fmla="*/ 1696468 w 6445110"/>
                <a:gd name="connsiteY14" fmla="*/ 2185739 h 2762190"/>
                <a:gd name="connsiteX15" fmla="*/ 1943822 w 6445110"/>
                <a:gd name="connsiteY15" fmla="*/ 2350258 h 2762190"/>
                <a:gd name="connsiteX16" fmla="*/ 2024340 w 6445110"/>
                <a:gd name="connsiteY16" fmla="*/ 1813948 h 2762190"/>
                <a:gd name="connsiteX17" fmla="*/ 2048386 w 6445110"/>
                <a:gd name="connsiteY17" fmla="*/ 962526 h 2762190"/>
                <a:gd name="connsiteX18" fmla="*/ 2262318 w 6445110"/>
                <a:gd name="connsiteY18" fmla="*/ 1229438 h 2762190"/>
                <a:gd name="connsiteX19" fmla="*/ 2394604 w 6445110"/>
                <a:gd name="connsiteY19" fmla="*/ 1470600 h 2762190"/>
                <a:gd name="connsiteX20" fmla="*/ 2536128 w 6445110"/>
                <a:gd name="connsiteY20" fmla="*/ 1226844 h 2762190"/>
                <a:gd name="connsiteX21" fmla="*/ 2702780 w 6445110"/>
                <a:gd name="connsiteY21" fmla="*/ 1290743 h 2762190"/>
                <a:gd name="connsiteX22" fmla="*/ 2860647 w 6445110"/>
                <a:gd name="connsiteY22" fmla="*/ 1322386 h 2762190"/>
                <a:gd name="connsiteX23" fmla="*/ 2997391 w 6445110"/>
                <a:gd name="connsiteY23" fmla="*/ 1178544 h 2762190"/>
                <a:gd name="connsiteX24" fmla="*/ 3139183 w 6445110"/>
                <a:gd name="connsiteY24" fmla="*/ 1337171 h 2762190"/>
                <a:gd name="connsiteX25" fmla="*/ 3291050 w 6445110"/>
                <a:gd name="connsiteY25" fmla="*/ 1679613 h 2762190"/>
                <a:gd name="connsiteX26" fmla="*/ 3453106 w 6445110"/>
                <a:gd name="connsiteY26" fmla="*/ 1814056 h 2762190"/>
                <a:gd name="connsiteX27" fmla="*/ 3553573 w 6445110"/>
                <a:gd name="connsiteY27" fmla="*/ 1576146 h 2762190"/>
                <a:gd name="connsiteX28" fmla="*/ 3562473 w 6445110"/>
                <a:gd name="connsiteY28" fmla="*/ 806147 h 2762190"/>
                <a:gd name="connsiteX29" fmla="*/ 3767857 w 6445110"/>
                <a:gd name="connsiteY29" fmla="*/ 1022082 h 2762190"/>
                <a:gd name="connsiteX30" fmla="*/ 3904655 w 6445110"/>
                <a:gd name="connsiteY30" fmla="*/ 1201501 h 2762190"/>
                <a:gd name="connsiteX31" fmla="*/ 4042097 w 6445110"/>
                <a:gd name="connsiteY31" fmla="*/ 1070013 h 2762190"/>
                <a:gd name="connsiteX32" fmla="*/ 4224900 w 6445110"/>
                <a:gd name="connsiteY32" fmla="*/ 1390865 h 2762190"/>
                <a:gd name="connsiteX33" fmla="*/ 4332971 w 6445110"/>
                <a:gd name="connsiteY33" fmla="*/ 1574505 h 2762190"/>
                <a:gd name="connsiteX34" fmla="*/ 4420310 w 6445110"/>
                <a:gd name="connsiteY34" fmla="*/ 1340171 h 2762190"/>
                <a:gd name="connsiteX35" fmla="*/ 4429210 w 6445110"/>
                <a:gd name="connsiteY35" fmla="*/ 570164 h 2762190"/>
                <a:gd name="connsiteX36" fmla="*/ 4634594 w 6445110"/>
                <a:gd name="connsiteY36" fmla="*/ 786106 h 2762190"/>
                <a:gd name="connsiteX37" fmla="*/ 4771392 w 6445110"/>
                <a:gd name="connsiteY37" fmla="*/ 965526 h 2762190"/>
                <a:gd name="connsiteX38" fmla="*/ 4908834 w 6445110"/>
                <a:gd name="connsiteY38" fmla="*/ 834038 h 2762190"/>
                <a:gd name="connsiteX39" fmla="*/ 5129011 w 6445110"/>
                <a:gd name="connsiteY39" fmla="*/ 1251152 h 2762190"/>
                <a:gd name="connsiteX40" fmla="*/ 5376365 w 6445110"/>
                <a:gd name="connsiteY40" fmla="*/ 1415679 h 2762190"/>
                <a:gd name="connsiteX41" fmla="*/ 5456883 w 6445110"/>
                <a:gd name="connsiteY41" fmla="*/ 879376 h 2762190"/>
                <a:gd name="connsiteX42" fmla="*/ 5480930 w 6445110"/>
                <a:gd name="connsiteY42" fmla="*/ 27954 h 2762190"/>
                <a:gd name="connsiteX43" fmla="*/ 5694861 w 6445110"/>
                <a:gd name="connsiteY43" fmla="*/ 294866 h 2762190"/>
                <a:gd name="connsiteX44" fmla="*/ 5827155 w 6445110"/>
                <a:gd name="connsiteY44" fmla="*/ 536036 h 2762190"/>
                <a:gd name="connsiteX45" fmla="*/ 5968671 w 6445110"/>
                <a:gd name="connsiteY45" fmla="*/ 292273 h 2762190"/>
                <a:gd name="connsiteX46" fmla="*/ 6135323 w 6445110"/>
                <a:gd name="connsiteY46" fmla="*/ 356179 h 2762190"/>
                <a:gd name="connsiteX47" fmla="*/ 6293190 w 6445110"/>
                <a:gd name="connsiteY47" fmla="*/ 387821 h 2762190"/>
                <a:gd name="connsiteX48" fmla="*/ 6429926 w 6445110"/>
                <a:gd name="connsiteY48" fmla="*/ 243980 h 276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445110" h="2762190">
                  <a:moveTo>
                    <a:pt x="20141" y="2748873"/>
                  </a:moveTo>
                  <a:cubicBezTo>
                    <a:pt x="110104" y="2752755"/>
                    <a:pt x="130030" y="2633666"/>
                    <a:pt x="120608" y="2510964"/>
                  </a:cubicBezTo>
                  <a:cubicBezTo>
                    <a:pt x="111194" y="2388269"/>
                    <a:pt x="-12154" y="1798196"/>
                    <a:pt x="129509" y="1740965"/>
                  </a:cubicBezTo>
                  <a:cubicBezTo>
                    <a:pt x="271178" y="1683741"/>
                    <a:pt x="312818" y="1885619"/>
                    <a:pt x="334892" y="1956899"/>
                  </a:cubicBezTo>
                  <a:cubicBezTo>
                    <a:pt x="356959" y="2028186"/>
                    <a:pt x="388878" y="2164992"/>
                    <a:pt x="471690" y="2136326"/>
                  </a:cubicBezTo>
                  <a:cubicBezTo>
                    <a:pt x="554510" y="2107668"/>
                    <a:pt x="534031" y="1993298"/>
                    <a:pt x="609132" y="2004830"/>
                  </a:cubicBezTo>
                  <a:cubicBezTo>
                    <a:pt x="684233" y="2016370"/>
                    <a:pt x="717011" y="2137086"/>
                    <a:pt x="791943" y="2325697"/>
                  </a:cubicBezTo>
                  <a:cubicBezTo>
                    <a:pt x="816780" y="2388223"/>
                    <a:pt x="855097" y="2502225"/>
                    <a:pt x="900014" y="2509322"/>
                  </a:cubicBezTo>
                  <a:cubicBezTo>
                    <a:pt x="1000135" y="2525135"/>
                    <a:pt x="996767" y="2397691"/>
                    <a:pt x="987352" y="2274988"/>
                  </a:cubicBezTo>
                  <a:cubicBezTo>
                    <a:pt x="977931" y="2152286"/>
                    <a:pt x="854583" y="1562213"/>
                    <a:pt x="996245" y="1504981"/>
                  </a:cubicBezTo>
                  <a:lnTo>
                    <a:pt x="996660" y="1504744"/>
                  </a:lnTo>
                  <a:cubicBezTo>
                    <a:pt x="1138329" y="1447513"/>
                    <a:pt x="1179969" y="1649398"/>
                    <a:pt x="1202044" y="1720678"/>
                  </a:cubicBezTo>
                  <a:cubicBezTo>
                    <a:pt x="1224118" y="1791958"/>
                    <a:pt x="1256037" y="1928763"/>
                    <a:pt x="1338849" y="1900098"/>
                  </a:cubicBezTo>
                  <a:cubicBezTo>
                    <a:pt x="1421661" y="1871440"/>
                    <a:pt x="1401182" y="1757077"/>
                    <a:pt x="1476283" y="1768610"/>
                  </a:cubicBezTo>
                  <a:cubicBezTo>
                    <a:pt x="1551384" y="1780142"/>
                    <a:pt x="1613994" y="2000304"/>
                    <a:pt x="1696468" y="2185739"/>
                  </a:cubicBezTo>
                  <a:cubicBezTo>
                    <a:pt x="1778935" y="2371166"/>
                    <a:pt x="1860343" y="2415637"/>
                    <a:pt x="1943822" y="2350258"/>
                  </a:cubicBezTo>
                  <a:cubicBezTo>
                    <a:pt x="2027302" y="2284886"/>
                    <a:pt x="2097477" y="2209808"/>
                    <a:pt x="2024340" y="1813948"/>
                  </a:cubicBezTo>
                  <a:cubicBezTo>
                    <a:pt x="1951203" y="1418088"/>
                    <a:pt x="1920934" y="1013220"/>
                    <a:pt x="2048386" y="962526"/>
                  </a:cubicBezTo>
                  <a:cubicBezTo>
                    <a:pt x="2175839" y="911832"/>
                    <a:pt x="2232586" y="1120262"/>
                    <a:pt x="2262318" y="1229438"/>
                  </a:cubicBezTo>
                  <a:cubicBezTo>
                    <a:pt x="2292042" y="1338613"/>
                    <a:pt x="2305500" y="1505519"/>
                    <a:pt x="2394604" y="1470600"/>
                  </a:cubicBezTo>
                  <a:cubicBezTo>
                    <a:pt x="2483715" y="1435681"/>
                    <a:pt x="2474094" y="1243740"/>
                    <a:pt x="2536128" y="1226844"/>
                  </a:cubicBezTo>
                  <a:cubicBezTo>
                    <a:pt x="2598162" y="1209957"/>
                    <a:pt x="2664462" y="1218558"/>
                    <a:pt x="2702780" y="1290743"/>
                  </a:cubicBezTo>
                  <a:cubicBezTo>
                    <a:pt x="2741090" y="1362936"/>
                    <a:pt x="2814165" y="1367026"/>
                    <a:pt x="2860647" y="1322386"/>
                  </a:cubicBezTo>
                  <a:cubicBezTo>
                    <a:pt x="2907129" y="1277753"/>
                    <a:pt x="2922627" y="1165217"/>
                    <a:pt x="2997391" y="1178544"/>
                  </a:cubicBezTo>
                  <a:cubicBezTo>
                    <a:pt x="3050609" y="1188043"/>
                    <a:pt x="3073381" y="1203159"/>
                    <a:pt x="3139183" y="1337171"/>
                  </a:cubicBezTo>
                  <a:cubicBezTo>
                    <a:pt x="3204985" y="1471175"/>
                    <a:pt x="3231908" y="1562849"/>
                    <a:pt x="3291050" y="1679613"/>
                  </a:cubicBezTo>
                  <a:cubicBezTo>
                    <a:pt x="3343601" y="1783357"/>
                    <a:pt x="3393957" y="1811500"/>
                    <a:pt x="3453106" y="1814056"/>
                  </a:cubicBezTo>
                  <a:cubicBezTo>
                    <a:pt x="3543061" y="1817938"/>
                    <a:pt x="3562995" y="1698849"/>
                    <a:pt x="3553573" y="1576146"/>
                  </a:cubicBezTo>
                  <a:cubicBezTo>
                    <a:pt x="3544151" y="1453444"/>
                    <a:pt x="3420804" y="863379"/>
                    <a:pt x="3562473" y="806147"/>
                  </a:cubicBezTo>
                  <a:cubicBezTo>
                    <a:pt x="3704135" y="748909"/>
                    <a:pt x="3745775" y="950802"/>
                    <a:pt x="3767857" y="1022082"/>
                  </a:cubicBezTo>
                  <a:cubicBezTo>
                    <a:pt x="3789932" y="1093362"/>
                    <a:pt x="3821843" y="1230167"/>
                    <a:pt x="3904655" y="1201501"/>
                  </a:cubicBezTo>
                  <a:cubicBezTo>
                    <a:pt x="3987467" y="1172836"/>
                    <a:pt x="3966988" y="1058481"/>
                    <a:pt x="4042097" y="1070013"/>
                  </a:cubicBezTo>
                  <a:cubicBezTo>
                    <a:pt x="4117198" y="1081546"/>
                    <a:pt x="4149984" y="1202268"/>
                    <a:pt x="4224900" y="1390865"/>
                  </a:cubicBezTo>
                  <a:cubicBezTo>
                    <a:pt x="4249745" y="1453398"/>
                    <a:pt x="4288055" y="1567407"/>
                    <a:pt x="4332971" y="1574505"/>
                  </a:cubicBezTo>
                  <a:cubicBezTo>
                    <a:pt x="4433093" y="1590318"/>
                    <a:pt x="4429732" y="1462866"/>
                    <a:pt x="4420310" y="1340171"/>
                  </a:cubicBezTo>
                  <a:cubicBezTo>
                    <a:pt x="4410887" y="1217468"/>
                    <a:pt x="4287541" y="627388"/>
                    <a:pt x="4429210" y="570164"/>
                  </a:cubicBezTo>
                  <a:cubicBezTo>
                    <a:pt x="4570873" y="512933"/>
                    <a:pt x="4612520" y="714819"/>
                    <a:pt x="4634594" y="786106"/>
                  </a:cubicBezTo>
                  <a:cubicBezTo>
                    <a:pt x="4656669" y="857386"/>
                    <a:pt x="4688580" y="994191"/>
                    <a:pt x="4771392" y="965526"/>
                  </a:cubicBezTo>
                  <a:cubicBezTo>
                    <a:pt x="4854212" y="936860"/>
                    <a:pt x="4833734" y="822498"/>
                    <a:pt x="4908834" y="834038"/>
                  </a:cubicBezTo>
                  <a:cubicBezTo>
                    <a:pt x="4983935" y="845570"/>
                    <a:pt x="5046537" y="1065724"/>
                    <a:pt x="5129011" y="1251152"/>
                  </a:cubicBezTo>
                  <a:cubicBezTo>
                    <a:pt x="5211478" y="1436587"/>
                    <a:pt x="5292886" y="1481065"/>
                    <a:pt x="5376365" y="1415679"/>
                  </a:cubicBezTo>
                  <a:cubicBezTo>
                    <a:pt x="5459845" y="1350307"/>
                    <a:pt x="5530012" y="1275236"/>
                    <a:pt x="5456883" y="879376"/>
                  </a:cubicBezTo>
                  <a:cubicBezTo>
                    <a:pt x="5383754" y="483516"/>
                    <a:pt x="5353470" y="78648"/>
                    <a:pt x="5480930" y="27954"/>
                  </a:cubicBezTo>
                  <a:cubicBezTo>
                    <a:pt x="5608389" y="-22740"/>
                    <a:pt x="5665137" y="185691"/>
                    <a:pt x="5694861" y="294866"/>
                  </a:cubicBezTo>
                  <a:cubicBezTo>
                    <a:pt x="5724586" y="404042"/>
                    <a:pt x="5738044" y="570955"/>
                    <a:pt x="5827155" y="536036"/>
                  </a:cubicBezTo>
                  <a:cubicBezTo>
                    <a:pt x="5916258" y="501110"/>
                    <a:pt x="5906645" y="309176"/>
                    <a:pt x="5968671" y="292273"/>
                  </a:cubicBezTo>
                  <a:cubicBezTo>
                    <a:pt x="6030705" y="275385"/>
                    <a:pt x="6097013" y="283986"/>
                    <a:pt x="6135323" y="356179"/>
                  </a:cubicBezTo>
                  <a:cubicBezTo>
                    <a:pt x="6173633" y="428364"/>
                    <a:pt x="6246708" y="432461"/>
                    <a:pt x="6293190" y="387821"/>
                  </a:cubicBezTo>
                  <a:cubicBezTo>
                    <a:pt x="6339672" y="343181"/>
                    <a:pt x="6355961" y="226809"/>
                    <a:pt x="6429926" y="243980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81" name="Freeform: Shape 86">
              <a:extLst>
                <a:ext uri="{FF2B5EF4-FFF2-40B4-BE49-F238E27FC236}">
                  <a16:creationId xmlns:a16="http://schemas.microsoft.com/office/drawing/2014/main" id="{3AAF5973-01DD-4678-A438-3159CD04D359}"/>
                </a:ext>
              </a:extLst>
            </p:cNvPr>
            <p:cNvSpPr/>
            <p:nvPr/>
          </p:nvSpPr>
          <p:spPr>
            <a:xfrm>
              <a:off x="7755836" y="1989270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5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5"/>
                    <a:pt x="316578" y="613015"/>
                  </a:cubicBezTo>
                  <a:cubicBezTo>
                    <a:pt x="152860" y="613015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82" name="Freeform: Shape 87">
              <a:extLst>
                <a:ext uri="{FF2B5EF4-FFF2-40B4-BE49-F238E27FC236}">
                  <a16:creationId xmlns:a16="http://schemas.microsoft.com/office/drawing/2014/main" id="{CAF5AABE-A6D9-42E5-958A-723E7C3FB1EB}"/>
                </a:ext>
              </a:extLst>
            </p:cNvPr>
            <p:cNvSpPr/>
            <p:nvPr/>
          </p:nvSpPr>
          <p:spPr>
            <a:xfrm>
              <a:off x="11825970" y="872447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4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4"/>
                    <a:pt x="316578" y="613014"/>
                  </a:cubicBezTo>
                  <a:cubicBezTo>
                    <a:pt x="152860" y="613014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24143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8742485" y="3749391"/>
            <a:ext cx="600143" cy="5367905"/>
            <a:chOff x="11581035" y="-502600"/>
            <a:chExt cx="474742" cy="720707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81035" y="-291218"/>
              <a:ext cx="411876" cy="6994926"/>
              <a:chOff x="11581035" y="-291218"/>
              <a:chExt cx="411876" cy="6994926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61" y="-291218"/>
                <a:ext cx="304150" cy="6994926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269492" y="6103687"/>
                <a:ext cx="838530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8298350" y="2947050"/>
              <a:ext cx="7207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hlinkClick r:id="rId2"/>
                </a:rPr>
                <a:t>https://pl.wikipedia.org/wiki/Camera_obscura#/media/Plik:Camera_obscura_1.jpg</a:t>
              </a:r>
              <a:endParaRPr lang="pl-PL" sz="700" dirty="0"/>
            </a:p>
            <a:p>
              <a:r>
                <a:rPr lang="pl-PL" sz="700" dirty="0"/>
                <a:t>https://www.wroclaw.pl/go/wydarzenia/edukacja-i-rozwoj/26759-warsztaty-camera-obscura</a:t>
              </a:r>
            </a:p>
          </p:txBody>
        </p:sp>
      </p:grpSp>
      <p:grpSp>
        <p:nvGrpSpPr>
          <p:cNvPr id="59" name="Grafika Start3">
            <a:extLst>
              <a:ext uri="{FF2B5EF4-FFF2-40B4-BE49-F238E27FC236}">
                <a16:creationId xmlns:a16="http://schemas.microsoft.com/office/drawing/2014/main" id="{2D29B4CE-4071-4889-9885-EC8F5D00FA11}"/>
              </a:ext>
            </a:extLst>
          </p:cNvPr>
          <p:cNvGrpSpPr/>
          <p:nvPr/>
        </p:nvGrpSpPr>
        <p:grpSpPr>
          <a:xfrm rot="2812513">
            <a:off x="-1088672" y="4850696"/>
            <a:ext cx="4081843" cy="3138874"/>
            <a:chOff x="6008782" y="128898"/>
            <a:chExt cx="6533553" cy="5024201"/>
          </a:xfrm>
        </p:grpSpPr>
        <p:sp>
          <p:nvSpPr>
            <p:cNvPr id="60" name="Freeform: Shape 70">
              <a:extLst>
                <a:ext uri="{FF2B5EF4-FFF2-40B4-BE49-F238E27FC236}">
                  <a16:creationId xmlns:a16="http://schemas.microsoft.com/office/drawing/2014/main" id="{9FF245B2-3932-4B49-8CD2-E9D67F11687F}"/>
                </a:ext>
              </a:extLst>
            </p:cNvPr>
            <p:cNvSpPr/>
            <p:nvPr/>
          </p:nvSpPr>
          <p:spPr>
            <a:xfrm>
              <a:off x="8058900" y="11371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1" name="Freeform: Shape 72">
              <a:extLst>
                <a:ext uri="{FF2B5EF4-FFF2-40B4-BE49-F238E27FC236}">
                  <a16:creationId xmlns:a16="http://schemas.microsoft.com/office/drawing/2014/main" id="{D5A0EB4F-0E93-478E-95EA-D1EC4B25A14A}"/>
                </a:ext>
              </a:extLst>
            </p:cNvPr>
            <p:cNvSpPr/>
            <p:nvPr/>
          </p:nvSpPr>
          <p:spPr>
            <a:xfrm>
              <a:off x="6876785" y="2501688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2" name="Freeform: Shape 73">
              <a:extLst>
                <a:ext uri="{FF2B5EF4-FFF2-40B4-BE49-F238E27FC236}">
                  <a16:creationId xmlns:a16="http://schemas.microsoft.com/office/drawing/2014/main" id="{1D4C4A61-EB05-48CF-85B5-ACC743F34254}"/>
                </a:ext>
              </a:extLst>
            </p:cNvPr>
            <p:cNvSpPr/>
            <p:nvPr/>
          </p:nvSpPr>
          <p:spPr>
            <a:xfrm>
              <a:off x="7330676" y="36369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3" name="Freeform: Shape 74">
              <a:extLst>
                <a:ext uri="{FF2B5EF4-FFF2-40B4-BE49-F238E27FC236}">
                  <a16:creationId xmlns:a16="http://schemas.microsoft.com/office/drawing/2014/main" id="{22B6BA99-00AF-4509-9126-B5E52159A8B9}"/>
                </a:ext>
              </a:extLst>
            </p:cNvPr>
            <p:cNvSpPr/>
            <p:nvPr/>
          </p:nvSpPr>
          <p:spPr>
            <a:xfrm>
              <a:off x="7162487" y="495360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4" name="Freeform: Shape 75">
              <a:extLst>
                <a:ext uri="{FF2B5EF4-FFF2-40B4-BE49-F238E27FC236}">
                  <a16:creationId xmlns:a16="http://schemas.microsoft.com/office/drawing/2014/main" id="{528D803C-3205-4055-B761-A2F887D536A9}"/>
                </a:ext>
              </a:extLst>
            </p:cNvPr>
            <p:cNvSpPr/>
            <p:nvPr/>
          </p:nvSpPr>
          <p:spPr>
            <a:xfrm>
              <a:off x="8417748" y="4047325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5" name="Freeform: Shape 76">
              <a:extLst>
                <a:ext uri="{FF2B5EF4-FFF2-40B4-BE49-F238E27FC236}">
                  <a16:creationId xmlns:a16="http://schemas.microsoft.com/office/drawing/2014/main" id="{AC8F63B5-1B0D-44BB-8DFC-C35CA92289A2}"/>
                </a:ext>
              </a:extLst>
            </p:cNvPr>
            <p:cNvSpPr/>
            <p:nvPr/>
          </p:nvSpPr>
          <p:spPr>
            <a:xfrm>
              <a:off x="9114568" y="465351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6" name="Freeform: Shape 77">
              <a:extLst>
                <a:ext uri="{FF2B5EF4-FFF2-40B4-BE49-F238E27FC236}">
                  <a16:creationId xmlns:a16="http://schemas.microsoft.com/office/drawing/2014/main" id="{25D3742E-915A-48FA-A8C5-3BCF46FEFCAD}"/>
                </a:ext>
              </a:extLst>
            </p:cNvPr>
            <p:cNvSpPr/>
            <p:nvPr/>
          </p:nvSpPr>
          <p:spPr>
            <a:xfrm>
              <a:off x="10675821" y="3852555"/>
              <a:ext cx="268546" cy="199492"/>
            </a:xfrm>
            <a:custGeom>
              <a:avLst/>
              <a:gdLst>
                <a:gd name="connsiteX0" fmla="*/ 7086 w 268546"/>
                <a:gd name="connsiteY0" fmla="*/ 68334 h 199491"/>
                <a:gd name="connsiteX1" fmla="*/ 227174 w 268546"/>
                <a:gd name="connsiteY1" fmla="*/ 7087 h 199491"/>
                <a:gd name="connsiteX2" fmla="*/ 262210 w 268546"/>
                <a:gd name="connsiteY2" fmla="*/ 132986 h 199491"/>
                <a:gd name="connsiteX3" fmla="*/ 42122 w 268546"/>
                <a:gd name="connsiteY3" fmla="*/ 194233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4"/>
                  </a:moveTo>
                  <a:lnTo>
                    <a:pt x="227174" y="7087"/>
                  </a:lnTo>
                  <a:lnTo>
                    <a:pt x="262210" y="132986"/>
                  </a:lnTo>
                  <a:lnTo>
                    <a:pt x="42122" y="194233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7" name="Freeform: Shape 78">
              <a:extLst>
                <a:ext uri="{FF2B5EF4-FFF2-40B4-BE49-F238E27FC236}">
                  <a16:creationId xmlns:a16="http://schemas.microsoft.com/office/drawing/2014/main" id="{319FD1B5-D2C8-402C-ADAB-7D6B6D839FEF}"/>
                </a:ext>
              </a:extLst>
            </p:cNvPr>
            <p:cNvSpPr/>
            <p:nvPr/>
          </p:nvSpPr>
          <p:spPr>
            <a:xfrm>
              <a:off x="9114636" y="2766523"/>
              <a:ext cx="268546" cy="199492"/>
            </a:xfrm>
            <a:custGeom>
              <a:avLst/>
              <a:gdLst>
                <a:gd name="connsiteX0" fmla="*/ 7087 w 268546"/>
                <a:gd name="connsiteY0" fmla="*/ 68330 h 199491"/>
                <a:gd name="connsiteX1" fmla="*/ 227159 w 268546"/>
                <a:gd name="connsiteY1" fmla="*/ 7087 h 199491"/>
                <a:gd name="connsiteX2" fmla="*/ 262195 w 268546"/>
                <a:gd name="connsiteY2" fmla="*/ 132986 h 199491"/>
                <a:gd name="connsiteX3" fmla="*/ 42123 w 268546"/>
                <a:gd name="connsiteY3" fmla="*/ 194229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0"/>
                  </a:moveTo>
                  <a:lnTo>
                    <a:pt x="227159" y="7087"/>
                  </a:lnTo>
                  <a:lnTo>
                    <a:pt x="262195" y="132986"/>
                  </a:lnTo>
                  <a:lnTo>
                    <a:pt x="42123" y="194229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8" name="Freeform: Shape 79">
              <a:extLst>
                <a:ext uri="{FF2B5EF4-FFF2-40B4-BE49-F238E27FC236}">
                  <a16:creationId xmlns:a16="http://schemas.microsoft.com/office/drawing/2014/main" id="{D3590255-25AA-4C48-B6F7-145574DF943A}"/>
                </a:ext>
              </a:extLst>
            </p:cNvPr>
            <p:cNvSpPr/>
            <p:nvPr/>
          </p:nvSpPr>
          <p:spPr>
            <a:xfrm>
              <a:off x="9721425" y="390577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9" name="Freeform: Shape 80">
              <a:extLst>
                <a:ext uri="{FF2B5EF4-FFF2-40B4-BE49-F238E27FC236}">
                  <a16:creationId xmlns:a16="http://schemas.microsoft.com/office/drawing/2014/main" id="{41C59A13-183C-441E-BA3E-CED72F5587D8}"/>
                </a:ext>
              </a:extLst>
            </p:cNvPr>
            <p:cNvSpPr/>
            <p:nvPr/>
          </p:nvSpPr>
          <p:spPr>
            <a:xfrm>
              <a:off x="9563440" y="1908682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0" name="Freeform: Shape 81">
              <a:extLst>
                <a:ext uri="{FF2B5EF4-FFF2-40B4-BE49-F238E27FC236}">
                  <a16:creationId xmlns:a16="http://schemas.microsoft.com/office/drawing/2014/main" id="{663B9CE9-0F75-4ACB-BBC9-4860ECE54125}"/>
                </a:ext>
              </a:extLst>
            </p:cNvPr>
            <p:cNvSpPr/>
            <p:nvPr/>
          </p:nvSpPr>
          <p:spPr>
            <a:xfrm>
              <a:off x="10338856" y="1121265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1" name="Freeform: Shape 82">
              <a:extLst>
                <a:ext uri="{FF2B5EF4-FFF2-40B4-BE49-F238E27FC236}">
                  <a16:creationId xmlns:a16="http://schemas.microsoft.com/office/drawing/2014/main" id="{831E74C3-2DFD-493B-A31E-53EF4AFB6A30}"/>
                </a:ext>
              </a:extLst>
            </p:cNvPr>
            <p:cNvSpPr/>
            <p:nvPr/>
          </p:nvSpPr>
          <p:spPr>
            <a:xfrm>
              <a:off x="10759913" y="268270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2" name="Freeform: Shape 83">
              <a:extLst>
                <a:ext uri="{FF2B5EF4-FFF2-40B4-BE49-F238E27FC236}">
                  <a16:creationId xmlns:a16="http://schemas.microsoft.com/office/drawing/2014/main" id="{7E36F1ED-603D-45EB-AE01-3967720586F5}"/>
                </a:ext>
              </a:extLst>
            </p:cNvPr>
            <p:cNvSpPr/>
            <p:nvPr/>
          </p:nvSpPr>
          <p:spPr>
            <a:xfrm>
              <a:off x="6011383" y="719754"/>
              <a:ext cx="5769908" cy="2861936"/>
            </a:xfrm>
            <a:custGeom>
              <a:avLst/>
              <a:gdLst>
                <a:gd name="connsiteX0" fmla="*/ 5751863 w 5769908"/>
                <a:gd name="connsiteY0" fmla="*/ 1120380 h 2861935"/>
                <a:gd name="connsiteX1" fmla="*/ 5394826 w 5769908"/>
                <a:gd name="connsiteY1" fmla="*/ 916162 h 2861935"/>
                <a:gd name="connsiteX2" fmla="*/ 5211716 w 5769908"/>
                <a:gd name="connsiteY2" fmla="*/ 243623 h 2861935"/>
                <a:gd name="connsiteX3" fmla="*/ 4891631 w 5769908"/>
                <a:gd name="connsiteY3" fmla="*/ 31939 h 2861935"/>
                <a:gd name="connsiteX4" fmla="*/ 4696430 w 5769908"/>
                <a:gd name="connsiteY4" fmla="*/ 383919 h 2861935"/>
                <a:gd name="connsiteX5" fmla="*/ 4875718 w 5769908"/>
                <a:gd name="connsiteY5" fmla="*/ 1500550 h 2861935"/>
                <a:gd name="connsiteX6" fmla="*/ 4760175 w 5769908"/>
                <a:gd name="connsiteY6" fmla="*/ 1734699 h 2861935"/>
                <a:gd name="connsiteX7" fmla="*/ 4534288 w 5769908"/>
                <a:gd name="connsiteY7" fmla="*/ 1577922 h 2861935"/>
                <a:gd name="connsiteX8" fmla="*/ 4210989 w 5769908"/>
                <a:gd name="connsiteY8" fmla="*/ 884604 h 2861935"/>
                <a:gd name="connsiteX9" fmla="*/ 3906120 w 5769908"/>
                <a:gd name="connsiteY9" fmla="*/ 967608 h 2861935"/>
                <a:gd name="connsiteX10" fmla="*/ 3978927 w 5769908"/>
                <a:gd name="connsiteY10" fmla="*/ 1729129 h 2861935"/>
                <a:gd name="connsiteX11" fmla="*/ 3863698 w 5769908"/>
                <a:gd name="connsiteY11" fmla="*/ 1978777 h 2861935"/>
                <a:gd name="connsiteX12" fmla="*/ 3645400 w 5769908"/>
                <a:gd name="connsiteY12" fmla="*/ 1835534 h 2861935"/>
                <a:gd name="connsiteX13" fmla="*/ 3236144 w 5769908"/>
                <a:gd name="connsiteY13" fmla="*/ 787391 h 2861935"/>
                <a:gd name="connsiteX14" fmla="*/ 3233474 w 5769908"/>
                <a:gd name="connsiteY14" fmla="*/ 782234 h 2861935"/>
                <a:gd name="connsiteX15" fmla="*/ 2886773 w 5769908"/>
                <a:gd name="connsiteY15" fmla="*/ 577802 h 2861935"/>
                <a:gd name="connsiteX16" fmla="*/ 2718187 w 5769908"/>
                <a:gd name="connsiteY16" fmla="*/ 922538 h 2861935"/>
                <a:gd name="connsiteX17" fmla="*/ 2901297 w 5769908"/>
                <a:gd name="connsiteY17" fmla="*/ 1595078 h 2861935"/>
                <a:gd name="connsiteX18" fmla="*/ 2697072 w 5769908"/>
                <a:gd name="connsiteY18" fmla="*/ 1952106 h 2861935"/>
                <a:gd name="connsiteX19" fmla="*/ 1697949 w 5769908"/>
                <a:gd name="connsiteY19" fmla="*/ 2224144 h 2861935"/>
                <a:gd name="connsiteX20" fmla="*/ 1340913 w 5769908"/>
                <a:gd name="connsiteY20" fmla="*/ 2019926 h 2861935"/>
                <a:gd name="connsiteX21" fmla="*/ 1157803 w 5769908"/>
                <a:gd name="connsiteY21" fmla="*/ 1347386 h 2861935"/>
                <a:gd name="connsiteX22" fmla="*/ 837719 w 5769908"/>
                <a:gd name="connsiteY22" fmla="*/ 1135710 h 2861935"/>
                <a:gd name="connsiteX23" fmla="*/ 642516 w 5769908"/>
                <a:gd name="connsiteY23" fmla="*/ 1487690 h 2861935"/>
                <a:gd name="connsiteX24" fmla="*/ 821805 w 5769908"/>
                <a:gd name="connsiteY24" fmla="*/ 2604321 h 2861935"/>
                <a:gd name="connsiteX25" fmla="*/ 706262 w 5769908"/>
                <a:gd name="connsiteY25" fmla="*/ 2838463 h 2861935"/>
                <a:gd name="connsiteX26" fmla="*/ 480376 w 5769908"/>
                <a:gd name="connsiteY26" fmla="*/ 2681685 h 2861935"/>
                <a:gd name="connsiteX27" fmla="*/ 157076 w 5769908"/>
                <a:gd name="connsiteY27" fmla="*/ 1988368 h 2861935"/>
                <a:gd name="connsiteX28" fmla="*/ 20141 w 5769908"/>
                <a:gd name="connsiteY28" fmla="*/ 1956986 h 286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69908" h="2861935">
                  <a:moveTo>
                    <a:pt x="5751863" y="1120380"/>
                  </a:moveTo>
                  <a:cubicBezTo>
                    <a:pt x="5553491" y="1174396"/>
                    <a:pt x="5442244" y="1090341"/>
                    <a:pt x="5394826" y="916162"/>
                  </a:cubicBezTo>
                  <a:cubicBezTo>
                    <a:pt x="5347409" y="741975"/>
                    <a:pt x="5259141" y="417809"/>
                    <a:pt x="5211716" y="243623"/>
                  </a:cubicBezTo>
                  <a:cubicBezTo>
                    <a:pt x="5164290" y="69444"/>
                    <a:pt x="5053718" y="-12187"/>
                    <a:pt x="4891631" y="31939"/>
                  </a:cubicBezTo>
                  <a:cubicBezTo>
                    <a:pt x="4729545" y="76073"/>
                    <a:pt x="4674270" y="177990"/>
                    <a:pt x="4696430" y="383919"/>
                  </a:cubicBezTo>
                  <a:cubicBezTo>
                    <a:pt x="4706611" y="478593"/>
                    <a:pt x="4890642" y="1340580"/>
                    <a:pt x="4875718" y="1500550"/>
                  </a:cubicBezTo>
                  <a:cubicBezTo>
                    <a:pt x="4860818" y="1660526"/>
                    <a:pt x="4842649" y="1708343"/>
                    <a:pt x="4760175" y="1734699"/>
                  </a:cubicBezTo>
                  <a:cubicBezTo>
                    <a:pt x="4677700" y="1761047"/>
                    <a:pt x="4602515" y="1699665"/>
                    <a:pt x="4534288" y="1577922"/>
                  </a:cubicBezTo>
                  <a:cubicBezTo>
                    <a:pt x="4466063" y="1456178"/>
                    <a:pt x="4347764" y="967232"/>
                    <a:pt x="4210989" y="884604"/>
                  </a:cubicBezTo>
                  <a:cubicBezTo>
                    <a:pt x="4061570" y="794334"/>
                    <a:pt x="3938538" y="910937"/>
                    <a:pt x="3906120" y="967608"/>
                  </a:cubicBezTo>
                  <a:cubicBezTo>
                    <a:pt x="3826777" y="1106316"/>
                    <a:pt x="3976019" y="1589600"/>
                    <a:pt x="3978927" y="1729129"/>
                  </a:cubicBezTo>
                  <a:cubicBezTo>
                    <a:pt x="3981835" y="1868658"/>
                    <a:pt x="3948152" y="1959687"/>
                    <a:pt x="3863698" y="1978777"/>
                  </a:cubicBezTo>
                  <a:cubicBezTo>
                    <a:pt x="3779252" y="1997874"/>
                    <a:pt x="3739353" y="1965864"/>
                    <a:pt x="3645400" y="1835534"/>
                  </a:cubicBezTo>
                  <a:cubicBezTo>
                    <a:pt x="3551448" y="1705197"/>
                    <a:pt x="3275359" y="874162"/>
                    <a:pt x="3236144" y="787391"/>
                  </a:cubicBezTo>
                  <a:lnTo>
                    <a:pt x="3233474" y="782234"/>
                  </a:lnTo>
                  <a:cubicBezTo>
                    <a:pt x="3155280" y="590446"/>
                    <a:pt x="3048859" y="533668"/>
                    <a:pt x="2886773" y="577802"/>
                  </a:cubicBezTo>
                  <a:cubicBezTo>
                    <a:pt x="2724686" y="621935"/>
                    <a:pt x="2670762" y="748351"/>
                    <a:pt x="2718187" y="922538"/>
                  </a:cubicBezTo>
                  <a:cubicBezTo>
                    <a:pt x="2765605" y="1096717"/>
                    <a:pt x="2853872" y="1420891"/>
                    <a:pt x="2901297" y="1595078"/>
                  </a:cubicBezTo>
                  <a:cubicBezTo>
                    <a:pt x="2948730" y="1769257"/>
                    <a:pt x="2895450" y="1898098"/>
                    <a:pt x="2697072" y="1952106"/>
                  </a:cubicBezTo>
                  <a:lnTo>
                    <a:pt x="1697949" y="2224144"/>
                  </a:lnTo>
                  <a:cubicBezTo>
                    <a:pt x="1499578" y="2278152"/>
                    <a:pt x="1388338" y="2194105"/>
                    <a:pt x="1340913" y="2019926"/>
                  </a:cubicBezTo>
                  <a:cubicBezTo>
                    <a:pt x="1293495" y="1845747"/>
                    <a:pt x="1205228" y="1521573"/>
                    <a:pt x="1157803" y="1347386"/>
                  </a:cubicBezTo>
                  <a:cubicBezTo>
                    <a:pt x="1110378" y="1173207"/>
                    <a:pt x="999806" y="1091577"/>
                    <a:pt x="837719" y="1135710"/>
                  </a:cubicBezTo>
                  <a:cubicBezTo>
                    <a:pt x="675632" y="1179836"/>
                    <a:pt x="620357" y="1281754"/>
                    <a:pt x="642516" y="1487690"/>
                  </a:cubicBezTo>
                  <a:cubicBezTo>
                    <a:pt x="652698" y="1582357"/>
                    <a:pt x="836721" y="2444344"/>
                    <a:pt x="821805" y="2604321"/>
                  </a:cubicBezTo>
                  <a:cubicBezTo>
                    <a:pt x="806897" y="2764290"/>
                    <a:pt x="788736" y="2812114"/>
                    <a:pt x="706262" y="2838463"/>
                  </a:cubicBezTo>
                  <a:cubicBezTo>
                    <a:pt x="623787" y="2864818"/>
                    <a:pt x="548602" y="2803429"/>
                    <a:pt x="480376" y="2681685"/>
                  </a:cubicBezTo>
                  <a:cubicBezTo>
                    <a:pt x="412149" y="2559942"/>
                    <a:pt x="293843" y="2070996"/>
                    <a:pt x="157076" y="1988368"/>
                  </a:cubicBezTo>
                  <a:cubicBezTo>
                    <a:pt x="107795" y="1958590"/>
                    <a:pt x="61375" y="1951324"/>
                    <a:pt x="20141" y="1956986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3" name="Freeform: Shape 84">
              <a:extLst>
                <a:ext uri="{FF2B5EF4-FFF2-40B4-BE49-F238E27FC236}">
                  <a16:creationId xmlns:a16="http://schemas.microsoft.com/office/drawing/2014/main" id="{19222A65-B43F-431D-B91D-5C18A4E7D547}"/>
                </a:ext>
              </a:extLst>
            </p:cNvPr>
            <p:cNvSpPr/>
            <p:nvPr/>
          </p:nvSpPr>
          <p:spPr>
            <a:xfrm>
              <a:off x="6012825" y="128898"/>
              <a:ext cx="6529510" cy="1987242"/>
            </a:xfrm>
            <a:custGeom>
              <a:avLst/>
              <a:gdLst>
                <a:gd name="connsiteX0" fmla="*/ 6516299 w 6529510"/>
                <a:gd name="connsiteY0" fmla="*/ 474841 h 1987242"/>
                <a:gd name="connsiteX1" fmla="*/ 5984961 w 6529510"/>
                <a:gd name="connsiteY1" fmla="*/ 423618 h 1987242"/>
                <a:gd name="connsiteX2" fmla="*/ 5905770 w 6529510"/>
                <a:gd name="connsiteY2" fmla="*/ 445179 h 1987242"/>
                <a:gd name="connsiteX3" fmla="*/ 5473740 w 6529510"/>
                <a:gd name="connsiteY3" fmla="*/ 758702 h 1987242"/>
                <a:gd name="connsiteX4" fmla="*/ 4736742 w 6529510"/>
                <a:gd name="connsiteY4" fmla="*/ 803450 h 1987242"/>
                <a:gd name="connsiteX5" fmla="*/ 4183974 w 6529510"/>
                <a:gd name="connsiteY5" fmla="*/ 354272 h 1987242"/>
                <a:gd name="connsiteX6" fmla="*/ 4247504 w 6529510"/>
                <a:gd name="connsiteY6" fmla="*/ 25142 h 1987242"/>
                <a:gd name="connsiteX7" fmla="*/ 4487961 w 6529510"/>
                <a:gd name="connsiteY7" fmla="*/ 391439 h 1987242"/>
                <a:gd name="connsiteX8" fmla="*/ 3883993 w 6529510"/>
                <a:gd name="connsiteY8" fmla="*/ 843724 h 1987242"/>
                <a:gd name="connsiteX9" fmla="*/ 3870404 w 6529510"/>
                <a:gd name="connsiteY9" fmla="*/ 847430 h 1987242"/>
                <a:gd name="connsiteX10" fmla="*/ 3120516 w 6529510"/>
                <a:gd name="connsiteY10" fmla="*/ 763759 h 1987242"/>
                <a:gd name="connsiteX11" fmla="*/ 3142091 w 6529510"/>
                <a:gd name="connsiteY11" fmla="*/ 326113 h 1987242"/>
                <a:gd name="connsiteX12" fmla="*/ 3363719 w 6529510"/>
                <a:gd name="connsiteY12" fmla="*/ 577610 h 1987242"/>
                <a:gd name="connsiteX13" fmla="*/ 3114961 w 6529510"/>
                <a:gd name="connsiteY13" fmla="*/ 1245009 h 1987242"/>
                <a:gd name="connsiteX14" fmla="*/ 2456999 w 6529510"/>
                <a:gd name="connsiteY14" fmla="*/ 1580071 h 1987242"/>
                <a:gd name="connsiteX15" fmla="*/ 1925661 w 6529510"/>
                <a:gd name="connsiteY15" fmla="*/ 1528840 h 1987242"/>
                <a:gd name="connsiteX16" fmla="*/ 1846471 w 6529510"/>
                <a:gd name="connsiteY16" fmla="*/ 1550400 h 1987242"/>
                <a:gd name="connsiteX17" fmla="*/ 1414441 w 6529510"/>
                <a:gd name="connsiteY17" fmla="*/ 1863924 h 1987242"/>
                <a:gd name="connsiteX18" fmla="*/ 677442 w 6529510"/>
                <a:gd name="connsiteY18" fmla="*/ 1908671 h 1987242"/>
                <a:gd name="connsiteX19" fmla="*/ 124675 w 6529510"/>
                <a:gd name="connsiteY19" fmla="*/ 1459501 h 1987242"/>
                <a:gd name="connsiteX20" fmla="*/ 188213 w 6529510"/>
                <a:gd name="connsiteY20" fmla="*/ 1130371 h 1987242"/>
                <a:gd name="connsiteX21" fmla="*/ 428677 w 6529510"/>
                <a:gd name="connsiteY21" fmla="*/ 1496668 h 1987242"/>
                <a:gd name="connsiteX22" fmla="*/ 20141 w 6529510"/>
                <a:gd name="connsiteY22" fmla="*/ 1898098 h 198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29510" h="1987242">
                  <a:moveTo>
                    <a:pt x="6516299" y="474841"/>
                  </a:moveTo>
                  <a:cubicBezTo>
                    <a:pt x="6251036" y="443122"/>
                    <a:pt x="6306625" y="328039"/>
                    <a:pt x="5984961" y="423618"/>
                  </a:cubicBezTo>
                  <a:lnTo>
                    <a:pt x="5905770" y="445179"/>
                  </a:lnTo>
                  <a:cubicBezTo>
                    <a:pt x="5580054" y="525865"/>
                    <a:pt x="5686306" y="596877"/>
                    <a:pt x="5473740" y="758702"/>
                  </a:cubicBezTo>
                  <a:cubicBezTo>
                    <a:pt x="5261175" y="920521"/>
                    <a:pt x="4965697" y="869037"/>
                    <a:pt x="4736742" y="803450"/>
                  </a:cubicBezTo>
                  <a:cubicBezTo>
                    <a:pt x="4507779" y="737856"/>
                    <a:pt x="4266893" y="491606"/>
                    <a:pt x="4183974" y="354272"/>
                  </a:cubicBezTo>
                  <a:cubicBezTo>
                    <a:pt x="4101039" y="216937"/>
                    <a:pt x="4113454" y="49648"/>
                    <a:pt x="4247504" y="25142"/>
                  </a:cubicBezTo>
                  <a:cubicBezTo>
                    <a:pt x="4381570" y="635"/>
                    <a:pt x="4554338" y="57536"/>
                    <a:pt x="4487961" y="391439"/>
                  </a:cubicBezTo>
                  <a:cubicBezTo>
                    <a:pt x="4421591" y="725341"/>
                    <a:pt x="4115955" y="788565"/>
                    <a:pt x="3883993" y="843724"/>
                  </a:cubicBezTo>
                  <a:lnTo>
                    <a:pt x="3870404" y="847430"/>
                  </a:lnTo>
                  <a:cubicBezTo>
                    <a:pt x="3642508" y="917475"/>
                    <a:pt x="3346999" y="1017919"/>
                    <a:pt x="3120516" y="763759"/>
                  </a:cubicBezTo>
                  <a:cubicBezTo>
                    <a:pt x="2894023" y="509591"/>
                    <a:pt x="3014110" y="372955"/>
                    <a:pt x="3142091" y="326113"/>
                  </a:cubicBezTo>
                  <a:cubicBezTo>
                    <a:pt x="3270072" y="279278"/>
                    <a:pt x="3365568" y="417188"/>
                    <a:pt x="3363719" y="577610"/>
                  </a:cubicBezTo>
                  <a:cubicBezTo>
                    <a:pt x="3361862" y="738024"/>
                    <a:pt x="3279057" y="1072403"/>
                    <a:pt x="3114961" y="1245009"/>
                  </a:cubicBezTo>
                  <a:cubicBezTo>
                    <a:pt x="2950856" y="1417623"/>
                    <a:pt x="2722261" y="1611790"/>
                    <a:pt x="2456999" y="1580071"/>
                  </a:cubicBezTo>
                  <a:cubicBezTo>
                    <a:pt x="2191737" y="1548351"/>
                    <a:pt x="2247326" y="1433268"/>
                    <a:pt x="1925661" y="1528840"/>
                  </a:cubicBezTo>
                  <a:lnTo>
                    <a:pt x="1846471" y="1550400"/>
                  </a:lnTo>
                  <a:cubicBezTo>
                    <a:pt x="1520755" y="1631094"/>
                    <a:pt x="1627015" y="1702106"/>
                    <a:pt x="1414441" y="1863924"/>
                  </a:cubicBezTo>
                  <a:cubicBezTo>
                    <a:pt x="1201875" y="2025742"/>
                    <a:pt x="906397" y="1974266"/>
                    <a:pt x="677442" y="1908671"/>
                  </a:cubicBezTo>
                  <a:cubicBezTo>
                    <a:pt x="448488" y="1843077"/>
                    <a:pt x="207602" y="1596836"/>
                    <a:pt x="124675" y="1459501"/>
                  </a:cubicBezTo>
                  <a:cubicBezTo>
                    <a:pt x="41755" y="1322166"/>
                    <a:pt x="54155" y="1154877"/>
                    <a:pt x="188213" y="1130371"/>
                  </a:cubicBezTo>
                  <a:cubicBezTo>
                    <a:pt x="322271" y="1105864"/>
                    <a:pt x="495053" y="1162765"/>
                    <a:pt x="428677" y="1496668"/>
                  </a:cubicBezTo>
                  <a:cubicBezTo>
                    <a:pt x="380009" y="1741497"/>
                    <a:pt x="202706" y="1840798"/>
                    <a:pt x="20141" y="1898098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4" name="Freeform: Shape 85">
              <a:extLst>
                <a:ext uri="{FF2B5EF4-FFF2-40B4-BE49-F238E27FC236}">
                  <a16:creationId xmlns:a16="http://schemas.microsoft.com/office/drawing/2014/main" id="{DD22C608-7002-4CA5-A31D-C1B1F3066A78}"/>
                </a:ext>
              </a:extLst>
            </p:cNvPr>
            <p:cNvSpPr/>
            <p:nvPr/>
          </p:nvSpPr>
          <p:spPr>
            <a:xfrm>
              <a:off x="6008782" y="2381591"/>
              <a:ext cx="6445110" cy="2762190"/>
            </a:xfrm>
            <a:custGeom>
              <a:avLst/>
              <a:gdLst>
                <a:gd name="connsiteX0" fmla="*/ 20141 w 6445110"/>
                <a:gd name="connsiteY0" fmla="*/ 2748873 h 2762190"/>
                <a:gd name="connsiteX1" fmla="*/ 120608 w 6445110"/>
                <a:gd name="connsiteY1" fmla="*/ 2510964 h 2762190"/>
                <a:gd name="connsiteX2" fmla="*/ 129509 w 6445110"/>
                <a:gd name="connsiteY2" fmla="*/ 1740965 h 2762190"/>
                <a:gd name="connsiteX3" fmla="*/ 334892 w 6445110"/>
                <a:gd name="connsiteY3" fmla="*/ 1956899 h 2762190"/>
                <a:gd name="connsiteX4" fmla="*/ 471690 w 6445110"/>
                <a:gd name="connsiteY4" fmla="*/ 2136326 h 2762190"/>
                <a:gd name="connsiteX5" fmla="*/ 609132 w 6445110"/>
                <a:gd name="connsiteY5" fmla="*/ 2004830 h 2762190"/>
                <a:gd name="connsiteX6" fmla="*/ 791943 w 6445110"/>
                <a:gd name="connsiteY6" fmla="*/ 2325697 h 2762190"/>
                <a:gd name="connsiteX7" fmla="*/ 900014 w 6445110"/>
                <a:gd name="connsiteY7" fmla="*/ 2509322 h 2762190"/>
                <a:gd name="connsiteX8" fmla="*/ 987352 w 6445110"/>
                <a:gd name="connsiteY8" fmla="*/ 2274988 h 2762190"/>
                <a:gd name="connsiteX9" fmla="*/ 996245 w 6445110"/>
                <a:gd name="connsiteY9" fmla="*/ 1504981 h 2762190"/>
                <a:gd name="connsiteX10" fmla="*/ 996660 w 6445110"/>
                <a:gd name="connsiteY10" fmla="*/ 1504744 h 2762190"/>
                <a:gd name="connsiteX11" fmla="*/ 1202044 w 6445110"/>
                <a:gd name="connsiteY11" fmla="*/ 1720678 h 2762190"/>
                <a:gd name="connsiteX12" fmla="*/ 1338849 w 6445110"/>
                <a:gd name="connsiteY12" fmla="*/ 1900098 h 2762190"/>
                <a:gd name="connsiteX13" fmla="*/ 1476283 w 6445110"/>
                <a:gd name="connsiteY13" fmla="*/ 1768610 h 2762190"/>
                <a:gd name="connsiteX14" fmla="*/ 1696468 w 6445110"/>
                <a:gd name="connsiteY14" fmla="*/ 2185739 h 2762190"/>
                <a:gd name="connsiteX15" fmla="*/ 1943822 w 6445110"/>
                <a:gd name="connsiteY15" fmla="*/ 2350258 h 2762190"/>
                <a:gd name="connsiteX16" fmla="*/ 2024340 w 6445110"/>
                <a:gd name="connsiteY16" fmla="*/ 1813948 h 2762190"/>
                <a:gd name="connsiteX17" fmla="*/ 2048386 w 6445110"/>
                <a:gd name="connsiteY17" fmla="*/ 962526 h 2762190"/>
                <a:gd name="connsiteX18" fmla="*/ 2262318 w 6445110"/>
                <a:gd name="connsiteY18" fmla="*/ 1229438 h 2762190"/>
                <a:gd name="connsiteX19" fmla="*/ 2394604 w 6445110"/>
                <a:gd name="connsiteY19" fmla="*/ 1470600 h 2762190"/>
                <a:gd name="connsiteX20" fmla="*/ 2536128 w 6445110"/>
                <a:gd name="connsiteY20" fmla="*/ 1226844 h 2762190"/>
                <a:gd name="connsiteX21" fmla="*/ 2702780 w 6445110"/>
                <a:gd name="connsiteY21" fmla="*/ 1290743 h 2762190"/>
                <a:gd name="connsiteX22" fmla="*/ 2860647 w 6445110"/>
                <a:gd name="connsiteY22" fmla="*/ 1322386 h 2762190"/>
                <a:gd name="connsiteX23" fmla="*/ 2997391 w 6445110"/>
                <a:gd name="connsiteY23" fmla="*/ 1178544 h 2762190"/>
                <a:gd name="connsiteX24" fmla="*/ 3139183 w 6445110"/>
                <a:gd name="connsiteY24" fmla="*/ 1337171 h 2762190"/>
                <a:gd name="connsiteX25" fmla="*/ 3291050 w 6445110"/>
                <a:gd name="connsiteY25" fmla="*/ 1679613 h 2762190"/>
                <a:gd name="connsiteX26" fmla="*/ 3453106 w 6445110"/>
                <a:gd name="connsiteY26" fmla="*/ 1814056 h 2762190"/>
                <a:gd name="connsiteX27" fmla="*/ 3553573 w 6445110"/>
                <a:gd name="connsiteY27" fmla="*/ 1576146 h 2762190"/>
                <a:gd name="connsiteX28" fmla="*/ 3562473 w 6445110"/>
                <a:gd name="connsiteY28" fmla="*/ 806147 h 2762190"/>
                <a:gd name="connsiteX29" fmla="*/ 3767857 w 6445110"/>
                <a:gd name="connsiteY29" fmla="*/ 1022082 h 2762190"/>
                <a:gd name="connsiteX30" fmla="*/ 3904655 w 6445110"/>
                <a:gd name="connsiteY30" fmla="*/ 1201501 h 2762190"/>
                <a:gd name="connsiteX31" fmla="*/ 4042097 w 6445110"/>
                <a:gd name="connsiteY31" fmla="*/ 1070013 h 2762190"/>
                <a:gd name="connsiteX32" fmla="*/ 4224900 w 6445110"/>
                <a:gd name="connsiteY32" fmla="*/ 1390865 h 2762190"/>
                <a:gd name="connsiteX33" fmla="*/ 4332971 w 6445110"/>
                <a:gd name="connsiteY33" fmla="*/ 1574505 h 2762190"/>
                <a:gd name="connsiteX34" fmla="*/ 4420310 w 6445110"/>
                <a:gd name="connsiteY34" fmla="*/ 1340171 h 2762190"/>
                <a:gd name="connsiteX35" fmla="*/ 4429210 w 6445110"/>
                <a:gd name="connsiteY35" fmla="*/ 570164 h 2762190"/>
                <a:gd name="connsiteX36" fmla="*/ 4634594 w 6445110"/>
                <a:gd name="connsiteY36" fmla="*/ 786106 h 2762190"/>
                <a:gd name="connsiteX37" fmla="*/ 4771392 w 6445110"/>
                <a:gd name="connsiteY37" fmla="*/ 965526 h 2762190"/>
                <a:gd name="connsiteX38" fmla="*/ 4908834 w 6445110"/>
                <a:gd name="connsiteY38" fmla="*/ 834038 h 2762190"/>
                <a:gd name="connsiteX39" fmla="*/ 5129011 w 6445110"/>
                <a:gd name="connsiteY39" fmla="*/ 1251152 h 2762190"/>
                <a:gd name="connsiteX40" fmla="*/ 5376365 w 6445110"/>
                <a:gd name="connsiteY40" fmla="*/ 1415679 h 2762190"/>
                <a:gd name="connsiteX41" fmla="*/ 5456883 w 6445110"/>
                <a:gd name="connsiteY41" fmla="*/ 879376 h 2762190"/>
                <a:gd name="connsiteX42" fmla="*/ 5480930 w 6445110"/>
                <a:gd name="connsiteY42" fmla="*/ 27954 h 2762190"/>
                <a:gd name="connsiteX43" fmla="*/ 5694861 w 6445110"/>
                <a:gd name="connsiteY43" fmla="*/ 294866 h 2762190"/>
                <a:gd name="connsiteX44" fmla="*/ 5827155 w 6445110"/>
                <a:gd name="connsiteY44" fmla="*/ 536036 h 2762190"/>
                <a:gd name="connsiteX45" fmla="*/ 5968671 w 6445110"/>
                <a:gd name="connsiteY45" fmla="*/ 292273 h 2762190"/>
                <a:gd name="connsiteX46" fmla="*/ 6135323 w 6445110"/>
                <a:gd name="connsiteY46" fmla="*/ 356179 h 2762190"/>
                <a:gd name="connsiteX47" fmla="*/ 6293190 w 6445110"/>
                <a:gd name="connsiteY47" fmla="*/ 387821 h 2762190"/>
                <a:gd name="connsiteX48" fmla="*/ 6429926 w 6445110"/>
                <a:gd name="connsiteY48" fmla="*/ 243980 h 276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445110" h="2762190">
                  <a:moveTo>
                    <a:pt x="20141" y="2748873"/>
                  </a:moveTo>
                  <a:cubicBezTo>
                    <a:pt x="110104" y="2752755"/>
                    <a:pt x="130030" y="2633666"/>
                    <a:pt x="120608" y="2510964"/>
                  </a:cubicBezTo>
                  <a:cubicBezTo>
                    <a:pt x="111194" y="2388269"/>
                    <a:pt x="-12154" y="1798196"/>
                    <a:pt x="129509" y="1740965"/>
                  </a:cubicBezTo>
                  <a:cubicBezTo>
                    <a:pt x="271178" y="1683741"/>
                    <a:pt x="312818" y="1885619"/>
                    <a:pt x="334892" y="1956899"/>
                  </a:cubicBezTo>
                  <a:cubicBezTo>
                    <a:pt x="356959" y="2028186"/>
                    <a:pt x="388878" y="2164992"/>
                    <a:pt x="471690" y="2136326"/>
                  </a:cubicBezTo>
                  <a:cubicBezTo>
                    <a:pt x="554510" y="2107668"/>
                    <a:pt x="534031" y="1993298"/>
                    <a:pt x="609132" y="2004830"/>
                  </a:cubicBezTo>
                  <a:cubicBezTo>
                    <a:pt x="684233" y="2016370"/>
                    <a:pt x="717011" y="2137086"/>
                    <a:pt x="791943" y="2325697"/>
                  </a:cubicBezTo>
                  <a:cubicBezTo>
                    <a:pt x="816780" y="2388223"/>
                    <a:pt x="855097" y="2502225"/>
                    <a:pt x="900014" y="2509322"/>
                  </a:cubicBezTo>
                  <a:cubicBezTo>
                    <a:pt x="1000135" y="2525135"/>
                    <a:pt x="996767" y="2397691"/>
                    <a:pt x="987352" y="2274988"/>
                  </a:cubicBezTo>
                  <a:cubicBezTo>
                    <a:pt x="977931" y="2152286"/>
                    <a:pt x="854583" y="1562213"/>
                    <a:pt x="996245" y="1504981"/>
                  </a:cubicBezTo>
                  <a:lnTo>
                    <a:pt x="996660" y="1504744"/>
                  </a:lnTo>
                  <a:cubicBezTo>
                    <a:pt x="1138329" y="1447513"/>
                    <a:pt x="1179969" y="1649398"/>
                    <a:pt x="1202044" y="1720678"/>
                  </a:cubicBezTo>
                  <a:cubicBezTo>
                    <a:pt x="1224118" y="1791958"/>
                    <a:pt x="1256037" y="1928763"/>
                    <a:pt x="1338849" y="1900098"/>
                  </a:cubicBezTo>
                  <a:cubicBezTo>
                    <a:pt x="1421661" y="1871440"/>
                    <a:pt x="1401182" y="1757077"/>
                    <a:pt x="1476283" y="1768610"/>
                  </a:cubicBezTo>
                  <a:cubicBezTo>
                    <a:pt x="1551384" y="1780142"/>
                    <a:pt x="1613994" y="2000304"/>
                    <a:pt x="1696468" y="2185739"/>
                  </a:cubicBezTo>
                  <a:cubicBezTo>
                    <a:pt x="1778935" y="2371166"/>
                    <a:pt x="1860343" y="2415637"/>
                    <a:pt x="1943822" y="2350258"/>
                  </a:cubicBezTo>
                  <a:cubicBezTo>
                    <a:pt x="2027302" y="2284886"/>
                    <a:pt x="2097477" y="2209808"/>
                    <a:pt x="2024340" y="1813948"/>
                  </a:cubicBezTo>
                  <a:cubicBezTo>
                    <a:pt x="1951203" y="1418088"/>
                    <a:pt x="1920934" y="1013220"/>
                    <a:pt x="2048386" y="962526"/>
                  </a:cubicBezTo>
                  <a:cubicBezTo>
                    <a:pt x="2175839" y="911832"/>
                    <a:pt x="2232586" y="1120262"/>
                    <a:pt x="2262318" y="1229438"/>
                  </a:cubicBezTo>
                  <a:cubicBezTo>
                    <a:pt x="2292042" y="1338613"/>
                    <a:pt x="2305500" y="1505519"/>
                    <a:pt x="2394604" y="1470600"/>
                  </a:cubicBezTo>
                  <a:cubicBezTo>
                    <a:pt x="2483715" y="1435681"/>
                    <a:pt x="2474094" y="1243740"/>
                    <a:pt x="2536128" y="1226844"/>
                  </a:cubicBezTo>
                  <a:cubicBezTo>
                    <a:pt x="2598162" y="1209957"/>
                    <a:pt x="2664462" y="1218558"/>
                    <a:pt x="2702780" y="1290743"/>
                  </a:cubicBezTo>
                  <a:cubicBezTo>
                    <a:pt x="2741090" y="1362936"/>
                    <a:pt x="2814165" y="1367026"/>
                    <a:pt x="2860647" y="1322386"/>
                  </a:cubicBezTo>
                  <a:cubicBezTo>
                    <a:pt x="2907129" y="1277753"/>
                    <a:pt x="2922627" y="1165217"/>
                    <a:pt x="2997391" y="1178544"/>
                  </a:cubicBezTo>
                  <a:cubicBezTo>
                    <a:pt x="3050609" y="1188043"/>
                    <a:pt x="3073381" y="1203159"/>
                    <a:pt x="3139183" y="1337171"/>
                  </a:cubicBezTo>
                  <a:cubicBezTo>
                    <a:pt x="3204985" y="1471175"/>
                    <a:pt x="3231908" y="1562849"/>
                    <a:pt x="3291050" y="1679613"/>
                  </a:cubicBezTo>
                  <a:cubicBezTo>
                    <a:pt x="3343601" y="1783357"/>
                    <a:pt x="3393957" y="1811500"/>
                    <a:pt x="3453106" y="1814056"/>
                  </a:cubicBezTo>
                  <a:cubicBezTo>
                    <a:pt x="3543061" y="1817938"/>
                    <a:pt x="3562995" y="1698849"/>
                    <a:pt x="3553573" y="1576146"/>
                  </a:cubicBezTo>
                  <a:cubicBezTo>
                    <a:pt x="3544151" y="1453444"/>
                    <a:pt x="3420804" y="863379"/>
                    <a:pt x="3562473" y="806147"/>
                  </a:cubicBezTo>
                  <a:cubicBezTo>
                    <a:pt x="3704135" y="748909"/>
                    <a:pt x="3745775" y="950802"/>
                    <a:pt x="3767857" y="1022082"/>
                  </a:cubicBezTo>
                  <a:cubicBezTo>
                    <a:pt x="3789932" y="1093362"/>
                    <a:pt x="3821843" y="1230167"/>
                    <a:pt x="3904655" y="1201501"/>
                  </a:cubicBezTo>
                  <a:cubicBezTo>
                    <a:pt x="3987467" y="1172836"/>
                    <a:pt x="3966988" y="1058481"/>
                    <a:pt x="4042097" y="1070013"/>
                  </a:cubicBezTo>
                  <a:cubicBezTo>
                    <a:pt x="4117198" y="1081546"/>
                    <a:pt x="4149984" y="1202268"/>
                    <a:pt x="4224900" y="1390865"/>
                  </a:cubicBezTo>
                  <a:cubicBezTo>
                    <a:pt x="4249745" y="1453398"/>
                    <a:pt x="4288055" y="1567407"/>
                    <a:pt x="4332971" y="1574505"/>
                  </a:cubicBezTo>
                  <a:cubicBezTo>
                    <a:pt x="4433093" y="1590318"/>
                    <a:pt x="4429732" y="1462866"/>
                    <a:pt x="4420310" y="1340171"/>
                  </a:cubicBezTo>
                  <a:cubicBezTo>
                    <a:pt x="4410887" y="1217468"/>
                    <a:pt x="4287541" y="627388"/>
                    <a:pt x="4429210" y="570164"/>
                  </a:cubicBezTo>
                  <a:cubicBezTo>
                    <a:pt x="4570873" y="512933"/>
                    <a:pt x="4612520" y="714819"/>
                    <a:pt x="4634594" y="786106"/>
                  </a:cubicBezTo>
                  <a:cubicBezTo>
                    <a:pt x="4656669" y="857386"/>
                    <a:pt x="4688580" y="994191"/>
                    <a:pt x="4771392" y="965526"/>
                  </a:cubicBezTo>
                  <a:cubicBezTo>
                    <a:pt x="4854212" y="936860"/>
                    <a:pt x="4833734" y="822498"/>
                    <a:pt x="4908834" y="834038"/>
                  </a:cubicBezTo>
                  <a:cubicBezTo>
                    <a:pt x="4983935" y="845570"/>
                    <a:pt x="5046537" y="1065724"/>
                    <a:pt x="5129011" y="1251152"/>
                  </a:cubicBezTo>
                  <a:cubicBezTo>
                    <a:pt x="5211478" y="1436587"/>
                    <a:pt x="5292886" y="1481065"/>
                    <a:pt x="5376365" y="1415679"/>
                  </a:cubicBezTo>
                  <a:cubicBezTo>
                    <a:pt x="5459845" y="1350307"/>
                    <a:pt x="5530012" y="1275236"/>
                    <a:pt x="5456883" y="879376"/>
                  </a:cubicBezTo>
                  <a:cubicBezTo>
                    <a:pt x="5383754" y="483516"/>
                    <a:pt x="5353470" y="78648"/>
                    <a:pt x="5480930" y="27954"/>
                  </a:cubicBezTo>
                  <a:cubicBezTo>
                    <a:pt x="5608389" y="-22740"/>
                    <a:pt x="5665137" y="185691"/>
                    <a:pt x="5694861" y="294866"/>
                  </a:cubicBezTo>
                  <a:cubicBezTo>
                    <a:pt x="5724586" y="404042"/>
                    <a:pt x="5738044" y="570955"/>
                    <a:pt x="5827155" y="536036"/>
                  </a:cubicBezTo>
                  <a:cubicBezTo>
                    <a:pt x="5916258" y="501110"/>
                    <a:pt x="5906645" y="309176"/>
                    <a:pt x="5968671" y="292273"/>
                  </a:cubicBezTo>
                  <a:cubicBezTo>
                    <a:pt x="6030705" y="275385"/>
                    <a:pt x="6097013" y="283986"/>
                    <a:pt x="6135323" y="356179"/>
                  </a:cubicBezTo>
                  <a:cubicBezTo>
                    <a:pt x="6173633" y="428364"/>
                    <a:pt x="6246708" y="432461"/>
                    <a:pt x="6293190" y="387821"/>
                  </a:cubicBezTo>
                  <a:cubicBezTo>
                    <a:pt x="6339672" y="343181"/>
                    <a:pt x="6355961" y="226809"/>
                    <a:pt x="6429926" y="243980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5" name="Freeform: Shape 86">
              <a:extLst>
                <a:ext uri="{FF2B5EF4-FFF2-40B4-BE49-F238E27FC236}">
                  <a16:creationId xmlns:a16="http://schemas.microsoft.com/office/drawing/2014/main" id="{3AAF5973-01DD-4678-A438-3159CD04D359}"/>
                </a:ext>
              </a:extLst>
            </p:cNvPr>
            <p:cNvSpPr/>
            <p:nvPr/>
          </p:nvSpPr>
          <p:spPr>
            <a:xfrm>
              <a:off x="7755836" y="1989270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5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5"/>
                    <a:pt x="316578" y="613015"/>
                  </a:cubicBezTo>
                  <a:cubicBezTo>
                    <a:pt x="152860" y="613015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6" name="Freeform: Shape 87">
              <a:extLst>
                <a:ext uri="{FF2B5EF4-FFF2-40B4-BE49-F238E27FC236}">
                  <a16:creationId xmlns:a16="http://schemas.microsoft.com/office/drawing/2014/main" id="{CAF5AABE-A6D9-42E5-958A-723E7C3FB1EB}"/>
                </a:ext>
              </a:extLst>
            </p:cNvPr>
            <p:cNvSpPr/>
            <p:nvPr/>
          </p:nvSpPr>
          <p:spPr>
            <a:xfrm>
              <a:off x="11825970" y="872447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4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4"/>
                    <a:pt x="316578" y="613014"/>
                  </a:cubicBezTo>
                  <a:cubicBezTo>
                    <a:pt x="152860" y="613014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377" y="132258"/>
            <a:ext cx="3965987" cy="2488464"/>
          </a:xfrm>
          <a:prstGeom prst="rect">
            <a:avLst/>
          </a:prstGeom>
        </p:spPr>
      </p:pic>
      <p:pic>
        <p:nvPicPr>
          <p:cNvPr id="77" name="Obraz 76">
            <a:extLst>
              <a:ext uri="{FF2B5EF4-FFF2-40B4-BE49-F238E27FC236}">
                <a16:creationId xmlns:a16="http://schemas.microsoft.com/office/drawing/2014/main" id="{2D2EC3F9-BE35-4980-B225-EDC7806F4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697" y="2891879"/>
            <a:ext cx="4168309" cy="2978119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565225" y="1405488"/>
            <a:ext cx="1925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err="1">
                <a:solidFill>
                  <a:srgbClr val="005B7F"/>
                </a:solidFill>
                <a:latin typeface="HK Grotesk" pitchFamily="50" charset="-18"/>
              </a:rPr>
              <a:t>Camera</a:t>
            </a:r>
            <a:r>
              <a:rPr lang="pl-PL" sz="2000" b="1" dirty="0">
                <a:solidFill>
                  <a:srgbClr val="005B7F"/>
                </a:solidFill>
                <a:latin typeface="HK Grotesk" pitchFamily="50" charset="-18"/>
              </a:rPr>
              <a:t> Obscura</a:t>
            </a:r>
          </a:p>
        </p:txBody>
      </p:sp>
      <p:sp>
        <p:nvSpPr>
          <p:cNvPr id="6" name="Prostokąt 5"/>
          <p:cNvSpPr/>
          <p:nvPr/>
        </p:nvSpPr>
        <p:spPr>
          <a:xfrm>
            <a:off x="421891" y="259594"/>
            <a:ext cx="3972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dirty="0">
                <a:solidFill>
                  <a:srgbClr val="005B7F"/>
                </a:solidFill>
                <a:latin typeface="HK Grotesk" pitchFamily="50" charset="-18"/>
              </a:rPr>
              <a:t>Zanim powstała fotografia</a:t>
            </a:r>
          </a:p>
        </p:txBody>
      </p:sp>
      <p:grpSp>
        <p:nvGrpSpPr>
          <p:cNvPr id="78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313504" y="967480"/>
            <a:ext cx="6336927" cy="264646"/>
            <a:chOff x="953016" y="4719122"/>
            <a:chExt cx="6241549" cy="264646"/>
          </a:xfrm>
        </p:grpSpPr>
        <p:sp>
          <p:nvSpPr>
            <p:cNvPr id="79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80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81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7" name="Prostokąt 6"/>
          <p:cNvSpPr/>
          <p:nvPr/>
        </p:nvSpPr>
        <p:spPr>
          <a:xfrm>
            <a:off x="519925" y="1800914"/>
            <a:ext cx="63553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Polegała na tym, że w szczelnej, czarnej w środku skrzynce, robiono niespełna milimetrową dziurkę. Wpadające przez ten otwór światło tworzyło na przeciwnej ściance obraz – pod warunkiem, że umieszczono tam matową szybkę lub podobną powierzchnię. Utrwalony obraz był odwrócony.  </a:t>
            </a:r>
          </a:p>
        </p:txBody>
      </p:sp>
      <p:sp>
        <p:nvSpPr>
          <p:cNvPr id="9" name="Prostokąt 8"/>
          <p:cNvSpPr/>
          <p:nvPr/>
        </p:nvSpPr>
        <p:spPr>
          <a:xfrm>
            <a:off x="519925" y="3828885"/>
            <a:ext cx="63834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Girolamo </a:t>
            </a:r>
            <a:r>
              <a:rPr lang="pl-PL" b="1" dirty="0" err="1">
                <a:solidFill>
                  <a:srgbClr val="005B7F"/>
                </a:solidFill>
                <a:latin typeface="HK Grotesk" pitchFamily="50" charset="-18"/>
              </a:rPr>
              <a:t>Cardano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 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(ok. 1550 r.) wstawił oszlifowane, wypukłe szkiełko w dziurkę, przez którą wpada światło.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Tak powstała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soczewka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, która powiększa lub pomniejsza odwzorowany w jej środku obraz. A to już fotografowanie…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2875185" y="5430756"/>
            <a:ext cx="3814769" cy="338554"/>
          </a:xfrm>
          <a:prstGeom prst="rect">
            <a:avLst/>
          </a:prstGeom>
          <a:ln w="12700">
            <a:solidFill>
              <a:srgbClr val="005B7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1600" b="1" dirty="0" err="1">
                <a:solidFill>
                  <a:schemeClr val="accent5">
                    <a:lumMod val="50000"/>
                  </a:schemeClr>
                </a:solidFill>
                <a:latin typeface="HK Grotesk" pitchFamily="50" charset="-18"/>
              </a:rPr>
              <a:t>Camera</a:t>
            </a:r>
            <a:r>
              <a:rPr lang="pl-PL" sz="1600" b="1" dirty="0">
                <a:solidFill>
                  <a:schemeClr val="accent5">
                    <a:lumMod val="50000"/>
                  </a:schemeClr>
                </a:solidFill>
                <a:latin typeface="HK Grotesk" pitchFamily="50" charset="-18"/>
              </a:rPr>
              <a:t> obscura </a:t>
            </a:r>
            <a:r>
              <a:rPr lang="pl-PL" sz="1600" dirty="0">
                <a:solidFill>
                  <a:schemeClr val="accent5">
                    <a:lumMod val="50000"/>
                  </a:schemeClr>
                </a:solidFill>
                <a:latin typeface="HK Grotesk" pitchFamily="50" charset="-18"/>
              </a:rPr>
              <a:t>(wł. ciemna komnata)</a:t>
            </a:r>
          </a:p>
        </p:txBody>
      </p:sp>
    </p:spTree>
    <p:extLst>
      <p:ext uri="{BB962C8B-B14F-4D97-AF65-F5344CB8AC3E}">
        <p14:creationId xmlns:p14="http://schemas.microsoft.com/office/powerpoint/2010/main" val="169154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8664065" y="3926874"/>
            <a:ext cx="434854" cy="4923637"/>
            <a:chOff x="11565648" y="1359903"/>
            <a:chExt cx="434854" cy="534457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65648" y="1359904"/>
              <a:ext cx="434854" cy="5343808"/>
              <a:chOff x="11565648" y="1359904"/>
              <a:chExt cx="434854" cy="5343808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60" y="1359904"/>
                <a:ext cx="311742" cy="5343808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9175744" y="3932161"/>
              <a:ext cx="534457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" pitchFamily="50" charset="-18"/>
                </a:rPr>
                <a:t>https://pl.wikipedia.org/wiki/Dagerotypia#/media/Plik:Susse_Fr%C3%A9re_Daguerreotype_camera_1839.jpg</a:t>
              </a:r>
            </a:p>
          </p:txBody>
        </p:sp>
      </p:grpSp>
      <p:grpSp>
        <p:nvGrpSpPr>
          <p:cNvPr id="9" name="Grupa 8"/>
          <p:cNvGrpSpPr/>
          <p:nvPr/>
        </p:nvGrpSpPr>
        <p:grpSpPr>
          <a:xfrm>
            <a:off x="3141317" y="4291286"/>
            <a:ext cx="3278355" cy="1089838"/>
            <a:chOff x="1946691" y="4546121"/>
            <a:chExt cx="3665158" cy="1089838"/>
          </a:xfrm>
        </p:grpSpPr>
        <p:sp>
          <p:nvSpPr>
            <p:cNvPr id="6" name="Prostokąt 5"/>
            <p:cNvSpPr/>
            <p:nvPr/>
          </p:nvSpPr>
          <p:spPr>
            <a:xfrm>
              <a:off x="2076067" y="4782193"/>
              <a:ext cx="26955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  <a:t>Aparat do wykonywania dagerotypów z 1839 r.</a:t>
              </a:r>
            </a:p>
          </p:txBody>
        </p:sp>
        <p:sp>
          <p:nvSpPr>
            <p:cNvPr id="7" name="Pięciokąt 6"/>
            <p:cNvSpPr/>
            <p:nvPr/>
          </p:nvSpPr>
          <p:spPr>
            <a:xfrm>
              <a:off x="1946691" y="4546121"/>
              <a:ext cx="3665158" cy="1089838"/>
            </a:xfrm>
            <a:prstGeom prst="homePlate">
              <a:avLst>
                <a:gd name="adj" fmla="val 68112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64" name="Grafika Start3">
            <a:extLst>
              <a:ext uri="{FF2B5EF4-FFF2-40B4-BE49-F238E27FC236}">
                <a16:creationId xmlns:a16="http://schemas.microsoft.com/office/drawing/2014/main" id="{2D29B4CE-4071-4889-9885-EC8F5D00FA11}"/>
              </a:ext>
            </a:extLst>
          </p:cNvPr>
          <p:cNvGrpSpPr/>
          <p:nvPr/>
        </p:nvGrpSpPr>
        <p:grpSpPr>
          <a:xfrm rot="2812513">
            <a:off x="-1088672" y="4850696"/>
            <a:ext cx="4081843" cy="3138874"/>
            <a:chOff x="6008782" y="128898"/>
            <a:chExt cx="6533553" cy="5024201"/>
          </a:xfrm>
        </p:grpSpPr>
        <p:sp>
          <p:nvSpPr>
            <p:cNvPr id="65" name="Freeform: Shape 70">
              <a:extLst>
                <a:ext uri="{FF2B5EF4-FFF2-40B4-BE49-F238E27FC236}">
                  <a16:creationId xmlns:a16="http://schemas.microsoft.com/office/drawing/2014/main" id="{9FF245B2-3932-4B49-8CD2-E9D67F11687F}"/>
                </a:ext>
              </a:extLst>
            </p:cNvPr>
            <p:cNvSpPr/>
            <p:nvPr/>
          </p:nvSpPr>
          <p:spPr>
            <a:xfrm>
              <a:off x="8058900" y="11371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6" name="Freeform: Shape 72">
              <a:extLst>
                <a:ext uri="{FF2B5EF4-FFF2-40B4-BE49-F238E27FC236}">
                  <a16:creationId xmlns:a16="http://schemas.microsoft.com/office/drawing/2014/main" id="{D5A0EB4F-0E93-478E-95EA-D1EC4B25A14A}"/>
                </a:ext>
              </a:extLst>
            </p:cNvPr>
            <p:cNvSpPr/>
            <p:nvPr/>
          </p:nvSpPr>
          <p:spPr>
            <a:xfrm>
              <a:off x="6876785" y="2501688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7" name="Freeform: Shape 73">
              <a:extLst>
                <a:ext uri="{FF2B5EF4-FFF2-40B4-BE49-F238E27FC236}">
                  <a16:creationId xmlns:a16="http://schemas.microsoft.com/office/drawing/2014/main" id="{1D4C4A61-EB05-48CF-85B5-ACC743F34254}"/>
                </a:ext>
              </a:extLst>
            </p:cNvPr>
            <p:cNvSpPr/>
            <p:nvPr/>
          </p:nvSpPr>
          <p:spPr>
            <a:xfrm>
              <a:off x="7330676" y="36369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8" name="Freeform: Shape 74">
              <a:extLst>
                <a:ext uri="{FF2B5EF4-FFF2-40B4-BE49-F238E27FC236}">
                  <a16:creationId xmlns:a16="http://schemas.microsoft.com/office/drawing/2014/main" id="{22B6BA99-00AF-4509-9126-B5E52159A8B9}"/>
                </a:ext>
              </a:extLst>
            </p:cNvPr>
            <p:cNvSpPr/>
            <p:nvPr/>
          </p:nvSpPr>
          <p:spPr>
            <a:xfrm>
              <a:off x="7162487" y="495360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9" name="Freeform: Shape 75">
              <a:extLst>
                <a:ext uri="{FF2B5EF4-FFF2-40B4-BE49-F238E27FC236}">
                  <a16:creationId xmlns:a16="http://schemas.microsoft.com/office/drawing/2014/main" id="{528D803C-3205-4055-B761-A2F887D536A9}"/>
                </a:ext>
              </a:extLst>
            </p:cNvPr>
            <p:cNvSpPr/>
            <p:nvPr/>
          </p:nvSpPr>
          <p:spPr>
            <a:xfrm>
              <a:off x="8417748" y="4047325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0" name="Freeform: Shape 76">
              <a:extLst>
                <a:ext uri="{FF2B5EF4-FFF2-40B4-BE49-F238E27FC236}">
                  <a16:creationId xmlns:a16="http://schemas.microsoft.com/office/drawing/2014/main" id="{AC8F63B5-1B0D-44BB-8DFC-C35CA92289A2}"/>
                </a:ext>
              </a:extLst>
            </p:cNvPr>
            <p:cNvSpPr/>
            <p:nvPr/>
          </p:nvSpPr>
          <p:spPr>
            <a:xfrm>
              <a:off x="9114568" y="465351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1" name="Freeform: Shape 77">
              <a:extLst>
                <a:ext uri="{FF2B5EF4-FFF2-40B4-BE49-F238E27FC236}">
                  <a16:creationId xmlns:a16="http://schemas.microsoft.com/office/drawing/2014/main" id="{25D3742E-915A-48FA-A8C5-3BCF46FEFCAD}"/>
                </a:ext>
              </a:extLst>
            </p:cNvPr>
            <p:cNvSpPr/>
            <p:nvPr/>
          </p:nvSpPr>
          <p:spPr>
            <a:xfrm>
              <a:off x="10675821" y="3852555"/>
              <a:ext cx="268546" cy="199492"/>
            </a:xfrm>
            <a:custGeom>
              <a:avLst/>
              <a:gdLst>
                <a:gd name="connsiteX0" fmla="*/ 7086 w 268546"/>
                <a:gd name="connsiteY0" fmla="*/ 68334 h 199491"/>
                <a:gd name="connsiteX1" fmla="*/ 227174 w 268546"/>
                <a:gd name="connsiteY1" fmla="*/ 7087 h 199491"/>
                <a:gd name="connsiteX2" fmla="*/ 262210 w 268546"/>
                <a:gd name="connsiteY2" fmla="*/ 132986 h 199491"/>
                <a:gd name="connsiteX3" fmla="*/ 42122 w 268546"/>
                <a:gd name="connsiteY3" fmla="*/ 194233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4"/>
                  </a:moveTo>
                  <a:lnTo>
                    <a:pt x="227174" y="7087"/>
                  </a:lnTo>
                  <a:lnTo>
                    <a:pt x="262210" y="132986"/>
                  </a:lnTo>
                  <a:lnTo>
                    <a:pt x="42122" y="194233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2" name="Freeform: Shape 78">
              <a:extLst>
                <a:ext uri="{FF2B5EF4-FFF2-40B4-BE49-F238E27FC236}">
                  <a16:creationId xmlns:a16="http://schemas.microsoft.com/office/drawing/2014/main" id="{319FD1B5-D2C8-402C-ADAB-7D6B6D839FEF}"/>
                </a:ext>
              </a:extLst>
            </p:cNvPr>
            <p:cNvSpPr/>
            <p:nvPr/>
          </p:nvSpPr>
          <p:spPr>
            <a:xfrm>
              <a:off x="9114636" y="2766523"/>
              <a:ext cx="268546" cy="199492"/>
            </a:xfrm>
            <a:custGeom>
              <a:avLst/>
              <a:gdLst>
                <a:gd name="connsiteX0" fmla="*/ 7087 w 268546"/>
                <a:gd name="connsiteY0" fmla="*/ 68330 h 199491"/>
                <a:gd name="connsiteX1" fmla="*/ 227159 w 268546"/>
                <a:gd name="connsiteY1" fmla="*/ 7087 h 199491"/>
                <a:gd name="connsiteX2" fmla="*/ 262195 w 268546"/>
                <a:gd name="connsiteY2" fmla="*/ 132986 h 199491"/>
                <a:gd name="connsiteX3" fmla="*/ 42123 w 268546"/>
                <a:gd name="connsiteY3" fmla="*/ 194229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0"/>
                  </a:moveTo>
                  <a:lnTo>
                    <a:pt x="227159" y="7087"/>
                  </a:lnTo>
                  <a:lnTo>
                    <a:pt x="262195" y="132986"/>
                  </a:lnTo>
                  <a:lnTo>
                    <a:pt x="42123" y="194229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3" name="Freeform: Shape 79">
              <a:extLst>
                <a:ext uri="{FF2B5EF4-FFF2-40B4-BE49-F238E27FC236}">
                  <a16:creationId xmlns:a16="http://schemas.microsoft.com/office/drawing/2014/main" id="{D3590255-25AA-4C48-B6F7-145574DF943A}"/>
                </a:ext>
              </a:extLst>
            </p:cNvPr>
            <p:cNvSpPr/>
            <p:nvPr/>
          </p:nvSpPr>
          <p:spPr>
            <a:xfrm>
              <a:off x="9721425" y="390577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4" name="Freeform: Shape 80">
              <a:extLst>
                <a:ext uri="{FF2B5EF4-FFF2-40B4-BE49-F238E27FC236}">
                  <a16:creationId xmlns:a16="http://schemas.microsoft.com/office/drawing/2014/main" id="{41C59A13-183C-441E-BA3E-CED72F5587D8}"/>
                </a:ext>
              </a:extLst>
            </p:cNvPr>
            <p:cNvSpPr/>
            <p:nvPr/>
          </p:nvSpPr>
          <p:spPr>
            <a:xfrm>
              <a:off x="9563440" y="1908682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5" name="Freeform: Shape 81">
              <a:extLst>
                <a:ext uri="{FF2B5EF4-FFF2-40B4-BE49-F238E27FC236}">
                  <a16:creationId xmlns:a16="http://schemas.microsoft.com/office/drawing/2014/main" id="{663B9CE9-0F75-4ACB-BBC9-4860ECE54125}"/>
                </a:ext>
              </a:extLst>
            </p:cNvPr>
            <p:cNvSpPr/>
            <p:nvPr/>
          </p:nvSpPr>
          <p:spPr>
            <a:xfrm>
              <a:off x="10338856" y="1121265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6" name="Freeform: Shape 82">
              <a:extLst>
                <a:ext uri="{FF2B5EF4-FFF2-40B4-BE49-F238E27FC236}">
                  <a16:creationId xmlns:a16="http://schemas.microsoft.com/office/drawing/2014/main" id="{831E74C3-2DFD-493B-A31E-53EF4AFB6A30}"/>
                </a:ext>
              </a:extLst>
            </p:cNvPr>
            <p:cNvSpPr/>
            <p:nvPr/>
          </p:nvSpPr>
          <p:spPr>
            <a:xfrm>
              <a:off x="10759913" y="268270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7" name="Freeform: Shape 83">
              <a:extLst>
                <a:ext uri="{FF2B5EF4-FFF2-40B4-BE49-F238E27FC236}">
                  <a16:creationId xmlns:a16="http://schemas.microsoft.com/office/drawing/2014/main" id="{7E36F1ED-603D-45EB-AE01-3967720586F5}"/>
                </a:ext>
              </a:extLst>
            </p:cNvPr>
            <p:cNvSpPr/>
            <p:nvPr/>
          </p:nvSpPr>
          <p:spPr>
            <a:xfrm>
              <a:off x="6011383" y="719754"/>
              <a:ext cx="5769908" cy="2861936"/>
            </a:xfrm>
            <a:custGeom>
              <a:avLst/>
              <a:gdLst>
                <a:gd name="connsiteX0" fmla="*/ 5751863 w 5769908"/>
                <a:gd name="connsiteY0" fmla="*/ 1120380 h 2861935"/>
                <a:gd name="connsiteX1" fmla="*/ 5394826 w 5769908"/>
                <a:gd name="connsiteY1" fmla="*/ 916162 h 2861935"/>
                <a:gd name="connsiteX2" fmla="*/ 5211716 w 5769908"/>
                <a:gd name="connsiteY2" fmla="*/ 243623 h 2861935"/>
                <a:gd name="connsiteX3" fmla="*/ 4891631 w 5769908"/>
                <a:gd name="connsiteY3" fmla="*/ 31939 h 2861935"/>
                <a:gd name="connsiteX4" fmla="*/ 4696430 w 5769908"/>
                <a:gd name="connsiteY4" fmla="*/ 383919 h 2861935"/>
                <a:gd name="connsiteX5" fmla="*/ 4875718 w 5769908"/>
                <a:gd name="connsiteY5" fmla="*/ 1500550 h 2861935"/>
                <a:gd name="connsiteX6" fmla="*/ 4760175 w 5769908"/>
                <a:gd name="connsiteY6" fmla="*/ 1734699 h 2861935"/>
                <a:gd name="connsiteX7" fmla="*/ 4534288 w 5769908"/>
                <a:gd name="connsiteY7" fmla="*/ 1577922 h 2861935"/>
                <a:gd name="connsiteX8" fmla="*/ 4210989 w 5769908"/>
                <a:gd name="connsiteY8" fmla="*/ 884604 h 2861935"/>
                <a:gd name="connsiteX9" fmla="*/ 3906120 w 5769908"/>
                <a:gd name="connsiteY9" fmla="*/ 967608 h 2861935"/>
                <a:gd name="connsiteX10" fmla="*/ 3978927 w 5769908"/>
                <a:gd name="connsiteY10" fmla="*/ 1729129 h 2861935"/>
                <a:gd name="connsiteX11" fmla="*/ 3863698 w 5769908"/>
                <a:gd name="connsiteY11" fmla="*/ 1978777 h 2861935"/>
                <a:gd name="connsiteX12" fmla="*/ 3645400 w 5769908"/>
                <a:gd name="connsiteY12" fmla="*/ 1835534 h 2861935"/>
                <a:gd name="connsiteX13" fmla="*/ 3236144 w 5769908"/>
                <a:gd name="connsiteY13" fmla="*/ 787391 h 2861935"/>
                <a:gd name="connsiteX14" fmla="*/ 3233474 w 5769908"/>
                <a:gd name="connsiteY14" fmla="*/ 782234 h 2861935"/>
                <a:gd name="connsiteX15" fmla="*/ 2886773 w 5769908"/>
                <a:gd name="connsiteY15" fmla="*/ 577802 h 2861935"/>
                <a:gd name="connsiteX16" fmla="*/ 2718187 w 5769908"/>
                <a:gd name="connsiteY16" fmla="*/ 922538 h 2861935"/>
                <a:gd name="connsiteX17" fmla="*/ 2901297 w 5769908"/>
                <a:gd name="connsiteY17" fmla="*/ 1595078 h 2861935"/>
                <a:gd name="connsiteX18" fmla="*/ 2697072 w 5769908"/>
                <a:gd name="connsiteY18" fmla="*/ 1952106 h 2861935"/>
                <a:gd name="connsiteX19" fmla="*/ 1697949 w 5769908"/>
                <a:gd name="connsiteY19" fmla="*/ 2224144 h 2861935"/>
                <a:gd name="connsiteX20" fmla="*/ 1340913 w 5769908"/>
                <a:gd name="connsiteY20" fmla="*/ 2019926 h 2861935"/>
                <a:gd name="connsiteX21" fmla="*/ 1157803 w 5769908"/>
                <a:gd name="connsiteY21" fmla="*/ 1347386 h 2861935"/>
                <a:gd name="connsiteX22" fmla="*/ 837719 w 5769908"/>
                <a:gd name="connsiteY22" fmla="*/ 1135710 h 2861935"/>
                <a:gd name="connsiteX23" fmla="*/ 642516 w 5769908"/>
                <a:gd name="connsiteY23" fmla="*/ 1487690 h 2861935"/>
                <a:gd name="connsiteX24" fmla="*/ 821805 w 5769908"/>
                <a:gd name="connsiteY24" fmla="*/ 2604321 h 2861935"/>
                <a:gd name="connsiteX25" fmla="*/ 706262 w 5769908"/>
                <a:gd name="connsiteY25" fmla="*/ 2838463 h 2861935"/>
                <a:gd name="connsiteX26" fmla="*/ 480376 w 5769908"/>
                <a:gd name="connsiteY26" fmla="*/ 2681685 h 2861935"/>
                <a:gd name="connsiteX27" fmla="*/ 157076 w 5769908"/>
                <a:gd name="connsiteY27" fmla="*/ 1988368 h 2861935"/>
                <a:gd name="connsiteX28" fmla="*/ 20141 w 5769908"/>
                <a:gd name="connsiteY28" fmla="*/ 1956986 h 286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69908" h="2861935">
                  <a:moveTo>
                    <a:pt x="5751863" y="1120380"/>
                  </a:moveTo>
                  <a:cubicBezTo>
                    <a:pt x="5553491" y="1174396"/>
                    <a:pt x="5442244" y="1090341"/>
                    <a:pt x="5394826" y="916162"/>
                  </a:cubicBezTo>
                  <a:cubicBezTo>
                    <a:pt x="5347409" y="741975"/>
                    <a:pt x="5259141" y="417809"/>
                    <a:pt x="5211716" y="243623"/>
                  </a:cubicBezTo>
                  <a:cubicBezTo>
                    <a:pt x="5164290" y="69444"/>
                    <a:pt x="5053718" y="-12187"/>
                    <a:pt x="4891631" y="31939"/>
                  </a:cubicBezTo>
                  <a:cubicBezTo>
                    <a:pt x="4729545" y="76073"/>
                    <a:pt x="4674270" y="177990"/>
                    <a:pt x="4696430" y="383919"/>
                  </a:cubicBezTo>
                  <a:cubicBezTo>
                    <a:pt x="4706611" y="478593"/>
                    <a:pt x="4890642" y="1340580"/>
                    <a:pt x="4875718" y="1500550"/>
                  </a:cubicBezTo>
                  <a:cubicBezTo>
                    <a:pt x="4860818" y="1660526"/>
                    <a:pt x="4842649" y="1708343"/>
                    <a:pt x="4760175" y="1734699"/>
                  </a:cubicBezTo>
                  <a:cubicBezTo>
                    <a:pt x="4677700" y="1761047"/>
                    <a:pt x="4602515" y="1699665"/>
                    <a:pt x="4534288" y="1577922"/>
                  </a:cubicBezTo>
                  <a:cubicBezTo>
                    <a:pt x="4466063" y="1456178"/>
                    <a:pt x="4347764" y="967232"/>
                    <a:pt x="4210989" y="884604"/>
                  </a:cubicBezTo>
                  <a:cubicBezTo>
                    <a:pt x="4061570" y="794334"/>
                    <a:pt x="3938538" y="910937"/>
                    <a:pt x="3906120" y="967608"/>
                  </a:cubicBezTo>
                  <a:cubicBezTo>
                    <a:pt x="3826777" y="1106316"/>
                    <a:pt x="3976019" y="1589600"/>
                    <a:pt x="3978927" y="1729129"/>
                  </a:cubicBezTo>
                  <a:cubicBezTo>
                    <a:pt x="3981835" y="1868658"/>
                    <a:pt x="3948152" y="1959687"/>
                    <a:pt x="3863698" y="1978777"/>
                  </a:cubicBezTo>
                  <a:cubicBezTo>
                    <a:pt x="3779252" y="1997874"/>
                    <a:pt x="3739353" y="1965864"/>
                    <a:pt x="3645400" y="1835534"/>
                  </a:cubicBezTo>
                  <a:cubicBezTo>
                    <a:pt x="3551448" y="1705197"/>
                    <a:pt x="3275359" y="874162"/>
                    <a:pt x="3236144" y="787391"/>
                  </a:cubicBezTo>
                  <a:lnTo>
                    <a:pt x="3233474" y="782234"/>
                  </a:lnTo>
                  <a:cubicBezTo>
                    <a:pt x="3155280" y="590446"/>
                    <a:pt x="3048859" y="533668"/>
                    <a:pt x="2886773" y="577802"/>
                  </a:cubicBezTo>
                  <a:cubicBezTo>
                    <a:pt x="2724686" y="621935"/>
                    <a:pt x="2670762" y="748351"/>
                    <a:pt x="2718187" y="922538"/>
                  </a:cubicBezTo>
                  <a:cubicBezTo>
                    <a:pt x="2765605" y="1096717"/>
                    <a:pt x="2853872" y="1420891"/>
                    <a:pt x="2901297" y="1595078"/>
                  </a:cubicBezTo>
                  <a:cubicBezTo>
                    <a:pt x="2948730" y="1769257"/>
                    <a:pt x="2895450" y="1898098"/>
                    <a:pt x="2697072" y="1952106"/>
                  </a:cubicBezTo>
                  <a:lnTo>
                    <a:pt x="1697949" y="2224144"/>
                  </a:lnTo>
                  <a:cubicBezTo>
                    <a:pt x="1499578" y="2278152"/>
                    <a:pt x="1388338" y="2194105"/>
                    <a:pt x="1340913" y="2019926"/>
                  </a:cubicBezTo>
                  <a:cubicBezTo>
                    <a:pt x="1293495" y="1845747"/>
                    <a:pt x="1205228" y="1521573"/>
                    <a:pt x="1157803" y="1347386"/>
                  </a:cubicBezTo>
                  <a:cubicBezTo>
                    <a:pt x="1110378" y="1173207"/>
                    <a:pt x="999806" y="1091577"/>
                    <a:pt x="837719" y="1135710"/>
                  </a:cubicBezTo>
                  <a:cubicBezTo>
                    <a:pt x="675632" y="1179836"/>
                    <a:pt x="620357" y="1281754"/>
                    <a:pt x="642516" y="1487690"/>
                  </a:cubicBezTo>
                  <a:cubicBezTo>
                    <a:pt x="652698" y="1582357"/>
                    <a:pt x="836721" y="2444344"/>
                    <a:pt x="821805" y="2604321"/>
                  </a:cubicBezTo>
                  <a:cubicBezTo>
                    <a:pt x="806897" y="2764290"/>
                    <a:pt x="788736" y="2812114"/>
                    <a:pt x="706262" y="2838463"/>
                  </a:cubicBezTo>
                  <a:cubicBezTo>
                    <a:pt x="623787" y="2864818"/>
                    <a:pt x="548602" y="2803429"/>
                    <a:pt x="480376" y="2681685"/>
                  </a:cubicBezTo>
                  <a:cubicBezTo>
                    <a:pt x="412149" y="2559942"/>
                    <a:pt x="293843" y="2070996"/>
                    <a:pt x="157076" y="1988368"/>
                  </a:cubicBezTo>
                  <a:cubicBezTo>
                    <a:pt x="107795" y="1958590"/>
                    <a:pt x="61375" y="1951324"/>
                    <a:pt x="20141" y="1956986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8" name="Freeform: Shape 84">
              <a:extLst>
                <a:ext uri="{FF2B5EF4-FFF2-40B4-BE49-F238E27FC236}">
                  <a16:creationId xmlns:a16="http://schemas.microsoft.com/office/drawing/2014/main" id="{19222A65-B43F-431D-B91D-5C18A4E7D547}"/>
                </a:ext>
              </a:extLst>
            </p:cNvPr>
            <p:cNvSpPr/>
            <p:nvPr/>
          </p:nvSpPr>
          <p:spPr>
            <a:xfrm>
              <a:off x="6012825" y="128898"/>
              <a:ext cx="6529510" cy="1987242"/>
            </a:xfrm>
            <a:custGeom>
              <a:avLst/>
              <a:gdLst>
                <a:gd name="connsiteX0" fmla="*/ 6516299 w 6529510"/>
                <a:gd name="connsiteY0" fmla="*/ 474841 h 1987242"/>
                <a:gd name="connsiteX1" fmla="*/ 5984961 w 6529510"/>
                <a:gd name="connsiteY1" fmla="*/ 423618 h 1987242"/>
                <a:gd name="connsiteX2" fmla="*/ 5905770 w 6529510"/>
                <a:gd name="connsiteY2" fmla="*/ 445179 h 1987242"/>
                <a:gd name="connsiteX3" fmla="*/ 5473740 w 6529510"/>
                <a:gd name="connsiteY3" fmla="*/ 758702 h 1987242"/>
                <a:gd name="connsiteX4" fmla="*/ 4736742 w 6529510"/>
                <a:gd name="connsiteY4" fmla="*/ 803450 h 1987242"/>
                <a:gd name="connsiteX5" fmla="*/ 4183974 w 6529510"/>
                <a:gd name="connsiteY5" fmla="*/ 354272 h 1987242"/>
                <a:gd name="connsiteX6" fmla="*/ 4247504 w 6529510"/>
                <a:gd name="connsiteY6" fmla="*/ 25142 h 1987242"/>
                <a:gd name="connsiteX7" fmla="*/ 4487961 w 6529510"/>
                <a:gd name="connsiteY7" fmla="*/ 391439 h 1987242"/>
                <a:gd name="connsiteX8" fmla="*/ 3883993 w 6529510"/>
                <a:gd name="connsiteY8" fmla="*/ 843724 h 1987242"/>
                <a:gd name="connsiteX9" fmla="*/ 3870404 w 6529510"/>
                <a:gd name="connsiteY9" fmla="*/ 847430 h 1987242"/>
                <a:gd name="connsiteX10" fmla="*/ 3120516 w 6529510"/>
                <a:gd name="connsiteY10" fmla="*/ 763759 h 1987242"/>
                <a:gd name="connsiteX11" fmla="*/ 3142091 w 6529510"/>
                <a:gd name="connsiteY11" fmla="*/ 326113 h 1987242"/>
                <a:gd name="connsiteX12" fmla="*/ 3363719 w 6529510"/>
                <a:gd name="connsiteY12" fmla="*/ 577610 h 1987242"/>
                <a:gd name="connsiteX13" fmla="*/ 3114961 w 6529510"/>
                <a:gd name="connsiteY13" fmla="*/ 1245009 h 1987242"/>
                <a:gd name="connsiteX14" fmla="*/ 2456999 w 6529510"/>
                <a:gd name="connsiteY14" fmla="*/ 1580071 h 1987242"/>
                <a:gd name="connsiteX15" fmla="*/ 1925661 w 6529510"/>
                <a:gd name="connsiteY15" fmla="*/ 1528840 h 1987242"/>
                <a:gd name="connsiteX16" fmla="*/ 1846471 w 6529510"/>
                <a:gd name="connsiteY16" fmla="*/ 1550400 h 1987242"/>
                <a:gd name="connsiteX17" fmla="*/ 1414441 w 6529510"/>
                <a:gd name="connsiteY17" fmla="*/ 1863924 h 1987242"/>
                <a:gd name="connsiteX18" fmla="*/ 677442 w 6529510"/>
                <a:gd name="connsiteY18" fmla="*/ 1908671 h 1987242"/>
                <a:gd name="connsiteX19" fmla="*/ 124675 w 6529510"/>
                <a:gd name="connsiteY19" fmla="*/ 1459501 h 1987242"/>
                <a:gd name="connsiteX20" fmla="*/ 188213 w 6529510"/>
                <a:gd name="connsiteY20" fmla="*/ 1130371 h 1987242"/>
                <a:gd name="connsiteX21" fmla="*/ 428677 w 6529510"/>
                <a:gd name="connsiteY21" fmla="*/ 1496668 h 1987242"/>
                <a:gd name="connsiteX22" fmla="*/ 20141 w 6529510"/>
                <a:gd name="connsiteY22" fmla="*/ 1898098 h 198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29510" h="1987242">
                  <a:moveTo>
                    <a:pt x="6516299" y="474841"/>
                  </a:moveTo>
                  <a:cubicBezTo>
                    <a:pt x="6251036" y="443122"/>
                    <a:pt x="6306625" y="328039"/>
                    <a:pt x="5984961" y="423618"/>
                  </a:cubicBezTo>
                  <a:lnTo>
                    <a:pt x="5905770" y="445179"/>
                  </a:lnTo>
                  <a:cubicBezTo>
                    <a:pt x="5580054" y="525865"/>
                    <a:pt x="5686306" y="596877"/>
                    <a:pt x="5473740" y="758702"/>
                  </a:cubicBezTo>
                  <a:cubicBezTo>
                    <a:pt x="5261175" y="920521"/>
                    <a:pt x="4965697" y="869037"/>
                    <a:pt x="4736742" y="803450"/>
                  </a:cubicBezTo>
                  <a:cubicBezTo>
                    <a:pt x="4507779" y="737856"/>
                    <a:pt x="4266893" y="491606"/>
                    <a:pt x="4183974" y="354272"/>
                  </a:cubicBezTo>
                  <a:cubicBezTo>
                    <a:pt x="4101039" y="216937"/>
                    <a:pt x="4113454" y="49648"/>
                    <a:pt x="4247504" y="25142"/>
                  </a:cubicBezTo>
                  <a:cubicBezTo>
                    <a:pt x="4381570" y="635"/>
                    <a:pt x="4554338" y="57536"/>
                    <a:pt x="4487961" y="391439"/>
                  </a:cubicBezTo>
                  <a:cubicBezTo>
                    <a:pt x="4421591" y="725341"/>
                    <a:pt x="4115955" y="788565"/>
                    <a:pt x="3883993" y="843724"/>
                  </a:cubicBezTo>
                  <a:lnTo>
                    <a:pt x="3870404" y="847430"/>
                  </a:lnTo>
                  <a:cubicBezTo>
                    <a:pt x="3642508" y="917475"/>
                    <a:pt x="3346999" y="1017919"/>
                    <a:pt x="3120516" y="763759"/>
                  </a:cubicBezTo>
                  <a:cubicBezTo>
                    <a:pt x="2894023" y="509591"/>
                    <a:pt x="3014110" y="372955"/>
                    <a:pt x="3142091" y="326113"/>
                  </a:cubicBezTo>
                  <a:cubicBezTo>
                    <a:pt x="3270072" y="279278"/>
                    <a:pt x="3365568" y="417188"/>
                    <a:pt x="3363719" y="577610"/>
                  </a:cubicBezTo>
                  <a:cubicBezTo>
                    <a:pt x="3361862" y="738024"/>
                    <a:pt x="3279057" y="1072403"/>
                    <a:pt x="3114961" y="1245009"/>
                  </a:cubicBezTo>
                  <a:cubicBezTo>
                    <a:pt x="2950856" y="1417623"/>
                    <a:pt x="2722261" y="1611790"/>
                    <a:pt x="2456999" y="1580071"/>
                  </a:cubicBezTo>
                  <a:cubicBezTo>
                    <a:pt x="2191737" y="1548351"/>
                    <a:pt x="2247326" y="1433268"/>
                    <a:pt x="1925661" y="1528840"/>
                  </a:cubicBezTo>
                  <a:lnTo>
                    <a:pt x="1846471" y="1550400"/>
                  </a:lnTo>
                  <a:cubicBezTo>
                    <a:pt x="1520755" y="1631094"/>
                    <a:pt x="1627015" y="1702106"/>
                    <a:pt x="1414441" y="1863924"/>
                  </a:cubicBezTo>
                  <a:cubicBezTo>
                    <a:pt x="1201875" y="2025742"/>
                    <a:pt x="906397" y="1974266"/>
                    <a:pt x="677442" y="1908671"/>
                  </a:cubicBezTo>
                  <a:cubicBezTo>
                    <a:pt x="448488" y="1843077"/>
                    <a:pt x="207602" y="1596836"/>
                    <a:pt x="124675" y="1459501"/>
                  </a:cubicBezTo>
                  <a:cubicBezTo>
                    <a:pt x="41755" y="1322166"/>
                    <a:pt x="54155" y="1154877"/>
                    <a:pt x="188213" y="1130371"/>
                  </a:cubicBezTo>
                  <a:cubicBezTo>
                    <a:pt x="322271" y="1105864"/>
                    <a:pt x="495053" y="1162765"/>
                    <a:pt x="428677" y="1496668"/>
                  </a:cubicBezTo>
                  <a:cubicBezTo>
                    <a:pt x="380009" y="1741497"/>
                    <a:pt x="202706" y="1840798"/>
                    <a:pt x="20141" y="1898098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9" name="Freeform: Shape 85">
              <a:extLst>
                <a:ext uri="{FF2B5EF4-FFF2-40B4-BE49-F238E27FC236}">
                  <a16:creationId xmlns:a16="http://schemas.microsoft.com/office/drawing/2014/main" id="{DD22C608-7002-4CA5-A31D-C1B1F3066A78}"/>
                </a:ext>
              </a:extLst>
            </p:cNvPr>
            <p:cNvSpPr/>
            <p:nvPr/>
          </p:nvSpPr>
          <p:spPr>
            <a:xfrm>
              <a:off x="6008782" y="2381591"/>
              <a:ext cx="6445110" cy="2762190"/>
            </a:xfrm>
            <a:custGeom>
              <a:avLst/>
              <a:gdLst>
                <a:gd name="connsiteX0" fmla="*/ 20141 w 6445110"/>
                <a:gd name="connsiteY0" fmla="*/ 2748873 h 2762190"/>
                <a:gd name="connsiteX1" fmla="*/ 120608 w 6445110"/>
                <a:gd name="connsiteY1" fmla="*/ 2510964 h 2762190"/>
                <a:gd name="connsiteX2" fmla="*/ 129509 w 6445110"/>
                <a:gd name="connsiteY2" fmla="*/ 1740965 h 2762190"/>
                <a:gd name="connsiteX3" fmla="*/ 334892 w 6445110"/>
                <a:gd name="connsiteY3" fmla="*/ 1956899 h 2762190"/>
                <a:gd name="connsiteX4" fmla="*/ 471690 w 6445110"/>
                <a:gd name="connsiteY4" fmla="*/ 2136326 h 2762190"/>
                <a:gd name="connsiteX5" fmla="*/ 609132 w 6445110"/>
                <a:gd name="connsiteY5" fmla="*/ 2004830 h 2762190"/>
                <a:gd name="connsiteX6" fmla="*/ 791943 w 6445110"/>
                <a:gd name="connsiteY6" fmla="*/ 2325697 h 2762190"/>
                <a:gd name="connsiteX7" fmla="*/ 900014 w 6445110"/>
                <a:gd name="connsiteY7" fmla="*/ 2509322 h 2762190"/>
                <a:gd name="connsiteX8" fmla="*/ 987352 w 6445110"/>
                <a:gd name="connsiteY8" fmla="*/ 2274988 h 2762190"/>
                <a:gd name="connsiteX9" fmla="*/ 996245 w 6445110"/>
                <a:gd name="connsiteY9" fmla="*/ 1504981 h 2762190"/>
                <a:gd name="connsiteX10" fmla="*/ 996660 w 6445110"/>
                <a:gd name="connsiteY10" fmla="*/ 1504744 h 2762190"/>
                <a:gd name="connsiteX11" fmla="*/ 1202044 w 6445110"/>
                <a:gd name="connsiteY11" fmla="*/ 1720678 h 2762190"/>
                <a:gd name="connsiteX12" fmla="*/ 1338849 w 6445110"/>
                <a:gd name="connsiteY12" fmla="*/ 1900098 h 2762190"/>
                <a:gd name="connsiteX13" fmla="*/ 1476283 w 6445110"/>
                <a:gd name="connsiteY13" fmla="*/ 1768610 h 2762190"/>
                <a:gd name="connsiteX14" fmla="*/ 1696468 w 6445110"/>
                <a:gd name="connsiteY14" fmla="*/ 2185739 h 2762190"/>
                <a:gd name="connsiteX15" fmla="*/ 1943822 w 6445110"/>
                <a:gd name="connsiteY15" fmla="*/ 2350258 h 2762190"/>
                <a:gd name="connsiteX16" fmla="*/ 2024340 w 6445110"/>
                <a:gd name="connsiteY16" fmla="*/ 1813948 h 2762190"/>
                <a:gd name="connsiteX17" fmla="*/ 2048386 w 6445110"/>
                <a:gd name="connsiteY17" fmla="*/ 962526 h 2762190"/>
                <a:gd name="connsiteX18" fmla="*/ 2262318 w 6445110"/>
                <a:gd name="connsiteY18" fmla="*/ 1229438 h 2762190"/>
                <a:gd name="connsiteX19" fmla="*/ 2394604 w 6445110"/>
                <a:gd name="connsiteY19" fmla="*/ 1470600 h 2762190"/>
                <a:gd name="connsiteX20" fmla="*/ 2536128 w 6445110"/>
                <a:gd name="connsiteY20" fmla="*/ 1226844 h 2762190"/>
                <a:gd name="connsiteX21" fmla="*/ 2702780 w 6445110"/>
                <a:gd name="connsiteY21" fmla="*/ 1290743 h 2762190"/>
                <a:gd name="connsiteX22" fmla="*/ 2860647 w 6445110"/>
                <a:gd name="connsiteY22" fmla="*/ 1322386 h 2762190"/>
                <a:gd name="connsiteX23" fmla="*/ 2997391 w 6445110"/>
                <a:gd name="connsiteY23" fmla="*/ 1178544 h 2762190"/>
                <a:gd name="connsiteX24" fmla="*/ 3139183 w 6445110"/>
                <a:gd name="connsiteY24" fmla="*/ 1337171 h 2762190"/>
                <a:gd name="connsiteX25" fmla="*/ 3291050 w 6445110"/>
                <a:gd name="connsiteY25" fmla="*/ 1679613 h 2762190"/>
                <a:gd name="connsiteX26" fmla="*/ 3453106 w 6445110"/>
                <a:gd name="connsiteY26" fmla="*/ 1814056 h 2762190"/>
                <a:gd name="connsiteX27" fmla="*/ 3553573 w 6445110"/>
                <a:gd name="connsiteY27" fmla="*/ 1576146 h 2762190"/>
                <a:gd name="connsiteX28" fmla="*/ 3562473 w 6445110"/>
                <a:gd name="connsiteY28" fmla="*/ 806147 h 2762190"/>
                <a:gd name="connsiteX29" fmla="*/ 3767857 w 6445110"/>
                <a:gd name="connsiteY29" fmla="*/ 1022082 h 2762190"/>
                <a:gd name="connsiteX30" fmla="*/ 3904655 w 6445110"/>
                <a:gd name="connsiteY30" fmla="*/ 1201501 h 2762190"/>
                <a:gd name="connsiteX31" fmla="*/ 4042097 w 6445110"/>
                <a:gd name="connsiteY31" fmla="*/ 1070013 h 2762190"/>
                <a:gd name="connsiteX32" fmla="*/ 4224900 w 6445110"/>
                <a:gd name="connsiteY32" fmla="*/ 1390865 h 2762190"/>
                <a:gd name="connsiteX33" fmla="*/ 4332971 w 6445110"/>
                <a:gd name="connsiteY33" fmla="*/ 1574505 h 2762190"/>
                <a:gd name="connsiteX34" fmla="*/ 4420310 w 6445110"/>
                <a:gd name="connsiteY34" fmla="*/ 1340171 h 2762190"/>
                <a:gd name="connsiteX35" fmla="*/ 4429210 w 6445110"/>
                <a:gd name="connsiteY35" fmla="*/ 570164 h 2762190"/>
                <a:gd name="connsiteX36" fmla="*/ 4634594 w 6445110"/>
                <a:gd name="connsiteY36" fmla="*/ 786106 h 2762190"/>
                <a:gd name="connsiteX37" fmla="*/ 4771392 w 6445110"/>
                <a:gd name="connsiteY37" fmla="*/ 965526 h 2762190"/>
                <a:gd name="connsiteX38" fmla="*/ 4908834 w 6445110"/>
                <a:gd name="connsiteY38" fmla="*/ 834038 h 2762190"/>
                <a:gd name="connsiteX39" fmla="*/ 5129011 w 6445110"/>
                <a:gd name="connsiteY39" fmla="*/ 1251152 h 2762190"/>
                <a:gd name="connsiteX40" fmla="*/ 5376365 w 6445110"/>
                <a:gd name="connsiteY40" fmla="*/ 1415679 h 2762190"/>
                <a:gd name="connsiteX41" fmla="*/ 5456883 w 6445110"/>
                <a:gd name="connsiteY41" fmla="*/ 879376 h 2762190"/>
                <a:gd name="connsiteX42" fmla="*/ 5480930 w 6445110"/>
                <a:gd name="connsiteY42" fmla="*/ 27954 h 2762190"/>
                <a:gd name="connsiteX43" fmla="*/ 5694861 w 6445110"/>
                <a:gd name="connsiteY43" fmla="*/ 294866 h 2762190"/>
                <a:gd name="connsiteX44" fmla="*/ 5827155 w 6445110"/>
                <a:gd name="connsiteY44" fmla="*/ 536036 h 2762190"/>
                <a:gd name="connsiteX45" fmla="*/ 5968671 w 6445110"/>
                <a:gd name="connsiteY45" fmla="*/ 292273 h 2762190"/>
                <a:gd name="connsiteX46" fmla="*/ 6135323 w 6445110"/>
                <a:gd name="connsiteY46" fmla="*/ 356179 h 2762190"/>
                <a:gd name="connsiteX47" fmla="*/ 6293190 w 6445110"/>
                <a:gd name="connsiteY47" fmla="*/ 387821 h 2762190"/>
                <a:gd name="connsiteX48" fmla="*/ 6429926 w 6445110"/>
                <a:gd name="connsiteY48" fmla="*/ 243980 h 276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445110" h="2762190">
                  <a:moveTo>
                    <a:pt x="20141" y="2748873"/>
                  </a:moveTo>
                  <a:cubicBezTo>
                    <a:pt x="110104" y="2752755"/>
                    <a:pt x="130030" y="2633666"/>
                    <a:pt x="120608" y="2510964"/>
                  </a:cubicBezTo>
                  <a:cubicBezTo>
                    <a:pt x="111194" y="2388269"/>
                    <a:pt x="-12154" y="1798196"/>
                    <a:pt x="129509" y="1740965"/>
                  </a:cubicBezTo>
                  <a:cubicBezTo>
                    <a:pt x="271178" y="1683741"/>
                    <a:pt x="312818" y="1885619"/>
                    <a:pt x="334892" y="1956899"/>
                  </a:cubicBezTo>
                  <a:cubicBezTo>
                    <a:pt x="356959" y="2028186"/>
                    <a:pt x="388878" y="2164992"/>
                    <a:pt x="471690" y="2136326"/>
                  </a:cubicBezTo>
                  <a:cubicBezTo>
                    <a:pt x="554510" y="2107668"/>
                    <a:pt x="534031" y="1993298"/>
                    <a:pt x="609132" y="2004830"/>
                  </a:cubicBezTo>
                  <a:cubicBezTo>
                    <a:pt x="684233" y="2016370"/>
                    <a:pt x="717011" y="2137086"/>
                    <a:pt x="791943" y="2325697"/>
                  </a:cubicBezTo>
                  <a:cubicBezTo>
                    <a:pt x="816780" y="2388223"/>
                    <a:pt x="855097" y="2502225"/>
                    <a:pt x="900014" y="2509322"/>
                  </a:cubicBezTo>
                  <a:cubicBezTo>
                    <a:pt x="1000135" y="2525135"/>
                    <a:pt x="996767" y="2397691"/>
                    <a:pt x="987352" y="2274988"/>
                  </a:cubicBezTo>
                  <a:cubicBezTo>
                    <a:pt x="977931" y="2152286"/>
                    <a:pt x="854583" y="1562213"/>
                    <a:pt x="996245" y="1504981"/>
                  </a:cubicBezTo>
                  <a:lnTo>
                    <a:pt x="996660" y="1504744"/>
                  </a:lnTo>
                  <a:cubicBezTo>
                    <a:pt x="1138329" y="1447513"/>
                    <a:pt x="1179969" y="1649398"/>
                    <a:pt x="1202044" y="1720678"/>
                  </a:cubicBezTo>
                  <a:cubicBezTo>
                    <a:pt x="1224118" y="1791958"/>
                    <a:pt x="1256037" y="1928763"/>
                    <a:pt x="1338849" y="1900098"/>
                  </a:cubicBezTo>
                  <a:cubicBezTo>
                    <a:pt x="1421661" y="1871440"/>
                    <a:pt x="1401182" y="1757077"/>
                    <a:pt x="1476283" y="1768610"/>
                  </a:cubicBezTo>
                  <a:cubicBezTo>
                    <a:pt x="1551384" y="1780142"/>
                    <a:pt x="1613994" y="2000304"/>
                    <a:pt x="1696468" y="2185739"/>
                  </a:cubicBezTo>
                  <a:cubicBezTo>
                    <a:pt x="1778935" y="2371166"/>
                    <a:pt x="1860343" y="2415637"/>
                    <a:pt x="1943822" y="2350258"/>
                  </a:cubicBezTo>
                  <a:cubicBezTo>
                    <a:pt x="2027302" y="2284886"/>
                    <a:pt x="2097477" y="2209808"/>
                    <a:pt x="2024340" y="1813948"/>
                  </a:cubicBezTo>
                  <a:cubicBezTo>
                    <a:pt x="1951203" y="1418088"/>
                    <a:pt x="1920934" y="1013220"/>
                    <a:pt x="2048386" y="962526"/>
                  </a:cubicBezTo>
                  <a:cubicBezTo>
                    <a:pt x="2175839" y="911832"/>
                    <a:pt x="2232586" y="1120262"/>
                    <a:pt x="2262318" y="1229438"/>
                  </a:cubicBezTo>
                  <a:cubicBezTo>
                    <a:pt x="2292042" y="1338613"/>
                    <a:pt x="2305500" y="1505519"/>
                    <a:pt x="2394604" y="1470600"/>
                  </a:cubicBezTo>
                  <a:cubicBezTo>
                    <a:pt x="2483715" y="1435681"/>
                    <a:pt x="2474094" y="1243740"/>
                    <a:pt x="2536128" y="1226844"/>
                  </a:cubicBezTo>
                  <a:cubicBezTo>
                    <a:pt x="2598162" y="1209957"/>
                    <a:pt x="2664462" y="1218558"/>
                    <a:pt x="2702780" y="1290743"/>
                  </a:cubicBezTo>
                  <a:cubicBezTo>
                    <a:pt x="2741090" y="1362936"/>
                    <a:pt x="2814165" y="1367026"/>
                    <a:pt x="2860647" y="1322386"/>
                  </a:cubicBezTo>
                  <a:cubicBezTo>
                    <a:pt x="2907129" y="1277753"/>
                    <a:pt x="2922627" y="1165217"/>
                    <a:pt x="2997391" y="1178544"/>
                  </a:cubicBezTo>
                  <a:cubicBezTo>
                    <a:pt x="3050609" y="1188043"/>
                    <a:pt x="3073381" y="1203159"/>
                    <a:pt x="3139183" y="1337171"/>
                  </a:cubicBezTo>
                  <a:cubicBezTo>
                    <a:pt x="3204985" y="1471175"/>
                    <a:pt x="3231908" y="1562849"/>
                    <a:pt x="3291050" y="1679613"/>
                  </a:cubicBezTo>
                  <a:cubicBezTo>
                    <a:pt x="3343601" y="1783357"/>
                    <a:pt x="3393957" y="1811500"/>
                    <a:pt x="3453106" y="1814056"/>
                  </a:cubicBezTo>
                  <a:cubicBezTo>
                    <a:pt x="3543061" y="1817938"/>
                    <a:pt x="3562995" y="1698849"/>
                    <a:pt x="3553573" y="1576146"/>
                  </a:cubicBezTo>
                  <a:cubicBezTo>
                    <a:pt x="3544151" y="1453444"/>
                    <a:pt x="3420804" y="863379"/>
                    <a:pt x="3562473" y="806147"/>
                  </a:cubicBezTo>
                  <a:cubicBezTo>
                    <a:pt x="3704135" y="748909"/>
                    <a:pt x="3745775" y="950802"/>
                    <a:pt x="3767857" y="1022082"/>
                  </a:cubicBezTo>
                  <a:cubicBezTo>
                    <a:pt x="3789932" y="1093362"/>
                    <a:pt x="3821843" y="1230167"/>
                    <a:pt x="3904655" y="1201501"/>
                  </a:cubicBezTo>
                  <a:cubicBezTo>
                    <a:pt x="3987467" y="1172836"/>
                    <a:pt x="3966988" y="1058481"/>
                    <a:pt x="4042097" y="1070013"/>
                  </a:cubicBezTo>
                  <a:cubicBezTo>
                    <a:pt x="4117198" y="1081546"/>
                    <a:pt x="4149984" y="1202268"/>
                    <a:pt x="4224900" y="1390865"/>
                  </a:cubicBezTo>
                  <a:cubicBezTo>
                    <a:pt x="4249745" y="1453398"/>
                    <a:pt x="4288055" y="1567407"/>
                    <a:pt x="4332971" y="1574505"/>
                  </a:cubicBezTo>
                  <a:cubicBezTo>
                    <a:pt x="4433093" y="1590318"/>
                    <a:pt x="4429732" y="1462866"/>
                    <a:pt x="4420310" y="1340171"/>
                  </a:cubicBezTo>
                  <a:cubicBezTo>
                    <a:pt x="4410887" y="1217468"/>
                    <a:pt x="4287541" y="627388"/>
                    <a:pt x="4429210" y="570164"/>
                  </a:cubicBezTo>
                  <a:cubicBezTo>
                    <a:pt x="4570873" y="512933"/>
                    <a:pt x="4612520" y="714819"/>
                    <a:pt x="4634594" y="786106"/>
                  </a:cubicBezTo>
                  <a:cubicBezTo>
                    <a:pt x="4656669" y="857386"/>
                    <a:pt x="4688580" y="994191"/>
                    <a:pt x="4771392" y="965526"/>
                  </a:cubicBezTo>
                  <a:cubicBezTo>
                    <a:pt x="4854212" y="936860"/>
                    <a:pt x="4833734" y="822498"/>
                    <a:pt x="4908834" y="834038"/>
                  </a:cubicBezTo>
                  <a:cubicBezTo>
                    <a:pt x="4983935" y="845570"/>
                    <a:pt x="5046537" y="1065724"/>
                    <a:pt x="5129011" y="1251152"/>
                  </a:cubicBezTo>
                  <a:cubicBezTo>
                    <a:pt x="5211478" y="1436587"/>
                    <a:pt x="5292886" y="1481065"/>
                    <a:pt x="5376365" y="1415679"/>
                  </a:cubicBezTo>
                  <a:cubicBezTo>
                    <a:pt x="5459845" y="1350307"/>
                    <a:pt x="5530012" y="1275236"/>
                    <a:pt x="5456883" y="879376"/>
                  </a:cubicBezTo>
                  <a:cubicBezTo>
                    <a:pt x="5383754" y="483516"/>
                    <a:pt x="5353470" y="78648"/>
                    <a:pt x="5480930" y="27954"/>
                  </a:cubicBezTo>
                  <a:cubicBezTo>
                    <a:pt x="5608389" y="-22740"/>
                    <a:pt x="5665137" y="185691"/>
                    <a:pt x="5694861" y="294866"/>
                  </a:cubicBezTo>
                  <a:cubicBezTo>
                    <a:pt x="5724586" y="404042"/>
                    <a:pt x="5738044" y="570955"/>
                    <a:pt x="5827155" y="536036"/>
                  </a:cubicBezTo>
                  <a:cubicBezTo>
                    <a:pt x="5916258" y="501110"/>
                    <a:pt x="5906645" y="309176"/>
                    <a:pt x="5968671" y="292273"/>
                  </a:cubicBezTo>
                  <a:cubicBezTo>
                    <a:pt x="6030705" y="275385"/>
                    <a:pt x="6097013" y="283986"/>
                    <a:pt x="6135323" y="356179"/>
                  </a:cubicBezTo>
                  <a:cubicBezTo>
                    <a:pt x="6173633" y="428364"/>
                    <a:pt x="6246708" y="432461"/>
                    <a:pt x="6293190" y="387821"/>
                  </a:cubicBezTo>
                  <a:cubicBezTo>
                    <a:pt x="6339672" y="343181"/>
                    <a:pt x="6355961" y="226809"/>
                    <a:pt x="6429926" y="243980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80" name="Freeform: Shape 86">
              <a:extLst>
                <a:ext uri="{FF2B5EF4-FFF2-40B4-BE49-F238E27FC236}">
                  <a16:creationId xmlns:a16="http://schemas.microsoft.com/office/drawing/2014/main" id="{3AAF5973-01DD-4678-A438-3159CD04D359}"/>
                </a:ext>
              </a:extLst>
            </p:cNvPr>
            <p:cNvSpPr/>
            <p:nvPr/>
          </p:nvSpPr>
          <p:spPr>
            <a:xfrm>
              <a:off x="7755836" y="1989270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5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5"/>
                    <a:pt x="316578" y="613015"/>
                  </a:cubicBezTo>
                  <a:cubicBezTo>
                    <a:pt x="152860" y="613015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81" name="Freeform: Shape 87">
              <a:extLst>
                <a:ext uri="{FF2B5EF4-FFF2-40B4-BE49-F238E27FC236}">
                  <a16:creationId xmlns:a16="http://schemas.microsoft.com/office/drawing/2014/main" id="{CAF5AABE-A6D9-42E5-958A-723E7C3FB1EB}"/>
                </a:ext>
              </a:extLst>
            </p:cNvPr>
            <p:cNvSpPr/>
            <p:nvPr/>
          </p:nvSpPr>
          <p:spPr>
            <a:xfrm>
              <a:off x="11825970" y="872447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4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4"/>
                    <a:pt x="316578" y="613014"/>
                  </a:cubicBezTo>
                  <a:cubicBezTo>
                    <a:pt x="152860" y="613014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sp>
        <p:nvSpPr>
          <p:cNvPr id="82" name="Prostokąt 81"/>
          <p:cNvSpPr/>
          <p:nvPr/>
        </p:nvSpPr>
        <p:spPr>
          <a:xfrm>
            <a:off x="421891" y="259594"/>
            <a:ext cx="51868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dirty="0">
                <a:solidFill>
                  <a:srgbClr val="005B7F"/>
                </a:solidFill>
                <a:latin typeface="HK Grotesk" pitchFamily="50" charset="-18"/>
              </a:rPr>
              <a:t>Zanim </a:t>
            </a:r>
            <a:r>
              <a:rPr lang="pl-PL" sz="2800" dirty="0" err="1">
                <a:solidFill>
                  <a:srgbClr val="005B7F"/>
                </a:solidFill>
                <a:latin typeface="HK Grotesk" pitchFamily="50" charset="-18"/>
              </a:rPr>
              <a:t>Gargul</a:t>
            </a:r>
            <a:r>
              <a:rPr lang="pl-PL" sz="2800" dirty="0">
                <a:solidFill>
                  <a:srgbClr val="005B7F"/>
                </a:solidFill>
                <a:latin typeface="HK Grotesk" pitchFamily="50" charset="-18"/>
              </a:rPr>
              <a:t> zaczął fotografować</a:t>
            </a:r>
          </a:p>
        </p:txBody>
      </p:sp>
      <p:grpSp>
        <p:nvGrpSpPr>
          <p:cNvPr id="83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313504" y="967480"/>
            <a:ext cx="7976481" cy="264646"/>
            <a:chOff x="953016" y="4719122"/>
            <a:chExt cx="6241549" cy="264646"/>
          </a:xfrm>
        </p:grpSpPr>
        <p:sp>
          <p:nvSpPr>
            <p:cNvPr id="84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85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86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pic>
        <p:nvPicPr>
          <p:cNvPr id="87" name="Obraz 86">
            <a:extLst>
              <a:ext uri="{FF2B5EF4-FFF2-40B4-BE49-F238E27FC236}">
                <a16:creationId xmlns:a16="http://schemas.microsoft.com/office/drawing/2014/main" id="{CEF19252-BE19-4521-BC8D-FB09CAFA4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673" y="1093763"/>
            <a:ext cx="5649271" cy="4670474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324376" y="135969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1826 lub 1827 r. - 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Francuz Joseph-</a:t>
            </a:r>
            <a:r>
              <a:rPr lang="pl-PL" dirty="0" err="1">
                <a:solidFill>
                  <a:srgbClr val="005B7F"/>
                </a:solidFill>
                <a:latin typeface="HK Grotesk" pitchFamily="50" charset="-18"/>
              </a:rPr>
              <a:t>Nicéphore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 </a:t>
            </a:r>
            <a:r>
              <a:rPr lang="pl-PL" dirty="0" err="1">
                <a:solidFill>
                  <a:srgbClr val="005B7F"/>
                </a:solidFill>
                <a:latin typeface="HK Grotesk" pitchFamily="50" charset="-18"/>
              </a:rPr>
              <a:t>Niepce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 wykonuje pierwsze zdjęcie na wypolerowanej płycie metalowej.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338810" y="213230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1839 r. - 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Francuz Louis Jacques </a:t>
            </a:r>
            <a:r>
              <a:rPr lang="pl-PL" dirty="0" err="1">
                <a:solidFill>
                  <a:srgbClr val="005B7F"/>
                </a:solidFill>
                <a:latin typeface="HK Grotesk" pitchFamily="50" charset="-18"/>
              </a:rPr>
              <a:t>Daguerre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 demonstruje Akademii Francuskiej obraz, który otrzymał na cienkiej warstwie jodku srebra na miedzianej płytce. Tak powstała </a:t>
            </a:r>
            <a:r>
              <a:rPr lang="pl-PL" b="1" dirty="0" err="1">
                <a:solidFill>
                  <a:srgbClr val="005B7F"/>
                </a:solidFill>
                <a:latin typeface="HK Grotesk" pitchFamily="50" charset="-18"/>
              </a:rPr>
              <a:t>degerotypia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.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 </a:t>
            </a:r>
            <a:endParaRPr lang="pl-PL" b="1" dirty="0">
              <a:solidFill>
                <a:srgbClr val="005B7F"/>
              </a:solidFill>
              <a:latin typeface="HK Grotesk" pitchFamily="50" charset="-18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324376" y="323190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W tym samym czasie w Anglii nad utrwalaniem obrazu pracuje Henry Fox Talbot. Jego technikę nazwano po raz pierwszy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fotografią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95236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2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42F88DE1-7F4B-C744-9B63-085C7A40C3BD}"/>
              </a:ext>
            </a:extLst>
          </p:cNvPr>
          <p:cNvGrpSpPr/>
          <p:nvPr/>
        </p:nvGrpSpPr>
        <p:grpSpPr>
          <a:xfrm rot="5400000">
            <a:off x="7925263" y="2659013"/>
            <a:ext cx="434854" cy="7527193"/>
            <a:chOff x="11565648" y="-1466235"/>
            <a:chExt cx="434854" cy="817071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544446A-E7CF-1849-8BA1-2445F851E07D}"/>
                </a:ext>
              </a:extLst>
            </p:cNvPr>
            <p:cNvGrpSpPr/>
            <p:nvPr/>
          </p:nvGrpSpPr>
          <p:grpSpPr>
            <a:xfrm>
              <a:off x="11565648" y="-1016769"/>
              <a:ext cx="434854" cy="7720480"/>
              <a:chOff x="11565648" y="-1016769"/>
              <a:chExt cx="434854" cy="772048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61E87B0-5A1F-1740-8FF8-B6D62D5232A8}"/>
                  </a:ext>
                </a:extLst>
              </p:cNvPr>
              <p:cNvSpPr/>
              <p:nvPr/>
            </p:nvSpPr>
            <p:spPr>
              <a:xfrm>
                <a:off x="11688760" y="-1016769"/>
                <a:ext cx="311742" cy="7720480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C86709A-6132-9343-ABAB-E93A12D57246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 dirty="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76110CC-1719-6046-9D6F-C5CC4E938B2E}"/>
                </a:ext>
              </a:extLst>
            </p:cNvPr>
            <p:cNvSpPr txBox="1"/>
            <p:nvPr/>
          </p:nvSpPr>
          <p:spPr>
            <a:xfrm rot="16200000">
              <a:off x="7762677" y="2519094"/>
              <a:ext cx="817071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" pitchFamily="50" charset="-18"/>
                </a:rPr>
                <a:t>https://pl.wikipedia.org/wiki/Fotografia#/media/Plik:View_from_the_Window_at_Le_Gras,_Joseph_Nic%C3%A9phore_Ni%C3%A9pce,_uncompressed_UMN_source.png</a:t>
              </a:r>
            </a:p>
          </p:txBody>
        </p:sp>
      </p:grpSp>
      <p:grpSp>
        <p:nvGrpSpPr>
          <p:cNvPr id="66" name="Grafika Start3">
            <a:extLst>
              <a:ext uri="{FF2B5EF4-FFF2-40B4-BE49-F238E27FC236}">
                <a16:creationId xmlns:a16="http://schemas.microsoft.com/office/drawing/2014/main" id="{2D29B4CE-4071-4889-9885-EC8F5D00FA11}"/>
              </a:ext>
            </a:extLst>
          </p:cNvPr>
          <p:cNvGrpSpPr/>
          <p:nvPr/>
        </p:nvGrpSpPr>
        <p:grpSpPr>
          <a:xfrm rot="2812513">
            <a:off x="-1088672" y="4850696"/>
            <a:ext cx="4081843" cy="3138874"/>
            <a:chOff x="6008782" y="128898"/>
            <a:chExt cx="6533553" cy="5024201"/>
          </a:xfrm>
        </p:grpSpPr>
        <p:sp>
          <p:nvSpPr>
            <p:cNvPr id="67" name="Freeform: Shape 70">
              <a:extLst>
                <a:ext uri="{FF2B5EF4-FFF2-40B4-BE49-F238E27FC236}">
                  <a16:creationId xmlns:a16="http://schemas.microsoft.com/office/drawing/2014/main" id="{9FF245B2-3932-4B49-8CD2-E9D67F11687F}"/>
                </a:ext>
              </a:extLst>
            </p:cNvPr>
            <p:cNvSpPr/>
            <p:nvPr/>
          </p:nvSpPr>
          <p:spPr>
            <a:xfrm>
              <a:off x="8058900" y="11371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8" name="Freeform: Shape 72">
              <a:extLst>
                <a:ext uri="{FF2B5EF4-FFF2-40B4-BE49-F238E27FC236}">
                  <a16:creationId xmlns:a16="http://schemas.microsoft.com/office/drawing/2014/main" id="{D5A0EB4F-0E93-478E-95EA-D1EC4B25A14A}"/>
                </a:ext>
              </a:extLst>
            </p:cNvPr>
            <p:cNvSpPr/>
            <p:nvPr/>
          </p:nvSpPr>
          <p:spPr>
            <a:xfrm>
              <a:off x="6876785" y="2501688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9" name="Freeform: Shape 73">
              <a:extLst>
                <a:ext uri="{FF2B5EF4-FFF2-40B4-BE49-F238E27FC236}">
                  <a16:creationId xmlns:a16="http://schemas.microsoft.com/office/drawing/2014/main" id="{1D4C4A61-EB05-48CF-85B5-ACC743F34254}"/>
                </a:ext>
              </a:extLst>
            </p:cNvPr>
            <p:cNvSpPr/>
            <p:nvPr/>
          </p:nvSpPr>
          <p:spPr>
            <a:xfrm>
              <a:off x="7330676" y="36369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0" name="Freeform: Shape 74">
              <a:extLst>
                <a:ext uri="{FF2B5EF4-FFF2-40B4-BE49-F238E27FC236}">
                  <a16:creationId xmlns:a16="http://schemas.microsoft.com/office/drawing/2014/main" id="{22B6BA99-00AF-4509-9126-B5E52159A8B9}"/>
                </a:ext>
              </a:extLst>
            </p:cNvPr>
            <p:cNvSpPr/>
            <p:nvPr/>
          </p:nvSpPr>
          <p:spPr>
            <a:xfrm>
              <a:off x="7162487" y="495360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1" name="Freeform: Shape 75">
              <a:extLst>
                <a:ext uri="{FF2B5EF4-FFF2-40B4-BE49-F238E27FC236}">
                  <a16:creationId xmlns:a16="http://schemas.microsoft.com/office/drawing/2014/main" id="{528D803C-3205-4055-B761-A2F887D536A9}"/>
                </a:ext>
              </a:extLst>
            </p:cNvPr>
            <p:cNvSpPr/>
            <p:nvPr/>
          </p:nvSpPr>
          <p:spPr>
            <a:xfrm>
              <a:off x="8417748" y="4047325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2" name="Freeform: Shape 76">
              <a:extLst>
                <a:ext uri="{FF2B5EF4-FFF2-40B4-BE49-F238E27FC236}">
                  <a16:creationId xmlns:a16="http://schemas.microsoft.com/office/drawing/2014/main" id="{AC8F63B5-1B0D-44BB-8DFC-C35CA92289A2}"/>
                </a:ext>
              </a:extLst>
            </p:cNvPr>
            <p:cNvSpPr/>
            <p:nvPr/>
          </p:nvSpPr>
          <p:spPr>
            <a:xfrm>
              <a:off x="9114568" y="465351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3" name="Freeform: Shape 77">
              <a:extLst>
                <a:ext uri="{FF2B5EF4-FFF2-40B4-BE49-F238E27FC236}">
                  <a16:creationId xmlns:a16="http://schemas.microsoft.com/office/drawing/2014/main" id="{25D3742E-915A-48FA-A8C5-3BCF46FEFCAD}"/>
                </a:ext>
              </a:extLst>
            </p:cNvPr>
            <p:cNvSpPr/>
            <p:nvPr/>
          </p:nvSpPr>
          <p:spPr>
            <a:xfrm>
              <a:off x="10675821" y="3852555"/>
              <a:ext cx="268546" cy="199492"/>
            </a:xfrm>
            <a:custGeom>
              <a:avLst/>
              <a:gdLst>
                <a:gd name="connsiteX0" fmla="*/ 7086 w 268546"/>
                <a:gd name="connsiteY0" fmla="*/ 68334 h 199491"/>
                <a:gd name="connsiteX1" fmla="*/ 227174 w 268546"/>
                <a:gd name="connsiteY1" fmla="*/ 7087 h 199491"/>
                <a:gd name="connsiteX2" fmla="*/ 262210 w 268546"/>
                <a:gd name="connsiteY2" fmla="*/ 132986 h 199491"/>
                <a:gd name="connsiteX3" fmla="*/ 42122 w 268546"/>
                <a:gd name="connsiteY3" fmla="*/ 194233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4"/>
                  </a:moveTo>
                  <a:lnTo>
                    <a:pt x="227174" y="7087"/>
                  </a:lnTo>
                  <a:lnTo>
                    <a:pt x="262210" y="132986"/>
                  </a:lnTo>
                  <a:lnTo>
                    <a:pt x="42122" y="194233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4" name="Freeform: Shape 78">
              <a:extLst>
                <a:ext uri="{FF2B5EF4-FFF2-40B4-BE49-F238E27FC236}">
                  <a16:creationId xmlns:a16="http://schemas.microsoft.com/office/drawing/2014/main" id="{319FD1B5-D2C8-402C-ADAB-7D6B6D839FEF}"/>
                </a:ext>
              </a:extLst>
            </p:cNvPr>
            <p:cNvSpPr/>
            <p:nvPr/>
          </p:nvSpPr>
          <p:spPr>
            <a:xfrm>
              <a:off x="9114636" y="2766523"/>
              <a:ext cx="268546" cy="199492"/>
            </a:xfrm>
            <a:custGeom>
              <a:avLst/>
              <a:gdLst>
                <a:gd name="connsiteX0" fmla="*/ 7087 w 268546"/>
                <a:gd name="connsiteY0" fmla="*/ 68330 h 199491"/>
                <a:gd name="connsiteX1" fmla="*/ 227159 w 268546"/>
                <a:gd name="connsiteY1" fmla="*/ 7087 h 199491"/>
                <a:gd name="connsiteX2" fmla="*/ 262195 w 268546"/>
                <a:gd name="connsiteY2" fmla="*/ 132986 h 199491"/>
                <a:gd name="connsiteX3" fmla="*/ 42123 w 268546"/>
                <a:gd name="connsiteY3" fmla="*/ 194229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0"/>
                  </a:moveTo>
                  <a:lnTo>
                    <a:pt x="227159" y="7087"/>
                  </a:lnTo>
                  <a:lnTo>
                    <a:pt x="262195" y="132986"/>
                  </a:lnTo>
                  <a:lnTo>
                    <a:pt x="42123" y="194229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5" name="Freeform: Shape 79">
              <a:extLst>
                <a:ext uri="{FF2B5EF4-FFF2-40B4-BE49-F238E27FC236}">
                  <a16:creationId xmlns:a16="http://schemas.microsoft.com/office/drawing/2014/main" id="{D3590255-25AA-4C48-B6F7-145574DF943A}"/>
                </a:ext>
              </a:extLst>
            </p:cNvPr>
            <p:cNvSpPr/>
            <p:nvPr/>
          </p:nvSpPr>
          <p:spPr>
            <a:xfrm>
              <a:off x="9721425" y="390577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6" name="Freeform: Shape 80">
              <a:extLst>
                <a:ext uri="{FF2B5EF4-FFF2-40B4-BE49-F238E27FC236}">
                  <a16:creationId xmlns:a16="http://schemas.microsoft.com/office/drawing/2014/main" id="{41C59A13-183C-441E-BA3E-CED72F5587D8}"/>
                </a:ext>
              </a:extLst>
            </p:cNvPr>
            <p:cNvSpPr/>
            <p:nvPr/>
          </p:nvSpPr>
          <p:spPr>
            <a:xfrm>
              <a:off x="9563440" y="1908682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7" name="Freeform: Shape 81">
              <a:extLst>
                <a:ext uri="{FF2B5EF4-FFF2-40B4-BE49-F238E27FC236}">
                  <a16:creationId xmlns:a16="http://schemas.microsoft.com/office/drawing/2014/main" id="{663B9CE9-0F75-4ACB-BBC9-4860ECE54125}"/>
                </a:ext>
              </a:extLst>
            </p:cNvPr>
            <p:cNvSpPr/>
            <p:nvPr/>
          </p:nvSpPr>
          <p:spPr>
            <a:xfrm>
              <a:off x="10338856" y="1121265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8" name="Freeform: Shape 82">
              <a:extLst>
                <a:ext uri="{FF2B5EF4-FFF2-40B4-BE49-F238E27FC236}">
                  <a16:creationId xmlns:a16="http://schemas.microsoft.com/office/drawing/2014/main" id="{831E74C3-2DFD-493B-A31E-53EF4AFB6A30}"/>
                </a:ext>
              </a:extLst>
            </p:cNvPr>
            <p:cNvSpPr/>
            <p:nvPr/>
          </p:nvSpPr>
          <p:spPr>
            <a:xfrm>
              <a:off x="10759913" y="268270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79" name="Freeform: Shape 83">
              <a:extLst>
                <a:ext uri="{FF2B5EF4-FFF2-40B4-BE49-F238E27FC236}">
                  <a16:creationId xmlns:a16="http://schemas.microsoft.com/office/drawing/2014/main" id="{7E36F1ED-603D-45EB-AE01-3967720586F5}"/>
                </a:ext>
              </a:extLst>
            </p:cNvPr>
            <p:cNvSpPr/>
            <p:nvPr/>
          </p:nvSpPr>
          <p:spPr>
            <a:xfrm>
              <a:off x="6011383" y="719754"/>
              <a:ext cx="5769908" cy="2861936"/>
            </a:xfrm>
            <a:custGeom>
              <a:avLst/>
              <a:gdLst>
                <a:gd name="connsiteX0" fmla="*/ 5751863 w 5769908"/>
                <a:gd name="connsiteY0" fmla="*/ 1120380 h 2861935"/>
                <a:gd name="connsiteX1" fmla="*/ 5394826 w 5769908"/>
                <a:gd name="connsiteY1" fmla="*/ 916162 h 2861935"/>
                <a:gd name="connsiteX2" fmla="*/ 5211716 w 5769908"/>
                <a:gd name="connsiteY2" fmla="*/ 243623 h 2861935"/>
                <a:gd name="connsiteX3" fmla="*/ 4891631 w 5769908"/>
                <a:gd name="connsiteY3" fmla="*/ 31939 h 2861935"/>
                <a:gd name="connsiteX4" fmla="*/ 4696430 w 5769908"/>
                <a:gd name="connsiteY4" fmla="*/ 383919 h 2861935"/>
                <a:gd name="connsiteX5" fmla="*/ 4875718 w 5769908"/>
                <a:gd name="connsiteY5" fmla="*/ 1500550 h 2861935"/>
                <a:gd name="connsiteX6" fmla="*/ 4760175 w 5769908"/>
                <a:gd name="connsiteY6" fmla="*/ 1734699 h 2861935"/>
                <a:gd name="connsiteX7" fmla="*/ 4534288 w 5769908"/>
                <a:gd name="connsiteY7" fmla="*/ 1577922 h 2861935"/>
                <a:gd name="connsiteX8" fmla="*/ 4210989 w 5769908"/>
                <a:gd name="connsiteY8" fmla="*/ 884604 h 2861935"/>
                <a:gd name="connsiteX9" fmla="*/ 3906120 w 5769908"/>
                <a:gd name="connsiteY9" fmla="*/ 967608 h 2861935"/>
                <a:gd name="connsiteX10" fmla="*/ 3978927 w 5769908"/>
                <a:gd name="connsiteY10" fmla="*/ 1729129 h 2861935"/>
                <a:gd name="connsiteX11" fmla="*/ 3863698 w 5769908"/>
                <a:gd name="connsiteY11" fmla="*/ 1978777 h 2861935"/>
                <a:gd name="connsiteX12" fmla="*/ 3645400 w 5769908"/>
                <a:gd name="connsiteY12" fmla="*/ 1835534 h 2861935"/>
                <a:gd name="connsiteX13" fmla="*/ 3236144 w 5769908"/>
                <a:gd name="connsiteY13" fmla="*/ 787391 h 2861935"/>
                <a:gd name="connsiteX14" fmla="*/ 3233474 w 5769908"/>
                <a:gd name="connsiteY14" fmla="*/ 782234 h 2861935"/>
                <a:gd name="connsiteX15" fmla="*/ 2886773 w 5769908"/>
                <a:gd name="connsiteY15" fmla="*/ 577802 h 2861935"/>
                <a:gd name="connsiteX16" fmla="*/ 2718187 w 5769908"/>
                <a:gd name="connsiteY16" fmla="*/ 922538 h 2861935"/>
                <a:gd name="connsiteX17" fmla="*/ 2901297 w 5769908"/>
                <a:gd name="connsiteY17" fmla="*/ 1595078 h 2861935"/>
                <a:gd name="connsiteX18" fmla="*/ 2697072 w 5769908"/>
                <a:gd name="connsiteY18" fmla="*/ 1952106 h 2861935"/>
                <a:gd name="connsiteX19" fmla="*/ 1697949 w 5769908"/>
                <a:gd name="connsiteY19" fmla="*/ 2224144 h 2861935"/>
                <a:gd name="connsiteX20" fmla="*/ 1340913 w 5769908"/>
                <a:gd name="connsiteY20" fmla="*/ 2019926 h 2861935"/>
                <a:gd name="connsiteX21" fmla="*/ 1157803 w 5769908"/>
                <a:gd name="connsiteY21" fmla="*/ 1347386 h 2861935"/>
                <a:gd name="connsiteX22" fmla="*/ 837719 w 5769908"/>
                <a:gd name="connsiteY22" fmla="*/ 1135710 h 2861935"/>
                <a:gd name="connsiteX23" fmla="*/ 642516 w 5769908"/>
                <a:gd name="connsiteY23" fmla="*/ 1487690 h 2861935"/>
                <a:gd name="connsiteX24" fmla="*/ 821805 w 5769908"/>
                <a:gd name="connsiteY24" fmla="*/ 2604321 h 2861935"/>
                <a:gd name="connsiteX25" fmla="*/ 706262 w 5769908"/>
                <a:gd name="connsiteY25" fmla="*/ 2838463 h 2861935"/>
                <a:gd name="connsiteX26" fmla="*/ 480376 w 5769908"/>
                <a:gd name="connsiteY26" fmla="*/ 2681685 h 2861935"/>
                <a:gd name="connsiteX27" fmla="*/ 157076 w 5769908"/>
                <a:gd name="connsiteY27" fmla="*/ 1988368 h 2861935"/>
                <a:gd name="connsiteX28" fmla="*/ 20141 w 5769908"/>
                <a:gd name="connsiteY28" fmla="*/ 1956986 h 286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69908" h="2861935">
                  <a:moveTo>
                    <a:pt x="5751863" y="1120380"/>
                  </a:moveTo>
                  <a:cubicBezTo>
                    <a:pt x="5553491" y="1174396"/>
                    <a:pt x="5442244" y="1090341"/>
                    <a:pt x="5394826" y="916162"/>
                  </a:cubicBezTo>
                  <a:cubicBezTo>
                    <a:pt x="5347409" y="741975"/>
                    <a:pt x="5259141" y="417809"/>
                    <a:pt x="5211716" y="243623"/>
                  </a:cubicBezTo>
                  <a:cubicBezTo>
                    <a:pt x="5164290" y="69444"/>
                    <a:pt x="5053718" y="-12187"/>
                    <a:pt x="4891631" y="31939"/>
                  </a:cubicBezTo>
                  <a:cubicBezTo>
                    <a:pt x="4729545" y="76073"/>
                    <a:pt x="4674270" y="177990"/>
                    <a:pt x="4696430" y="383919"/>
                  </a:cubicBezTo>
                  <a:cubicBezTo>
                    <a:pt x="4706611" y="478593"/>
                    <a:pt x="4890642" y="1340580"/>
                    <a:pt x="4875718" y="1500550"/>
                  </a:cubicBezTo>
                  <a:cubicBezTo>
                    <a:pt x="4860818" y="1660526"/>
                    <a:pt x="4842649" y="1708343"/>
                    <a:pt x="4760175" y="1734699"/>
                  </a:cubicBezTo>
                  <a:cubicBezTo>
                    <a:pt x="4677700" y="1761047"/>
                    <a:pt x="4602515" y="1699665"/>
                    <a:pt x="4534288" y="1577922"/>
                  </a:cubicBezTo>
                  <a:cubicBezTo>
                    <a:pt x="4466063" y="1456178"/>
                    <a:pt x="4347764" y="967232"/>
                    <a:pt x="4210989" y="884604"/>
                  </a:cubicBezTo>
                  <a:cubicBezTo>
                    <a:pt x="4061570" y="794334"/>
                    <a:pt x="3938538" y="910937"/>
                    <a:pt x="3906120" y="967608"/>
                  </a:cubicBezTo>
                  <a:cubicBezTo>
                    <a:pt x="3826777" y="1106316"/>
                    <a:pt x="3976019" y="1589600"/>
                    <a:pt x="3978927" y="1729129"/>
                  </a:cubicBezTo>
                  <a:cubicBezTo>
                    <a:pt x="3981835" y="1868658"/>
                    <a:pt x="3948152" y="1959687"/>
                    <a:pt x="3863698" y="1978777"/>
                  </a:cubicBezTo>
                  <a:cubicBezTo>
                    <a:pt x="3779252" y="1997874"/>
                    <a:pt x="3739353" y="1965864"/>
                    <a:pt x="3645400" y="1835534"/>
                  </a:cubicBezTo>
                  <a:cubicBezTo>
                    <a:pt x="3551448" y="1705197"/>
                    <a:pt x="3275359" y="874162"/>
                    <a:pt x="3236144" y="787391"/>
                  </a:cubicBezTo>
                  <a:lnTo>
                    <a:pt x="3233474" y="782234"/>
                  </a:lnTo>
                  <a:cubicBezTo>
                    <a:pt x="3155280" y="590446"/>
                    <a:pt x="3048859" y="533668"/>
                    <a:pt x="2886773" y="577802"/>
                  </a:cubicBezTo>
                  <a:cubicBezTo>
                    <a:pt x="2724686" y="621935"/>
                    <a:pt x="2670762" y="748351"/>
                    <a:pt x="2718187" y="922538"/>
                  </a:cubicBezTo>
                  <a:cubicBezTo>
                    <a:pt x="2765605" y="1096717"/>
                    <a:pt x="2853872" y="1420891"/>
                    <a:pt x="2901297" y="1595078"/>
                  </a:cubicBezTo>
                  <a:cubicBezTo>
                    <a:pt x="2948730" y="1769257"/>
                    <a:pt x="2895450" y="1898098"/>
                    <a:pt x="2697072" y="1952106"/>
                  </a:cubicBezTo>
                  <a:lnTo>
                    <a:pt x="1697949" y="2224144"/>
                  </a:lnTo>
                  <a:cubicBezTo>
                    <a:pt x="1499578" y="2278152"/>
                    <a:pt x="1388338" y="2194105"/>
                    <a:pt x="1340913" y="2019926"/>
                  </a:cubicBezTo>
                  <a:cubicBezTo>
                    <a:pt x="1293495" y="1845747"/>
                    <a:pt x="1205228" y="1521573"/>
                    <a:pt x="1157803" y="1347386"/>
                  </a:cubicBezTo>
                  <a:cubicBezTo>
                    <a:pt x="1110378" y="1173207"/>
                    <a:pt x="999806" y="1091577"/>
                    <a:pt x="837719" y="1135710"/>
                  </a:cubicBezTo>
                  <a:cubicBezTo>
                    <a:pt x="675632" y="1179836"/>
                    <a:pt x="620357" y="1281754"/>
                    <a:pt x="642516" y="1487690"/>
                  </a:cubicBezTo>
                  <a:cubicBezTo>
                    <a:pt x="652698" y="1582357"/>
                    <a:pt x="836721" y="2444344"/>
                    <a:pt x="821805" y="2604321"/>
                  </a:cubicBezTo>
                  <a:cubicBezTo>
                    <a:pt x="806897" y="2764290"/>
                    <a:pt x="788736" y="2812114"/>
                    <a:pt x="706262" y="2838463"/>
                  </a:cubicBezTo>
                  <a:cubicBezTo>
                    <a:pt x="623787" y="2864818"/>
                    <a:pt x="548602" y="2803429"/>
                    <a:pt x="480376" y="2681685"/>
                  </a:cubicBezTo>
                  <a:cubicBezTo>
                    <a:pt x="412149" y="2559942"/>
                    <a:pt x="293843" y="2070996"/>
                    <a:pt x="157076" y="1988368"/>
                  </a:cubicBezTo>
                  <a:cubicBezTo>
                    <a:pt x="107795" y="1958590"/>
                    <a:pt x="61375" y="1951324"/>
                    <a:pt x="20141" y="1956986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80" name="Freeform: Shape 84">
              <a:extLst>
                <a:ext uri="{FF2B5EF4-FFF2-40B4-BE49-F238E27FC236}">
                  <a16:creationId xmlns:a16="http://schemas.microsoft.com/office/drawing/2014/main" id="{19222A65-B43F-431D-B91D-5C18A4E7D547}"/>
                </a:ext>
              </a:extLst>
            </p:cNvPr>
            <p:cNvSpPr/>
            <p:nvPr/>
          </p:nvSpPr>
          <p:spPr>
            <a:xfrm>
              <a:off x="6012825" y="128898"/>
              <a:ext cx="6529510" cy="1987242"/>
            </a:xfrm>
            <a:custGeom>
              <a:avLst/>
              <a:gdLst>
                <a:gd name="connsiteX0" fmla="*/ 6516299 w 6529510"/>
                <a:gd name="connsiteY0" fmla="*/ 474841 h 1987242"/>
                <a:gd name="connsiteX1" fmla="*/ 5984961 w 6529510"/>
                <a:gd name="connsiteY1" fmla="*/ 423618 h 1987242"/>
                <a:gd name="connsiteX2" fmla="*/ 5905770 w 6529510"/>
                <a:gd name="connsiteY2" fmla="*/ 445179 h 1987242"/>
                <a:gd name="connsiteX3" fmla="*/ 5473740 w 6529510"/>
                <a:gd name="connsiteY3" fmla="*/ 758702 h 1987242"/>
                <a:gd name="connsiteX4" fmla="*/ 4736742 w 6529510"/>
                <a:gd name="connsiteY4" fmla="*/ 803450 h 1987242"/>
                <a:gd name="connsiteX5" fmla="*/ 4183974 w 6529510"/>
                <a:gd name="connsiteY5" fmla="*/ 354272 h 1987242"/>
                <a:gd name="connsiteX6" fmla="*/ 4247504 w 6529510"/>
                <a:gd name="connsiteY6" fmla="*/ 25142 h 1987242"/>
                <a:gd name="connsiteX7" fmla="*/ 4487961 w 6529510"/>
                <a:gd name="connsiteY7" fmla="*/ 391439 h 1987242"/>
                <a:gd name="connsiteX8" fmla="*/ 3883993 w 6529510"/>
                <a:gd name="connsiteY8" fmla="*/ 843724 h 1987242"/>
                <a:gd name="connsiteX9" fmla="*/ 3870404 w 6529510"/>
                <a:gd name="connsiteY9" fmla="*/ 847430 h 1987242"/>
                <a:gd name="connsiteX10" fmla="*/ 3120516 w 6529510"/>
                <a:gd name="connsiteY10" fmla="*/ 763759 h 1987242"/>
                <a:gd name="connsiteX11" fmla="*/ 3142091 w 6529510"/>
                <a:gd name="connsiteY11" fmla="*/ 326113 h 1987242"/>
                <a:gd name="connsiteX12" fmla="*/ 3363719 w 6529510"/>
                <a:gd name="connsiteY12" fmla="*/ 577610 h 1987242"/>
                <a:gd name="connsiteX13" fmla="*/ 3114961 w 6529510"/>
                <a:gd name="connsiteY13" fmla="*/ 1245009 h 1987242"/>
                <a:gd name="connsiteX14" fmla="*/ 2456999 w 6529510"/>
                <a:gd name="connsiteY14" fmla="*/ 1580071 h 1987242"/>
                <a:gd name="connsiteX15" fmla="*/ 1925661 w 6529510"/>
                <a:gd name="connsiteY15" fmla="*/ 1528840 h 1987242"/>
                <a:gd name="connsiteX16" fmla="*/ 1846471 w 6529510"/>
                <a:gd name="connsiteY16" fmla="*/ 1550400 h 1987242"/>
                <a:gd name="connsiteX17" fmla="*/ 1414441 w 6529510"/>
                <a:gd name="connsiteY17" fmla="*/ 1863924 h 1987242"/>
                <a:gd name="connsiteX18" fmla="*/ 677442 w 6529510"/>
                <a:gd name="connsiteY18" fmla="*/ 1908671 h 1987242"/>
                <a:gd name="connsiteX19" fmla="*/ 124675 w 6529510"/>
                <a:gd name="connsiteY19" fmla="*/ 1459501 h 1987242"/>
                <a:gd name="connsiteX20" fmla="*/ 188213 w 6529510"/>
                <a:gd name="connsiteY20" fmla="*/ 1130371 h 1987242"/>
                <a:gd name="connsiteX21" fmla="*/ 428677 w 6529510"/>
                <a:gd name="connsiteY21" fmla="*/ 1496668 h 1987242"/>
                <a:gd name="connsiteX22" fmla="*/ 20141 w 6529510"/>
                <a:gd name="connsiteY22" fmla="*/ 1898098 h 198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29510" h="1987242">
                  <a:moveTo>
                    <a:pt x="6516299" y="474841"/>
                  </a:moveTo>
                  <a:cubicBezTo>
                    <a:pt x="6251036" y="443122"/>
                    <a:pt x="6306625" y="328039"/>
                    <a:pt x="5984961" y="423618"/>
                  </a:cubicBezTo>
                  <a:lnTo>
                    <a:pt x="5905770" y="445179"/>
                  </a:lnTo>
                  <a:cubicBezTo>
                    <a:pt x="5580054" y="525865"/>
                    <a:pt x="5686306" y="596877"/>
                    <a:pt x="5473740" y="758702"/>
                  </a:cubicBezTo>
                  <a:cubicBezTo>
                    <a:pt x="5261175" y="920521"/>
                    <a:pt x="4965697" y="869037"/>
                    <a:pt x="4736742" y="803450"/>
                  </a:cubicBezTo>
                  <a:cubicBezTo>
                    <a:pt x="4507779" y="737856"/>
                    <a:pt x="4266893" y="491606"/>
                    <a:pt x="4183974" y="354272"/>
                  </a:cubicBezTo>
                  <a:cubicBezTo>
                    <a:pt x="4101039" y="216937"/>
                    <a:pt x="4113454" y="49648"/>
                    <a:pt x="4247504" y="25142"/>
                  </a:cubicBezTo>
                  <a:cubicBezTo>
                    <a:pt x="4381570" y="635"/>
                    <a:pt x="4554338" y="57536"/>
                    <a:pt x="4487961" y="391439"/>
                  </a:cubicBezTo>
                  <a:cubicBezTo>
                    <a:pt x="4421591" y="725341"/>
                    <a:pt x="4115955" y="788565"/>
                    <a:pt x="3883993" y="843724"/>
                  </a:cubicBezTo>
                  <a:lnTo>
                    <a:pt x="3870404" y="847430"/>
                  </a:lnTo>
                  <a:cubicBezTo>
                    <a:pt x="3642508" y="917475"/>
                    <a:pt x="3346999" y="1017919"/>
                    <a:pt x="3120516" y="763759"/>
                  </a:cubicBezTo>
                  <a:cubicBezTo>
                    <a:pt x="2894023" y="509591"/>
                    <a:pt x="3014110" y="372955"/>
                    <a:pt x="3142091" y="326113"/>
                  </a:cubicBezTo>
                  <a:cubicBezTo>
                    <a:pt x="3270072" y="279278"/>
                    <a:pt x="3365568" y="417188"/>
                    <a:pt x="3363719" y="577610"/>
                  </a:cubicBezTo>
                  <a:cubicBezTo>
                    <a:pt x="3361862" y="738024"/>
                    <a:pt x="3279057" y="1072403"/>
                    <a:pt x="3114961" y="1245009"/>
                  </a:cubicBezTo>
                  <a:cubicBezTo>
                    <a:pt x="2950856" y="1417623"/>
                    <a:pt x="2722261" y="1611790"/>
                    <a:pt x="2456999" y="1580071"/>
                  </a:cubicBezTo>
                  <a:cubicBezTo>
                    <a:pt x="2191737" y="1548351"/>
                    <a:pt x="2247326" y="1433268"/>
                    <a:pt x="1925661" y="1528840"/>
                  </a:cubicBezTo>
                  <a:lnTo>
                    <a:pt x="1846471" y="1550400"/>
                  </a:lnTo>
                  <a:cubicBezTo>
                    <a:pt x="1520755" y="1631094"/>
                    <a:pt x="1627015" y="1702106"/>
                    <a:pt x="1414441" y="1863924"/>
                  </a:cubicBezTo>
                  <a:cubicBezTo>
                    <a:pt x="1201875" y="2025742"/>
                    <a:pt x="906397" y="1974266"/>
                    <a:pt x="677442" y="1908671"/>
                  </a:cubicBezTo>
                  <a:cubicBezTo>
                    <a:pt x="448488" y="1843077"/>
                    <a:pt x="207602" y="1596836"/>
                    <a:pt x="124675" y="1459501"/>
                  </a:cubicBezTo>
                  <a:cubicBezTo>
                    <a:pt x="41755" y="1322166"/>
                    <a:pt x="54155" y="1154877"/>
                    <a:pt x="188213" y="1130371"/>
                  </a:cubicBezTo>
                  <a:cubicBezTo>
                    <a:pt x="322271" y="1105864"/>
                    <a:pt x="495053" y="1162765"/>
                    <a:pt x="428677" y="1496668"/>
                  </a:cubicBezTo>
                  <a:cubicBezTo>
                    <a:pt x="380009" y="1741497"/>
                    <a:pt x="202706" y="1840798"/>
                    <a:pt x="20141" y="1898098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81" name="Freeform: Shape 85">
              <a:extLst>
                <a:ext uri="{FF2B5EF4-FFF2-40B4-BE49-F238E27FC236}">
                  <a16:creationId xmlns:a16="http://schemas.microsoft.com/office/drawing/2014/main" id="{DD22C608-7002-4CA5-A31D-C1B1F3066A78}"/>
                </a:ext>
              </a:extLst>
            </p:cNvPr>
            <p:cNvSpPr/>
            <p:nvPr/>
          </p:nvSpPr>
          <p:spPr>
            <a:xfrm>
              <a:off x="6008782" y="2381591"/>
              <a:ext cx="6445110" cy="2762190"/>
            </a:xfrm>
            <a:custGeom>
              <a:avLst/>
              <a:gdLst>
                <a:gd name="connsiteX0" fmla="*/ 20141 w 6445110"/>
                <a:gd name="connsiteY0" fmla="*/ 2748873 h 2762190"/>
                <a:gd name="connsiteX1" fmla="*/ 120608 w 6445110"/>
                <a:gd name="connsiteY1" fmla="*/ 2510964 h 2762190"/>
                <a:gd name="connsiteX2" fmla="*/ 129509 w 6445110"/>
                <a:gd name="connsiteY2" fmla="*/ 1740965 h 2762190"/>
                <a:gd name="connsiteX3" fmla="*/ 334892 w 6445110"/>
                <a:gd name="connsiteY3" fmla="*/ 1956899 h 2762190"/>
                <a:gd name="connsiteX4" fmla="*/ 471690 w 6445110"/>
                <a:gd name="connsiteY4" fmla="*/ 2136326 h 2762190"/>
                <a:gd name="connsiteX5" fmla="*/ 609132 w 6445110"/>
                <a:gd name="connsiteY5" fmla="*/ 2004830 h 2762190"/>
                <a:gd name="connsiteX6" fmla="*/ 791943 w 6445110"/>
                <a:gd name="connsiteY6" fmla="*/ 2325697 h 2762190"/>
                <a:gd name="connsiteX7" fmla="*/ 900014 w 6445110"/>
                <a:gd name="connsiteY7" fmla="*/ 2509322 h 2762190"/>
                <a:gd name="connsiteX8" fmla="*/ 987352 w 6445110"/>
                <a:gd name="connsiteY8" fmla="*/ 2274988 h 2762190"/>
                <a:gd name="connsiteX9" fmla="*/ 996245 w 6445110"/>
                <a:gd name="connsiteY9" fmla="*/ 1504981 h 2762190"/>
                <a:gd name="connsiteX10" fmla="*/ 996660 w 6445110"/>
                <a:gd name="connsiteY10" fmla="*/ 1504744 h 2762190"/>
                <a:gd name="connsiteX11" fmla="*/ 1202044 w 6445110"/>
                <a:gd name="connsiteY11" fmla="*/ 1720678 h 2762190"/>
                <a:gd name="connsiteX12" fmla="*/ 1338849 w 6445110"/>
                <a:gd name="connsiteY12" fmla="*/ 1900098 h 2762190"/>
                <a:gd name="connsiteX13" fmla="*/ 1476283 w 6445110"/>
                <a:gd name="connsiteY13" fmla="*/ 1768610 h 2762190"/>
                <a:gd name="connsiteX14" fmla="*/ 1696468 w 6445110"/>
                <a:gd name="connsiteY14" fmla="*/ 2185739 h 2762190"/>
                <a:gd name="connsiteX15" fmla="*/ 1943822 w 6445110"/>
                <a:gd name="connsiteY15" fmla="*/ 2350258 h 2762190"/>
                <a:gd name="connsiteX16" fmla="*/ 2024340 w 6445110"/>
                <a:gd name="connsiteY16" fmla="*/ 1813948 h 2762190"/>
                <a:gd name="connsiteX17" fmla="*/ 2048386 w 6445110"/>
                <a:gd name="connsiteY17" fmla="*/ 962526 h 2762190"/>
                <a:gd name="connsiteX18" fmla="*/ 2262318 w 6445110"/>
                <a:gd name="connsiteY18" fmla="*/ 1229438 h 2762190"/>
                <a:gd name="connsiteX19" fmla="*/ 2394604 w 6445110"/>
                <a:gd name="connsiteY19" fmla="*/ 1470600 h 2762190"/>
                <a:gd name="connsiteX20" fmla="*/ 2536128 w 6445110"/>
                <a:gd name="connsiteY20" fmla="*/ 1226844 h 2762190"/>
                <a:gd name="connsiteX21" fmla="*/ 2702780 w 6445110"/>
                <a:gd name="connsiteY21" fmla="*/ 1290743 h 2762190"/>
                <a:gd name="connsiteX22" fmla="*/ 2860647 w 6445110"/>
                <a:gd name="connsiteY22" fmla="*/ 1322386 h 2762190"/>
                <a:gd name="connsiteX23" fmla="*/ 2997391 w 6445110"/>
                <a:gd name="connsiteY23" fmla="*/ 1178544 h 2762190"/>
                <a:gd name="connsiteX24" fmla="*/ 3139183 w 6445110"/>
                <a:gd name="connsiteY24" fmla="*/ 1337171 h 2762190"/>
                <a:gd name="connsiteX25" fmla="*/ 3291050 w 6445110"/>
                <a:gd name="connsiteY25" fmla="*/ 1679613 h 2762190"/>
                <a:gd name="connsiteX26" fmla="*/ 3453106 w 6445110"/>
                <a:gd name="connsiteY26" fmla="*/ 1814056 h 2762190"/>
                <a:gd name="connsiteX27" fmla="*/ 3553573 w 6445110"/>
                <a:gd name="connsiteY27" fmla="*/ 1576146 h 2762190"/>
                <a:gd name="connsiteX28" fmla="*/ 3562473 w 6445110"/>
                <a:gd name="connsiteY28" fmla="*/ 806147 h 2762190"/>
                <a:gd name="connsiteX29" fmla="*/ 3767857 w 6445110"/>
                <a:gd name="connsiteY29" fmla="*/ 1022082 h 2762190"/>
                <a:gd name="connsiteX30" fmla="*/ 3904655 w 6445110"/>
                <a:gd name="connsiteY30" fmla="*/ 1201501 h 2762190"/>
                <a:gd name="connsiteX31" fmla="*/ 4042097 w 6445110"/>
                <a:gd name="connsiteY31" fmla="*/ 1070013 h 2762190"/>
                <a:gd name="connsiteX32" fmla="*/ 4224900 w 6445110"/>
                <a:gd name="connsiteY32" fmla="*/ 1390865 h 2762190"/>
                <a:gd name="connsiteX33" fmla="*/ 4332971 w 6445110"/>
                <a:gd name="connsiteY33" fmla="*/ 1574505 h 2762190"/>
                <a:gd name="connsiteX34" fmla="*/ 4420310 w 6445110"/>
                <a:gd name="connsiteY34" fmla="*/ 1340171 h 2762190"/>
                <a:gd name="connsiteX35" fmla="*/ 4429210 w 6445110"/>
                <a:gd name="connsiteY35" fmla="*/ 570164 h 2762190"/>
                <a:gd name="connsiteX36" fmla="*/ 4634594 w 6445110"/>
                <a:gd name="connsiteY36" fmla="*/ 786106 h 2762190"/>
                <a:gd name="connsiteX37" fmla="*/ 4771392 w 6445110"/>
                <a:gd name="connsiteY37" fmla="*/ 965526 h 2762190"/>
                <a:gd name="connsiteX38" fmla="*/ 4908834 w 6445110"/>
                <a:gd name="connsiteY38" fmla="*/ 834038 h 2762190"/>
                <a:gd name="connsiteX39" fmla="*/ 5129011 w 6445110"/>
                <a:gd name="connsiteY39" fmla="*/ 1251152 h 2762190"/>
                <a:gd name="connsiteX40" fmla="*/ 5376365 w 6445110"/>
                <a:gd name="connsiteY40" fmla="*/ 1415679 h 2762190"/>
                <a:gd name="connsiteX41" fmla="*/ 5456883 w 6445110"/>
                <a:gd name="connsiteY41" fmla="*/ 879376 h 2762190"/>
                <a:gd name="connsiteX42" fmla="*/ 5480930 w 6445110"/>
                <a:gd name="connsiteY42" fmla="*/ 27954 h 2762190"/>
                <a:gd name="connsiteX43" fmla="*/ 5694861 w 6445110"/>
                <a:gd name="connsiteY43" fmla="*/ 294866 h 2762190"/>
                <a:gd name="connsiteX44" fmla="*/ 5827155 w 6445110"/>
                <a:gd name="connsiteY44" fmla="*/ 536036 h 2762190"/>
                <a:gd name="connsiteX45" fmla="*/ 5968671 w 6445110"/>
                <a:gd name="connsiteY45" fmla="*/ 292273 h 2762190"/>
                <a:gd name="connsiteX46" fmla="*/ 6135323 w 6445110"/>
                <a:gd name="connsiteY46" fmla="*/ 356179 h 2762190"/>
                <a:gd name="connsiteX47" fmla="*/ 6293190 w 6445110"/>
                <a:gd name="connsiteY47" fmla="*/ 387821 h 2762190"/>
                <a:gd name="connsiteX48" fmla="*/ 6429926 w 6445110"/>
                <a:gd name="connsiteY48" fmla="*/ 243980 h 276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445110" h="2762190">
                  <a:moveTo>
                    <a:pt x="20141" y="2748873"/>
                  </a:moveTo>
                  <a:cubicBezTo>
                    <a:pt x="110104" y="2752755"/>
                    <a:pt x="130030" y="2633666"/>
                    <a:pt x="120608" y="2510964"/>
                  </a:cubicBezTo>
                  <a:cubicBezTo>
                    <a:pt x="111194" y="2388269"/>
                    <a:pt x="-12154" y="1798196"/>
                    <a:pt x="129509" y="1740965"/>
                  </a:cubicBezTo>
                  <a:cubicBezTo>
                    <a:pt x="271178" y="1683741"/>
                    <a:pt x="312818" y="1885619"/>
                    <a:pt x="334892" y="1956899"/>
                  </a:cubicBezTo>
                  <a:cubicBezTo>
                    <a:pt x="356959" y="2028186"/>
                    <a:pt x="388878" y="2164992"/>
                    <a:pt x="471690" y="2136326"/>
                  </a:cubicBezTo>
                  <a:cubicBezTo>
                    <a:pt x="554510" y="2107668"/>
                    <a:pt x="534031" y="1993298"/>
                    <a:pt x="609132" y="2004830"/>
                  </a:cubicBezTo>
                  <a:cubicBezTo>
                    <a:pt x="684233" y="2016370"/>
                    <a:pt x="717011" y="2137086"/>
                    <a:pt x="791943" y="2325697"/>
                  </a:cubicBezTo>
                  <a:cubicBezTo>
                    <a:pt x="816780" y="2388223"/>
                    <a:pt x="855097" y="2502225"/>
                    <a:pt x="900014" y="2509322"/>
                  </a:cubicBezTo>
                  <a:cubicBezTo>
                    <a:pt x="1000135" y="2525135"/>
                    <a:pt x="996767" y="2397691"/>
                    <a:pt x="987352" y="2274988"/>
                  </a:cubicBezTo>
                  <a:cubicBezTo>
                    <a:pt x="977931" y="2152286"/>
                    <a:pt x="854583" y="1562213"/>
                    <a:pt x="996245" y="1504981"/>
                  </a:cubicBezTo>
                  <a:lnTo>
                    <a:pt x="996660" y="1504744"/>
                  </a:lnTo>
                  <a:cubicBezTo>
                    <a:pt x="1138329" y="1447513"/>
                    <a:pt x="1179969" y="1649398"/>
                    <a:pt x="1202044" y="1720678"/>
                  </a:cubicBezTo>
                  <a:cubicBezTo>
                    <a:pt x="1224118" y="1791958"/>
                    <a:pt x="1256037" y="1928763"/>
                    <a:pt x="1338849" y="1900098"/>
                  </a:cubicBezTo>
                  <a:cubicBezTo>
                    <a:pt x="1421661" y="1871440"/>
                    <a:pt x="1401182" y="1757077"/>
                    <a:pt x="1476283" y="1768610"/>
                  </a:cubicBezTo>
                  <a:cubicBezTo>
                    <a:pt x="1551384" y="1780142"/>
                    <a:pt x="1613994" y="2000304"/>
                    <a:pt x="1696468" y="2185739"/>
                  </a:cubicBezTo>
                  <a:cubicBezTo>
                    <a:pt x="1778935" y="2371166"/>
                    <a:pt x="1860343" y="2415637"/>
                    <a:pt x="1943822" y="2350258"/>
                  </a:cubicBezTo>
                  <a:cubicBezTo>
                    <a:pt x="2027302" y="2284886"/>
                    <a:pt x="2097477" y="2209808"/>
                    <a:pt x="2024340" y="1813948"/>
                  </a:cubicBezTo>
                  <a:cubicBezTo>
                    <a:pt x="1951203" y="1418088"/>
                    <a:pt x="1920934" y="1013220"/>
                    <a:pt x="2048386" y="962526"/>
                  </a:cubicBezTo>
                  <a:cubicBezTo>
                    <a:pt x="2175839" y="911832"/>
                    <a:pt x="2232586" y="1120262"/>
                    <a:pt x="2262318" y="1229438"/>
                  </a:cubicBezTo>
                  <a:cubicBezTo>
                    <a:pt x="2292042" y="1338613"/>
                    <a:pt x="2305500" y="1505519"/>
                    <a:pt x="2394604" y="1470600"/>
                  </a:cubicBezTo>
                  <a:cubicBezTo>
                    <a:pt x="2483715" y="1435681"/>
                    <a:pt x="2474094" y="1243740"/>
                    <a:pt x="2536128" y="1226844"/>
                  </a:cubicBezTo>
                  <a:cubicBezTo>
                    <a:pt x="2598162" y="1209957"/>
                    <a:pt x="2664462" y="1218558"/>
                    <a:pt x="2702780" y="1290743"/>
                  </a:cubicBezTo>
                  <a:cubicBezTo>
                    <a:pt x="2741090" y="1362936"/>
                    <a:pt x="2814165" y="1367026"/>
                    <a:pt x="2860647" y="1322386"/>
                  </a:cubicBezTo>
                  <a:cubicBezTo>
                    <a:pt x="2907129" y="1277753"/>
                    <a:pt x="2922627" y="1165217"/>
                    <a:pt x="2997391" y="1178544"/>
                  </a:cubicBezTo>
                  <a:cubicBezTo>
                    <a:pt x="3050609" y="1188043"/>
                    <a:pt x="3073381" y="1203159"/>
                    <a:pt x="3139183" y="1337171"/>
                  </a:cubicBezTo>
                  <a:cubicBezTo>
                    <a:pt x="3204985" y="1471175"/>
                    <a:pt x="3231908" y="1562849"/>
                    <a:pt x="3291050" y="1679613"/>
                  </a:cubicBezTo>
                  <a:cubicBezTo>
                    <a:pt x="3343601" y="1783357"/>
                    <a:pt x="3393957" y="1811500"/>
                    <a:pt x="3453106" y="1814056"/>
                  </a:cubicBezTo>
                  <a:cubicBezTo>
                    <a:pt x="3543061" y="1817938"/>
                    <a:pt x="3562995" y="1698849"/>
                    <a:pt x="3553573" y="1576146"/>
                  </a:cubicBezTo>
                  <a:cubicBezTo>
                    <a:pt x="3544151" y="1453444"/>
                    <a:pt x="3420804" y="863379"/>
                    <a:pt x="3562473" y="806147"/>
                  </a:cubicBezTo>
                  <a:cubicBezTo>
                    <a:pt x="3704135" y="748909"/>
                    <a:pt x="3745775" y="950802"/>
                    <a:pt x="3767857" y="1022082"/>
                  </a:cubicBezTo>
                  <a:cubicBezTo>
                    <a:pt x="3789932" y="1093362"/>
                    <a:pt x="3821843" y="1230167"/>
                    <a:pt x="3904655" y="1201501"/>
                  </a:cubicBezTo>
                  <a:cubicBezTo>
                    <a:pt x="3987467" y="1172836"/>
                    <a:pt x="3966988" y="1058481"/>
                    <a:pt x="4042097" y="1070013"/>
                  </a:cubicBezTo>
                  <a:cubicBezTo>
                    <a:pt x="4117198" y="1081546"/>
                    <a:pt x="4149984" y="1202268"/>
                    <a:pt x="4224900" y="1390865"/>
                  </a:cubicBezTo>
                  <a:cubicBezTo>
                    <a:pt x="4249745" y="1453398"/>
                    <a:pt x="4288055" y="1567407"/>
                    <a:pt x="4332971" y="1574505"/>
                  </a:cubicBezTo>
                  <a:cubicBezTo>
                    <a:pt x="4433093" y="1590318"/>
                    <a:pt x="4429732" y="1462866"/>
                    <a:pt x="4420310" y="1340171"/>
                  </a:cubicBezTo>
                  <a:cubicBezTo>
                    <a:pt x="4410887" y="1217468"/>
                    <a:pt x="4287541" y="627388"/>
                    <a:pt x="4429210" y="570164"/>
                  </a:cubicBezTo>
                  <a:cubicBezTo>
                    <a:pt x="4570873" y="512933"/>
                    <a:pt x="4612520" y="714819"/>
                    <a:pt x="4634594" y="786106"/>
                  </a:cubicBezTo>
                  <a:cubicBezTo>
                    <a:pt x="4656669" y="857386"/>
                    <a:pt x="4688580" y="994191"/>
                    <a:pt x="4771392" y="965526"/>
                  </a:cubicBezTo>
                  <a:cubicBezTo>
                    <a:pt x="4854212" y="936860"/>
                    <a:pt x="4833734" y="822498"/>
                    <a:pt x="4908834" y="834038"/>
                  </a:cubicBezTo>
                  <a:cubicBezTo>
                    <a:pt x="4983935" y="845570"/>
                    <a:pt x="5046537" y="1065724"/>
                    <a:pt x="5129011" y="1251152"/>
                  </a:cubicBezTo>
                  <a:cubicBezTo>
                    <a:pt x="5211478" y="1436587"/>
                    <a:pt x="5292886" y="1481065"/>
                    <a:pt x="5376365" y="1415679"/>
                  </a:cubicBezTo>
                  <a:cubicBezTo>
                    <a:pt x="5459845" y="1350307"/>
                    <a:pt x="5530012" y="1275236"/>
                    <a:pt x="5456883" y="879376"/>
                  </a:cubicBezTo>
                  <a:cubicBezTo>
                    <a:pt x="5383754" y="483516"/>
                    <a:pt x="5353470" y="78648"/>
                    <a:pt x="5480930" y="27954"/>
                  </a:cubicBezTo>
                  <a:cubicBezTo>
                    <a:pt x="5608389" y="-22740"/>
                    <a:pt x="5665137" y="185691"/>
                    <a:pt x="5694861" y="294866"/>
                  </a:cubicBezTo>
                  <a:cubicBezTo>
                    <a:pt x="5724586" y="404042"/>
                    <a:pt x="5738044" y="570955"/>
                    <a:pt x="5827155" y="536036"/>
                  </a:cubicBezTo>
                  <a:cubicBezTo>
                    <a:pt x="5916258" y="501110"/>
                    <a:pt x="5906645" y="309176"/>
                    <a:pt x="5968671" y="292273"/>
                  </a:cubicBezTo>
                  <a:cubicBezTo>
                    <a:pt x="6030705" y="275385"/>
                    <a:pt x="6097013" y="283986"/>
                    <a:pt x="6135323" y="356179"/>
                  </a:cubicBezTo>
                  <a:cubicBezTo>
                    <a:pt x="6173633" y="428364"/>
                    <a:pt x="6246708" y="432461"/>
                    <a:pt x="6293190" y="387821"/>
                  </a:cubicBezTo>
                  <a:cubicBezTo>
                    <a:pt x="6339672" y="343181"/>
                    <a:pt x="6355961" y="226809"/>
                    <a:pt x="6429926" y="243980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82" name="Freeform: Shape 86">
              <a:extLst>
                <a:ext uri="{FF2B5EF4-FFF2-40B4-BE49-F238E27FC236}">
                  <a16:creationId xmlns:a16="http://schemas.microsoft.com/office/drawing/2014/main" id="{3AAF5973-01DD-4678-A438-3159CD04D359}"/>
                </a:ext>
              </a:extLst>
            </p:cNvPr>
            <p:cNvSpPr/>
            <p:nvPr/>
          </p:nvSpPr>
          <p:spPr>
            <a:xfrm>
              <a:off x="7755836" y="1989270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5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5"/>
                    <a:pt x="316578" y="613015"/>
                  </a:cubicBezTo>
                  <a:cubicBezTo>
                    <a:pt x="152860" y="613015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83" name="Freeform: Shape 87">
              <a:extLst>
                <a:ext uri="{FF2B5EF4-FFF2-40B4-BE49-F238E27FC236}">
                  <a16:creationId xmlns:a16="http://schemas.microsoft.com/office/drawing/2014/main" id="{CAF5AABE-A6D9-42E5-958A-723E7C3FB1EB}"/>
                </a:ext>
              </a:extLst>
            </p:cNvPr>
            <p:cNvSpPr/>
            <p:nvPr/>
          </p:nvSpPr>
          <p:spPr>
            <a:xfrm>
              <a:off x="11825970" y="872447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4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4"/>
                    <a:pt x="316578" y="613014"/>
                  </a:cubicBezTo>
                  <a:cubicBezTo>
                    <a:pt x="152860" y="613014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pic>
        <p:nvPicPr>
          <p:cNvPr id="84" name="Obraz 83">
            <a:extLst>
              <a:ext uri="{FF2B5EF4-FFF2-40B4-BE49-F238E27FC236}">
                <a16:creationId xmlns:a16="http://schemas.microsoft.com/office/drawing/2014/main" id="{9A28405E-217C-483F-A00C-C4489EA7E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87" y="327093"/>
            <a:ext cx="7620000" cy="5295900"/>
          </a:xfrm>
          <a:prstGeom prst="rect">
            <a:avLst/>
          </a:prstGeom>
          <a:ln w="28575">
            <a:solidFill>
              <a:srgbClr val="005B7F"/>
            </a:solidFill>
          </a:ln>
        </p:spPr>
      </p:pic>
      <p:grpSp>
        <p:nvGrpSpPr>
          <p:cNvPr id="5" name="Grupa 4"/>
          <p:cNvGrpSpPr/>
          <p:nvPr/>
        </p:nvGrpSpPr>
        <p:grpSpPr>
          <a:xfrm>
            <a:off x="604386" y="2326128"/>
            <a:ext cx="3842698" cy="1231187"/>
            <a:chOff x="198408" y="366447"/>
            <a:chExt cx="3647061" cy="1489934"/>
          </a:xfrm>
        </p:grpSpPr>
        <p:sp>
          <p:nvSpPr>
            <p:cNvPr id="2" name="Prostokąt 1"/>
            <p:cNvSpPr/>
            <p:nvPr/>
          </p:nvSpPr>
          <p:spPr>
            <a:xfrm>
              <a:off x="285713" y="440341"/>
              <a:ext cx="355975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  <a:t> „Widok z okna w Le Gras”</a:t>
              </a:r>
            </a:p>
            <a:p>
              <a: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  <a:t>– pierwsze udane, trwałe </a:t>
              </a:r>
              <a:b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</a:br>
              <a: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  <a:t>zdjęcie wykonane przez </a:t>
              </a:r>
              <a:b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</a:br>
              <a:r>
                <a:rPr lang="pl-PL" sz="1600" dirty="0" err="1">
                  <a:solidFill>
                    <a:srgbClr val="005B7F"/>
                  </a:solidFill>
                  <a:latin typeface="HK Grotesk" pitchFamily="50" charset="-18"/>
                </a:rPr>
                <a:t>Nicéphore’a</a:t>
              </a:r>
              <a: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  <a:t> </a:t>
              </a:r>
              <a:r>
                <a:rPr lang="pl-PL" sz="1600" dirty="0" err="1">
                  <a:solidFill>
                    <a:srgbClr val="005B7F"/>
                  </a:solidFill>
                  <a:latin typeface="HK Grotesk" pitchFamily="50" charset="-18"/>
                </a:rPr>
                <a:t>Niépce’a</a:t>
              </a:r>
              <a: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  <a:t> ok. 1826 r.</a:t>
              </a:r>
            </a:p>
          </p:txBody>
        </p:sp>
        <p:sp>
          <p:nvSpPr>
            <p:cNvPr id="4" name="Pięciokąt 3"/>
            <p:cNvSpPr/>
            <p:nvPr/>
          </p:nvSpPr>
          <p:spPr>
            <a:xfrm>
              <a:off x="198408" y="366447"/>
              <a:ext cx="3409283" cy="1489934"/>
            </a:xfrm>
            <a:prstGeom prst="homePlate">
              <a:avLst>
                <a:gd name="adj" fmla="val 39326"/>
              </a:avLst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35022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3DD439EF-2B0F-2C46-9979-9859608CF09A}"/>
              </a:ext>
            </a:extLst>
          </p:cNvPr>
          <p:cNvGrpSpPr/>
          <p:nvPr/>
        </p:nvGrpSpPr>
        <p:grpSpPr>
          <a:xfrm rot="5400000">
            <a:off x="9164822" y="3970004"/>
            <a:ext cx="434854" cy="4837374"/>
            <a:chOff x="11565648" y="1453541"/>
            <a:chExt cx="434854" cy="5250934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7789AB2-5ACF-504F-AF3F-0498E0E62D12}"/>
                </a:ext>
              </a:extLst>
            </p:cNvPr>
            <p:cNvGrpSpPr/>
            <p:nvPr/>
          </p:nvGrpSpPr>
          <p:grpSpPr>
            <a:xfrm>
              <a:off x="11565648" y="1453541"/>
              <a:ext cx="434854" cy="5250170"/>
              <a:chOff x="11565648" y="1453541"/>
              <a:chExt cx="434854" cy="525017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27A48BB-1242-0149-99FA-8227E3957356}"/>
                  </a:ext>
                </a:extLst>
              </p:cNvPr>
              <p:cNvSpPr/>
              <p:nvPr/>
            </p:nvSpPr>
            <p:spPr>
              <a:xfrm>
                <a:off x="11688760" y="1453541"/>
                <a:ext cx="311742" cy="5250170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04CE721-64F2-C249-B0CC-69E6BE987572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D5F7EBE-AD21-7E40-BED9-9E9C85CBB80D}"/>
                </a:ext>
              </a:extLst>
            </p:cNvPr>
            <p:cNvSpPr txBox="1"/>
            <p:nvPr/>
          </p:nvSpPr>
          <p:spPr>
            <a:xfrm rot="16200000">
              <a:off x="9264703" y="4021118"/>
              <a:ext cx="516665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" pitchFamily="50" charset="-18"/>
                </a:rPr>
                <a:t>https://pl.wikipedia.org/wiki/Dagerotypia#/media/Plik:Boulevard_du_Temple_by_Daguerre.jpg</a:t>
              </a:r>
            </a:p>
          </p:txBody>
        </p:sp>
      </p:grpSp>
      <p:grpSp>
        <p:nvGrpSpPr>
          <p:cNvPr id="42" name="Grupa 41"/>
          <p:cNvGrpSpPr/>
          <p:nvPr/>
        </p:nvGrpSpPr>
        <p:grpSpPr>
          <a:xfrm>
            <a:off x="421891" y="2508623"/>
            <a:ext cx="3344709" cy="1248313"/>
            <a:chOff x="1946693" y="4337508"/>
            <a:chExt cx="4166834" cy="849830"/>
          </a:xfrm>
        </p:grpSpPr>
        <p:sp>
          <p:nvSpPr>
            <p:cNvPr id="43" name="Prostokąt 42"/>
            <p:cNvSpPr/>
            <p:nvPr/>
          </p:nvSpPr>
          <p:spPr>
            <a:xfrm>
              <a:off x="1946693" y="4519410"/>
              <a:ext cx="3905364" cy="417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  <a:t>Fot. </a:t>
              </a:r>
              <a:r>
                <a:rPr lang="fr-FR" sz="1600" dirty="0">
                  <a:solidFill>
                    <a:srgbClr val="005B7F"/>
                  </a:solidFill>
                  <a:latin typeface="HK Grotesk" pitchFamily="50" charset="-18"/>
                </a:rPr>
                <a:t>L.J. Daguerre, </a:t>
              </a:r>
              <a:b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</a:br>
              <a:r>
                <a:rPr lang="fr-FR" sz="1600" dirty="0">
                  <a:solidFill>
                    <a:srgbClr val="005B7F"/>
                  </a:solidFill>
                  <a:latin typeface="HK Grotesk" pitchFamily="50" charset="-18"/>
                </a:rPr>
                <a:t>Boulevard du Temple w Paryżu, </a:t>
              </a:r>
              <a:b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</a:br>
              <a: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  <a:t>wyk. </a:t>
              </a:r>
              <a:r>
                <a:rPr lang="fr-FR" sz="1600" dirty="0">
                  <a:solidFill>
                    <a:srgbClr val="005B7F"/>
                  </a:solidFill>
                  <a:latin typeface="HK Grotesk" pitchFamily="50" charset="-18"/>
                </a:rPr>
                <a:t>1838</a:t>
              </a:r>
              <a: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  <a:t> r.</a:t>
              </a:r>
            </a:p>
          </p:txBody>
        </p:sp>
        <p:sp>
          <p:nvSpPr>
            <p:cNvPr id="44" name="Pięciokąt 43"/>
            <p:cNvSpPr/>
            <p:nvPr/>
          </p:nvSpPr>
          <p:spPr>
            <a:xfrm>
              <a:off x="1946694" y="4337508"/>
              <a:ext cx="4166833" cy="849830"/>
            </a:xfrm>
            <a:prstGeom prst="homePlate">
              <a:avLst>
                <a:gd name="adj" fmla="val 60856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8" name="Grafika Start3">
            <a:extLst>
              <a:ext uri="{FF2B5EF4-FFF2-40B4-BE49-F238E27FC236}">
                <a16:creationId xmlns:a16="http://schemas.microsoft.com/office/drawing/2014/main" id="{2D29B4CE-4071-4889-9885-EC8F5D00FA11}"/>
              </a:ext>
            </a:extLst>
          </p:cNvPr>
          <p:cNvGrpSpPr/>
          <p:nvPr/>
        </p:nvGrpSpPr>
        <p:grpSpPr>
          <a:xfrm rot="2812513">
            <a:off x="-1088672" y="4850696"/>
            <a:ext cx="4081843" cy="3138874"/>
            <a:chOff x="6008782" y="128898"/>
            <a:chExt cx="6533553" cy="5024201"/>
          </a:xfrm>
        </p:grpSpPr>
        <p:sp>
          <p:nvSpPr>
            <p:cNvPr id="29" name="Freeform: Shape 70">
              <a:extLst>
                <a:ext uri="{FF2B5EF4-FFF2-40B4-BE49-F238E27FC236}">
                  <a16:creationId xmlns:a16="http://schemas.microsoft.com/office/drawing/2014/main" id="{9FF245B2-3932-4B49-8CD2-E9D67F11687F}"/>
                </a:ext>
              </a:extLst>
            </p:cNvPr>
            <p:cNvSpPr/>
            <p:nvPr/>
          </p:nvSpPr>
          <p:spPr>
            <a:xfrm>
              <a:off x="8058900" y="11371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0" name="Freeform: Shape 72">
              <a:extLst>
                <a:ext uri="{FF2B5EF4-FFF2-40B4-BE49-F238E27FC236}">
                  <a16:creationId xmlns:a16="http://schemas.microsoft.com/office/drawing/2014/main" id="{D5A0EB4F-0E93-478E-95EA-D1EC4B25A14A}"/>
                </a:ext>
              </a:extLst>
            </p:cNvPr>
            <p:cNvSpPr/>
            <p:nvPr/>
          </p:nvSpPr>
          <p:spPr>
            <a:xfrm>
              <a:off x="6876785" y="2501688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1" name="Freeform: Shape 73">
              <a:extLst>
                <a:ext uri="{FF2B5EF4-FFF2-40B4-BE49-F238E27FC236}">
                  <a16:creationId xmlns:a16="http://schemas.microsoft.com/office/drawing/2014/main" id="{1D4C4A61-EB05-48CF-85B5-ACC743F34254}"/>
                </a:ext>
              </a:extLst>
            </p:cNvPr>
            <p:cNvSpPr/>
            <p:nvPr/>
          </p:nvSpPr>
          <p:spPr>
            <a:xfrm>
              <a:off x="7330676" y="36369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2" name="Freeform: Shape 74">
              <a:extLst>
                <a:ext uri="{FF2B5EF4-FFF2-40B4-BE49-F238E27FC236}">
                  <a16:creationId xmlns:a16="http://schemas.microsoft.com/office/drawing/2014/main" id="{22B6BA99-00AF-4509-9126-B5E52159A8B9}"/>
                </a:ext>
              </a:extLst>
            </p:cNvPr>
            <p:cNvSpPr/>
            <p:nvPr/>
          </p:nvSpPr>
          <p:spPr>
            <a:xfrm>
              <a:off x="7162487" y="495360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3" name="Freeform: Shape 75">
              <a:extLst>
                <a:ext uri="{FF2B5EF4-FFF2-40B4-BE49-F238E27FC236}">
                  <a16:creationId xmlns:a16="http://schemas.microsoft.com/office/drawing/2014/main" id="{528D803C-3205-4055-B761-A2F887D536A9}"/>
                </a:ext>
              </a:extLst>
            </p:cNvPr>
            <p:cNvSpPr/>
            <p:nvPr/>
          </p:nvSpPr>
          <p:spPr>
            <a:xfrm>
              <a:off x="8417748" y="4047325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4" name="Freeform: Shape 76">
              <a:extLst>
                <a:ext uri="{FF2B5EF4-FFF2-40B4-BE49-F238E27FC236}">
                  <a16:creationId xmlns:a16="http://schemas.microsoft.com/office/drawing/2014/main" id="{AC8F63B5-1B0D-44BB-8DFC-C35CA92289A2}"/>
                </a:ext>
              </a:extLst>
            </p:cNvPr>
            <p:cNvSpPr/>
            <p:nvPr/>
          </p:nvSpPr>
          <p:spPr>
            <a:xfrm>
              <a:off x="9114568" y="465351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5" name="Freeform: Shape 77">
              <a:extLst>
                <a:ext uri="{FF2B5EF4-FFF2-40B4-BE49-F238E27FC236}">
                  <a16:creationId xmlns:a16="http://schemas.microsoft.com/office/drawing/2014/main" id="{25D3742E-915A-48FA-A8C5-3BCF46FEFCAD}"/>
                </a:ext>
              </a:extLst>
            </p:cNvPr>
            <p:cNvSpPr/>
            <p:nvPr/>
          </p:nvSpPr>
          <p:spPr>
            <a:xfrm>
              <a:off x="10675821" y="3852555"/>
              <a:ext cx="268546" cy="199492"/>
            </a:xfrm>
            <a:custGeom>
              <a:avLst/>
              <a:gdLst>
                <a:gd name="connsiteX0" fmla="*/ 7086 w 268546"/>
                <a:gd name="connsiteY0" fmla="*/ 68334 h 199491"/>
                <a:gd name="connsiteX1" fmla="*/ 227174 w 268546"/>
                <a:gd name="connsiteY1" fmla="*/ 7087 h 199491"/>
                <a:gd name="connsiteX2" fmla="*/ 262210 w 268546"/>
                <a:gd name="connsiteY2" fmla="*/ 132986 h 199491"/>
                <a:gd name="connsiteX3" fmla="*/ 42122 w 268546"/>
                <a:gd name="connsiteY3" fmla="*/ 194233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4"/>
                  </a:moveTo>
                  <a:lnTo>
                    <a:pt x="227174" y="7087"/>
                  </a:lnTo>
                  <a:lnTo>
                    <a:pt x="262210" y="132986"/>
                  </a:lnTo>
                  <a:lnTo>
                    <a:pt x="42122" y="194233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6" name="Freeform: Shape 78">
              <a:extLst>
                <a:ext uri="{FF2B5EF4-FFF2-40B4-BE49-F238E27FC236}">
                  <a16:creationId xmlns:a16="http://schemas.microsoft.com/office/drawing/2014/main" id="{319FD1B5-D2C8-402C-ADAB-7D6B6D839FEF}"/>
                </a:ext>
              </a:extLst>
            </p:cNvPr>
            <p:cNvSpPr/>
            <p:nvPr/>
          </p:nvSpPr>
          <p:spPr>
            <a:xfrm>
              <a:off x="9114636" y="2766523"/>
              <a:ext cx="268546" cy="199492"/>
            </a:xfrm>
            <a:custGeom>
              <a:avLst/>
              <a:gdLst>
                <a:gd name="connsiteX0" fmla="*/ 7087 w 268546"/>
                <a:gd name="connsiteY0" fmla="*/ 68330 h 199491"/>
                <a:gd name="connsiteX1" fmla="*/ 227159 w 268546"/>
                <a:gd name="connsiteY1" fmla="*/ 7087 h 199491"/>
                <a:gd name="connsiteX2" fmla="*/ 262195 w 268546"/>
                <a:gd name="connsiteY2" fmla="*/ 132986 h 199491"/>
                <a:gd name="connsiteX3" fmla="*/ 42123 w 268546"/>
                <a:gd name="connsiteY3" fmla="*/ 194229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0"/>
                  </a:moveTo>
                  <a:lnTo>
                    <a:pt x="227159" y="7087"/>
                  </a:lnTo>
                  <a:lnTo>
                    <a:pt x="262195" y="132986"/>
                  </a:lnTo>
                  <a:lnTo>
                    <a:pt x="42123" y="194229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7" name="Freeform: Shape 79">
              <a:extLst>
                <a:ext uri="{FF2B5EF4-FFF2-40B4-BE49-F238E27FC236}">
                  <a16:creationId xmlns:a16="http://schemas.microsoft.com/office/drawing/2014/main" id="{D3590255-25AA-4C48-B6F7-145574DF943A}"/>
                </a:ext>
              </a:extLst>
            </p:cNvPr>
            <p:cNvSpPr/>
            <p:nvPr/>
          </p:nvSpPr>
          <p:spPr>
            <a:xfrm>
              <a:off x="9721425" y="390577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8" name="Freeform: Shape 80">
              <a:extLst>
                <a:ext uri="{FF2B5EF4-FFF2-40B4-BE49-F238E27FC236}">
                  <a16:creationId xmlns:a16="http://schemas.microsoft.com/office/drawing/2014/main" id="{41C59A13-183C-441E-BA3E-CED72F5587D8}"/>
                </a:ext>
              </a:extLst>
            </p:cNvPr>
            <p:cNvSpPr/>
            <p:nvPr/>
          </p:nvSpPr>
          <p:spPr>
            <a:xfrm>
              <a:off x="9563440" y="1908682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9" name="Freeform: Shape 81">
              <a:extLst>
                <a:ext uri="{FF2B5EF4-FFF2-40B4-BE49-F238E27FC236}">
                  <a16:creationId xmlns:a16="http://schemas.microsoft.com/office/drawing/2014/main" id="{663B9CE9-0F75-4ACB-BBC9-4860ECE54125}"/>
                </a:ext>
              </a:extLst>
            </p:cNvPr>
            <p:cNvSpPr/>
            <p:nvPr/>
          </p:nvSpPr>
          <p:spPr>
            <a:xfrm>
              <a:off x="10338856" y="1121265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0" name="Freeform: Shape 82">
              <a:extLst>
                <a:ext uri="{FF2B5EF4-FFF2-40B4-BE49-F238E27FC236}">
                  <a16:creationId xmlns:a16="http://schemas.microsoft.com/office/drawing/2014/main" id="{831E74C3-2DFD-493B-A31E-53EF4AFB6A30}"/>
                </a:ext>
              </a:extLst>
            </p:cNvPr>
            <p:cNvSpPr/>
            <p:nvPr/>
          </p:nvSpPr>
          <p:spPr>
            <a:xfrm>
              <a:off x="10759913" y="268270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1" name="Freeform: Shape 83">
              <a:extLst>
                <a:ext uri="{FF2B5EF4-FFF2-40B4-BE49-F238E27FC236}">
                  <a16:creationId xmlns:a16="http://schemas.microsoft.com/office/drawing/2014/main" id="{7E36F1ED-603D-45EB-AE01-3967720586F5}"/>
                </a:ext>
              </a:extLst>
            </p:cNvPr>
            <p:cNvSpPr/>
            <p:nvPr/>
          </p:nvSpPr>
          <p:spPr>
            <a:xfrm>
              <a:off x="6011383" y="719754"/>
              <a:ext cx="5769908" cy="2861936"/>
            </a:xfrm>
            <a:custGeom>
              <a:avLst/>
              <a:gdLst>
                <a:gd name="connsiteX0" fmla="*/ 5751863 w 5769908"/>
                <a:gd name="connsiteY0" fmla="*/ 1120380 h 2861935"/>
                <a:gd name="connsiteX1" fmla="*/ 5394826 w 5769908"/>
                <a:gd name="connsiteY1" fmla="*/ 916162 h 2861935"/>
                <a:gd name="connsiteX2" fmla="*/ 5211716 w 5769908"/>
                <a:gd name="connsiteY2" fmla="*/ 243623 h 2861935"/>
                <a:gd name="connsiteX3" fmla="*/ 4891631 w 5769908"/>
                <a:gd name="connsiteY3" fmla="*/ 31939 h 2861935"/>
                <a:gd name="connsiteX4" fmla="*/ 4696430 w 5769908"/>
                <a:gd name="connsiteY4" fmla="*/ 383919 h 2861935"/>
                <a:gd name="connsiteX5" fmla="*/ 4875718 w 5769908"/>
                <a:gd name="connsiteY5" fmla="*/ 1500550 h 2861935"/>
                <a:gd name="connsiteX6" fmla="*/ 4760175 w 5769908"/>
                <a:gd name="connsiteY6" fmla="*/ 1734699 h 2861935"/>
                <a:gd name="connsiteX7" fmla="*/ 4534288 w 5769908"/>
                <a:gd name="connsiteY7" fmla="*/ 1577922 h 2861935"/>
                <a:gd name="connsiteX8" fmla="*/ 4210989 w 5769908"/>
                <a:gd name="connsiteY8" fmla="*/ 884604 h 2861935"/>
                <a:gd name="connsiteX9" fmla="*/ 3906120 w 5769908"/>
                <a:gd name="connsiteY9" fmla="*/ 967608 h 2861935"/>
                <a:gd name="connsiteX10" fmla="*/ 3978927 w 5769908"/>
                <a:gd name="connsiteY10" fmla="*/ 1729129 h 2861935"/>
                <a:gd name="connsiteX11" fmla="*/ 3863698 w 5769908"/>
                <a:gd name="connsiteY11" fmla="*/ 1978777 h 2861935"/>
                <a:gd name="connsiteX12" fmla="*/ 3645400 w 5769908"/>
                <a:gd name="connsiteY12" fmla="*/ 1835534 h 2861935"/>
                <a:gd name="connsiteX13" fmla="*/ 3236144 w 5769908"/>
                <a:gd name="connsiteY13" fmla="*/ 787391 h 2861935"/>
                <a:gd name="connsiteX14" fmla="*/ 3233474 w 5769908"/>
                <a:gd name="connsiteY14" fmla="*/ 782234 h 2861935"/>
                <a:gd name="connsiteX15" fmla="*/ 2886773 w 5769908"/>
                <a:gd name="connsiteY15" fmla="*/ 577802 h 2861935"/>
                <a:gd name="connsiteX16" fmla="*/ 2718187 w 5769908"/>
                <a:gd name="connsiteY16" fmla="*/ 922538 h 2861935"/>
                <a:gd name="connsiteX17" fmla="*/ 2901297 w 5769908"/>
                <a:gd name="connsiteY17" fmla="*/ 1595078 h 2861935"/>
                <a:gd name="connsiteX18" fmla="*/ 2697072 w 5769908"/>
                <a:gd name="connsiteY18" fmla="*/ 1952106 h 2861935"/>
                <a:gd name="connsiteX19" fmla="*/ 1697949 w 5769908"/>
                <a:gd name="connsiteY19" fmla="*/ 2224144 h 2861935"/>
                <a:gd name="connsiteX20" fmla="*/ 1340913 w 5769908"/>
                <a:gd name="connsiteY20" fmla="*/ 2019926 h 2861935"/>
                <a:gd name="connsiteX21" fmla="*/ 1157803 w 5769908"/>
                <a:gd name="connsiteY21" fmla="*/ 1347386 h 2861935"/>
                <a:gd name="connsiteX22" fmla="*/ 837719 w 5769908"/>
                <a:gd name="connsiteY22" fmla="*/ 1135710 h 2861935"/>
                <a:gd name="connsiteX23" fmla="*/ 642516 w 5769908"/>
                <a:gd name="connsiteY23" fmla="*/ 1487690 h 2861935"/>
                <a:gd name="connsiteX24" fmla="*/ 821805 w 5769908"/>
                <a:gd name="connsiteY24" fmla="*/ 2604321 h 2861935"/>
                <a:gd name="connsiteX25" fmla="*/ 706262 w 5769908"/>
                <a:gd name="connsiteY25" fmla="*/ 2838463 h 2861935"/>
                <a:gd name="connsiteX26" fmla="*/ 480376 w 5769908"/>
                <a:gd name="connsiteY26" fmla="*/ 2681685 h 2861935"/>
                <a:gd name="connsiteX27" fmla="*/ 157076 w 5769908"/>
                <a:gd name="connsiteY27" fmla="*/ 1988368 h 2861935"/>
                <a:gd name="connsiteX28" fmla="*/ 20141 w 5769908"/>
                <a:gd name="connsiteY28" fmla="*/ 1956986 h 286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69908" h="2861935">
                  <a:moveTo>
                    <a:pt x="5751863" y="1120380"/>
                  </a:moveTo>
                  <a:cubicBezTo>
                    <a:pt x="5553491" y="1174396"/>
                    <a:pt x="5442244" y="1090341"/>
                    <a:pt x="5394826" y="916162"/>
                  </a:cubicBezTo>
                  <a:cubicBezTo>
                    <a:pt x="5347409" y="741975"/>
                    <a:pt x="5259141" y="417809"/>
                    <a:pt x="5211716" y="243623"/>
                  </a:cubicBezTo>
                  <a:cubicBezTo>
                    <a:pt x="5164290" y="69444"/>
                    <a:pt x="5053718" y="-12187"/>
                    <a:pt x="4891631" y="31939"/>
                  </a:cubicBezTo>
                  <a:cubicBezTo>
                    <a:pt x="4729545" y="76073"/>
                    <a:pt x="4674270" y="177990"/>
                    <a:pt x="4696430" y="383919"/>
                  </a:cubicBezTo>
                  <a:cubicBezTo>
                    <a:pt x="4706611" y="478593"/>
                    <a:pt x="4890642" y="1340580"/>
                    <a:pt x="4875718" y="1500550"/>
                  </a:cubicBezTo>
                  <a:cubicBezTo>
                    <a:pt x="4860818" y="1660526"/>
                    <a:pt x="4842649" y="1708343"/>
                    <a:pt x="4760175" y="1734699"/>
                  </a:cubicBezTo>
                  <a:cubicBezTo>
                    <a:pt x="4677700" y="1761047"/>
                    <a:pt x="4602515" y="1699665"/>
                    <a:pt x="4534288" y="1577922"/>
                  </a:cubicBezTo>
                  <a:cubicBezTo>
                    <a:pt x="4466063" y="1456178"/>
                    <a:pt x="4347764" y="967232"/>
                    <a:pt x="4210989" y="884604"/>
                  </a:cubicBezTo>
                  <a:cubicBezTo>
                    <a:pt x="4061570" y="794334"/>
                    <a:pt x="3938538" y="910937"/>
                    <a:pt x="3906120" y="967608"/>
                  </a:cubicBezTo>
                  <a:cubicBezTo>
                    <a:pt x="3826777" y="1106316"/>
                    <a:pt x="3976019" y="1589600"/>
                    <a:pt x="3978927" y="1729129"/>
                  </a:cubicBezTo>
                  <a:cubicBezTo>
                    <a:pt x="3981835" y="1868658"/>
                    <a:pt x="3948152" y="1959687"/>
                    <a:pt x="3863698" y="1978777"/>
                  </a:cubicBezTo>
                  <a:cubicBezTo>
                    <a:pt x="3779252" y="1997874"/>
                    <a:pt x="3739353" y="1965864"/>
                    <a:pt x="3645400" y="1835534"/>
                  </a:cubicBezTo>
                  <a:cubicBezTo>
                    <a:pt x="3551448" y="1705197"/>
                    <a:pt x="3275359" y="874162"/>
                    <a:pt x="3236144" y="787391"/>
                  </a:cubicBezTo>
                  <a:lnTo>
                    <a:pt x="3233474" y="782234"/>
                  </a:lnTo>
                  <a:cubicBezTo>
                    <a:pt x="3155280" y="590446"/>
                    <a:pt x="3048859" y="533668"/>
                    <a:pt x="2886773" y="577802"/>
                  </a:cubicBezTo>
                  <a:cubicBezTo>
                    <a:pt x="2724686" y="621935"/>
                    <a:pt x="2670762" y="748351"/>
                    <a:pt x="2718187" y="922538"/>
                  </a:cubicBezTo>
                  <a:cubicBezTo>
                    <a:pt x="2765605" y="1096717"/>
                    <a:pt x="2853872" y="1420891"/>
                    <a:pt x="2901297" y="1595078"/>
                  </a:cubicBezTo>
                  <a:cubicBezTo>
                    <a:pt x="2948730" y="1769257"/>
                    <a:pt x="2895450" y="1898098"/>
                    <a:pt x="2697072" y="1952106"/>
                  </a:cubicBezTo>
                  <a:lnTo>
                    <a:pt x="1697949" y="2224144"/>
                  </a:lnTo>
                  <a:cubicBezTo>
                    <a:pt x="1499578" y="2278152"/>
                    <a:pt x="1388338" y="2194105"/>
                    <a:pt x="1340913" y="2019926"/>
                  </a:cubicBezTo>
                  <a:cubicBezTo>
                    <a:pt x="1293495" y="1845747"/>
                    <a:pt x="1205228" y="1521573"/>
                    <a:pt x="1157803" y="1347386"/>
                  </a:cubicBezTo>
                  <a:cubicBezTo>
                    <a:pt x="1110378" y="1173207"/>
                    <a:pt x="999806" y="1091577"/>
                    <a:pt x="837719" y="1135710"/>
                  </a:cubicBezTo>
                  <a:cubicBezTo>
                    <a:pt x="675632" y="1179836"/>
                    <a:pt x="620357" y="1281754"/>
                    <a:pt x="642516" y="1487690"/>
                  </a:cubicBezTo>
                  <a:cubicBezTo>
                    <a:pt x="652698" y="1582357"/>
                    <a:pt x="836721" y="2444344"/>
                    <a:pt x="821805" y="2604321"/>
                  </a:cubicBezTo>
                  <a:cubicBezTo>
                    <a:pt x="806897" y="2764290"/>
                    <a:pt x="788736" y="2812114"/>
                    <a:pt x="706262" y="2838463"/>
                  </a:cubicBezTo>
                  <a:cubicBezTo>
                    <a:pt x="623787" y="2864818"/>
                    <a:pt x="548602" y="2803429"/>
                    <a:pt x="480376" y="2681685"/>
                  </a:cubicBezTo>
                  <a:cubicBezTo>
                    <a:pt x="412149" y="2559942"/>
                    <a:pt x="293843" y="2070996"/>
                    <a:pt x="157076" y="1988368"/>
                  </a:cubicBezTo>
                  <a:cubicBezTo>
                    <a:pt x="107795" y="1958590"/>
                    <a:pt x="61375" y="1951324"/>
                    <a:pt x="20141" y="1956986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4" name="Freeform: Shape 84">
              <a:extLst>
                <a:ext uri="{FF2B5EF4-FFF2-40B4-BE49-F238E27FC236}">
                  <a16:creationId xmlns:a16="http://schemas.microsoft.com/office/drawing/2014/main" id="{19222A65-B43F-431D-B91D-5C18A4E7D547}"/>
                </a:ext>
              </a:extLst>
            </p:cNvPr>
            <p:cNvSpPr/>
            <p:nvPr/>
          </p:nvSpPr>
          <p:spPr>
            <a:xfrm>
              <a:off x="6012825" y="128898"/>
              <a:ext cx="6529510" cy="1987242"/>
            </a:xfrm>
            <a:custGeom>
              <a:avLst/>
              <a:gdLst>
                <a:gd name="connsiteX0" fmla="*/ 6516299 w 6529510"/>
                <a:gd name="connsiteY0" fmla="*/ 474841 h 1987242"/>
                <a:gd name="connsiteX1" fmla="*/ 5984961 w 6529510"/>
                <a:gd name="connsiteY1" fmla="*/ 423618 h 1987242"/>
                <a:gd name="connsiteX2" fmla="*/ 5905770 w 6529510"/>
                <a:gd name="connsiteY2" fmla="*/ 445179 h 1987242"/>
                <a:gd name="connsiteX3" fmla="*/ 5473740 w 6529510"/>
                <a:gd name="connsiteY3" fmla="*/ 758702 h 1987242"/>
                <a:gd name="connsiteX4" fmla="*/ 4736742 w 6529510"/>
                <a:gd name="connsiteY4" fmla="*/ 803450 h 1987242"/>
                <a:gd name="connsiteX5" fmla="*/ 4183974 w 6529510"/>
                <a:gd name="connsiteY5" fmla="*/ 354272 h 1987242"/>
                <a:gd name="connsiteX6" fmla="*/ 4247504 w 6529510"/>
                <a:gd name="connsiteY6" fmla="*/ 25142 h 1987242"/>
                <a:gd name="connsiteX7" fmla="*/ 4487961 w 6529510"/>
                <a:gd name="connsiteY7" fmla="*/ 391439 h 1987242"/>
                <a:gd name="connsiteX8" fmla="*/ 3883993 w 6529510"/>
                <a:gd name="connsiteY8" fmla="*/ 843724 h 1987242"/>
                <a:gd name="connsiteX9" fmla="*/ 3870404 w 6529510"/>
                <a:gd name="connsiteY9" fmla="*/ 847430 h 1987242"/>
                <a:gd name="connsiteX10" fmla="*/ 3120516 w 6529510"/>
                <a:gd name="connsiteY10" fmla="*/ 763759 h 1987242"/>
                <a:gd name="connsiteX11" fmla="*/ 3142091 w 6529510"/>
                <a:gd name="connsiteY11" fmla="*/ 326113 h 1987242"/>
                <a:gd name="connsiteX12" fmla="*/ 3363719 w 6529510"/>
                <a:gd name="connsiteY12" fmla="*/ 577610 h 1987242"/>
                <a:gd name="connsiteX13" fmla="*/ 3114961 w 6529510"/>
                <a:gd name="connsiteY13" fmla="*/ 1245009 h 1987242"/>
                <a:gd name="connsiteX14" fmla="*/ 2456999 w 6529510"/>
                <a:gd name="connsiteY14" fmla="*/ 1580071 h 1987242"/>
                <a:gd name="connsiteX15" fmla="*/ 1925661 w 6529510"/>
                <a:gd name="connsiteY15" fmla="*/ 1528840 h 1987242"/>
                <a:gd name="connsiteX16" fmla="*/ 1846471 w 6529510"/>
                <a:gd name="connsiteY16" fmla="*/ 1550400 h 1987242"/>
                <a:gd name="connsiteX17" fmla="*/ 1414441 w 6529510"/>
                <a:gd name="connsiteY17" fmla="*/ 1863924 h 1987242"/>
                <a:gd name="connsiteX18" fmla="*/ 677442 w 6529510"/>
                <a:gd name="connsiteY18" fmla="*/ 1908671 h 1987242"/>
                <a:gd name="connsiteX19" fmla="*/ 124675 w 6529510"/>
                <a:gd name="connsiteY19" fmla="*/ 1459501 h 1987242"/>
                <a:gd name="connsiteX20" fmla="*/ 188213 w 6529510"/>
                <a:gd name="connsiteY20" fmla="*/ 1130371 h 1987242"/>
                <a:gd name="connsiteX21" fmla="*/ 428677 w 6529510"/>
                <a:gd name="connsiteY21" fmla="*/ 1496668 h 1987242"/>
                <a:gd name="connsiteX22" fmla="*/ 20141 w 6529510"/>
                <a:gd name="connsiteY22" fmla="*/ 1898098 h 198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29510" h="1987242">
                  <a:moveTo>
                    <a:pt x="6516299" y="474841"/>
                  </a:moveTo>
                  <a:cubicBezTo>
                    <a:pt x="6251036" y="443122"/>
                    <a:pt x="6306625" y="328039"/>
                    <a:pt x="5984961" y="423618"/>
                  </a:cubicBezTo>
                  <a:lnTo>
                    <a:pt x="5905770" y="445179"/>
                  </a:lnTo>
                  <a:cubicBezTo>
                    <a:pt x="5580054" y="525865"/>
                    <a:pt x="5686306" y="596877"/>
                    <a:pt x="5473740" y="758702"/>
                  </a:cubicBezTo>
                  <a:cubicBezTo>
                    <a:pt x="5261175" y="920521"/>
                    <a:pt x="4965697" y="869037"/>
                    <a:pt x="4736742" y="803450"/>
                  </a:cubicBezTo>
                  <a:cubicBezTo>
                    <a:pt x="4507779" y="737856"/>
                    <a:pt x="4266893" y="491606"/>
                    <a:pt x="4183974" y="354272"/>
                  </a:cubicBezTo>
                  <a:cubicBezTo>
                    <a:pt x="4101039" y="216937"/>
                    <a:pt x="4113454" y="49648"/>
                    <a:pt x="4247504" y="25142"/>
                  </a:cubicBezTo>
                  <a:cubicBezTo>
                    <a:pt x="4381570" y="635"/>
                    <a:pt x="4554338" y="57536"/>
                    <a:pt x="4487961" y="391439"/>
                  </a:cubicBezTo>
                  <a:cubicBezTo>
                    <a:pt x="4421591" y="725341"/>
                    <a:pt x="4115955" y="788565"/>
                    <a:pt x="3883993" y="843724"/>
                  </a:cubicBezTo>
                  <a:lnTo>
                    <a:pt x="3870404" y="847430"/>
                  </a:lnTo>
                  <a:cubicBezTo>
                    <a:pt x="3642508" y="917475"/>
                    <a:pt x="3346999" y="1017919"/>
                    <a:pt x="3120516" y="763759"/>
                  </a:cubicBezTo>
                  <a:cubicBezTo>
                    <a:pt x="2894023" y="509591"/>
                    <a:pt x="3014110" y="372955"/>
                    <a:pt x="3142091" y="326113"/>
                  </a:cubicBezTo>
                  <a:cubicBezTo>
                    <a:pt x="3270072" y="279278"/>
                    <a:pt x="3365568" y="417188"/>
                    <a:pt x="3363719" y="577610"/>
                  </a:cubicBezTo>
                  <a:cubicBezTo>
                    <a:pt x="3361862" y="738024"/>
                    <a:pt x="3279057" y="1072403"/>
                    <a:pt x="3114961" y="1245009"/>
                  </a:cubicBezTo>
                  <a:cubicBezTo>
                    <a:pt x="2950856" y="1417623"/>
                    <a:pt x="2722261" y="1611790"/>
                    <a:pt x="2456999" y="1580071"/>
                  </a:cubicBezTo>
                  <a:cubicBezTo>
                    <a:pt x="2191737" y="1548351"/>
                    <a:pt x="2247326" y="1433268"/>
                    <a:pt x="1925661" y="1528840"/>
                  </a:cubicBezTo>
                  <a:lnTo>
                    <a:pt x="1846471" y="1550400"/>
                  </a:lnTo>
                  <a:cubicBezTo>
                    <a:pt x="1520755" y="1631094"/>
                    <a:pt x="1627015" y="1702106"/>
                    <a:pt x="1414441" y="1863924"/>
                  </a:cubicBezTo>
                  <a:cubicBezTo>
                    <a:pt x="1201875" y="2025742"/>
                    <a:pt x="906397" y="1974266"/>
                    <a:pt x="677442" y="1908671"/>
                  </a:cubicBezTo>
                  <a:cubicBezTo>
                    <a:pt x="448488" y="1843077"/>
                    <a:pt x="207602" y="1596836"/>
                    <a:pt x="124675" y="1459501"/>
                  </a:cubicBezTo>
                  <a:cubicBezTo>
                    <a:pt x="41755" y="1322166"/>
                    <a:pt x="54155" y="1154877"/>
                    <a:pt x="188213" y="1130371"/>
                  </a:cubicBezTo>
                  <a:cubicBezTo>
                    <a:pt x="322271" y="1105864"/>
                    <a:pt x="495053" y="1162765"/>
                    <a:pt x="428677" y="1496668"/>
                  </a:cubicBezTo>
                  <a:cubicBezTo>
                    <a:pt x="380009" y="1741497"/>
                    <a:pt x="202706" y="1840798"/>
                    <a:pt x="20141" y="1898098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5" name="Freeform: Shape 85">
              <a:extLst>
                <a:ext uri="{FF2B5EF4-FFF2-40B4-BE49-F238E27FC236}">
                  <a16:creationId xmlns:a16="http://schemas.microsoft.com/office/drawing/2014/main" id="{DD22C608-7002-4CA5-A31D-C1B1F3066A78}"/>
                </a:ext>
              </a:extLst>
            </p:cNvPr>
            <p:cNvSpPr/>
            <p:nvPr/>
          </p:nvSpPr>
          <p:spPr>
            <a:xfrm>
              <a:off x="6008782" y="2381591"/>
              <a:ext cx="6445110" cy="2762190"/>
            </a:xfrm>
            <a:custGeom>
              <a:avLst/>
              <a:gdLst>
                <a:gd name="connsiteX0" fmla="*/ 20141 w 6445110"/>
                <a:gd name="connsiteY0" fmla="*/ 2748873 h 2762190"/>
                <a:gd name="connsiteX1" fmla="*/ 120608 w 6445110"/>
                <a:gd name="connsiteY1" fmla="*/ 2510964 h 2762190"/>
                <a:gd name="connsiteX2" fmla="*/ 129509 w 6445110"/>
                <a:gd name="connsiteY2" fmla="*/ 1740965 h 2762190"/>
                <a:gd name="connsiteX3" fmla="*/ 334892 w 6445110"/>
                <a:gd name="connsiteY3" fmla="*/ 1956899 h 2762190"/>
                <a:gd name="connsiteX4" fmla="*/ 471690 w 6445110"/>
                <a:gd name="connsiteY4" fmla="*/ 2136326 h 2762190"/>
                <a:gd name="connsiteX5" fmla="*/ 609132 w 6445110"/>
                <a:gd name="connsiteY5" fmla="*/ 2004830 h 2762190"/>
                <a:gd name="connsiteX6" fmla="*/ 791943 w 6445110"/>
                <a:gd name="connsiteY6" fmla="*/ 2325697 h 2762190"/>
                <a:gd name="connsiteX7" fmla="*/ 900014 w 6445110"/>
                <a:gd name="connsiteY7" fmla="*/ 2509322 h 2762190"/>
                <a:gd name="connsiteX8" fmla="*/ 987352 w 6445110"/>
                <a:gd name="connsiteY8" fmla="*/ 2274988 h 2762190"/>
                <a:gd name="connsiteX9" fmla="*/ 996245 w 6445110"/>
                <a:gd name="connsiteY9" fmla="*/ 1504981 h 2762190"/>
                <a:gd name="connsiteX10" fmla="*/ 996660 w 6445110"/>
                <a:gd name="connsiteY10" fmla="*/ 1504744 h 2762190"/>
                <a:gd name="connsiteX11" fmla="*/ 1202044 w 6445110"/>
                <a:gd name="connsiteY11" fmla="*/ 1720678 h 2762190"/>
                <a:gd name="connsiteX12" fmla="*/ 1338849 w 6445110"/>
                <a:gd name="connsiteY12" fmla="*/ 1900098 h 2762190"/>
                <a:gd name="connsiteX13" fmla="*/ 1476283 w 6445110"/>
                <a:gd name="connsiteY13" fmla="*/ 1768610 h 2762190"/>
                <a:gd name="connsiteX14" fmla="*/ 1696468 w 6445110"/>
                <a:gd name="connsiteY14" fmla="*/ 2185739 h 2762190"/>
                <a:gd name="connsiteX15" fmla="*/ 1943822 w 6445110"/>
                <a:gd name="connsiteY15" fmla="*/ 2350258 h 2762190"/>
                <a:gd name="connsiteX16" fmla="*/ 2024340 w 6445110"/>
                <a:gd name="connsiteY16" fmla="*/ 1813948 h 2762190"/>
                <a:gd name="connsiteX17" fmla="*/ 2048386 w 6445110"/>
                <a:gd name="connsiteY17" fmla="*/ 962526 h 2762190"/>
                <a:gd name="connsiteX18" fmla="*/ 2262318 w 6445110"/>
                <a:gd name="connsiteY18" fmla="*/ 1229438 h 2762190"/>
                <a:gd name="connsiteX19" fmla="*/ 2394604 w 6445110"/>
                <a:gd name="connsiteY19" fmla="*/ 1470600 h 2762190"/>
                <a:gd name="connsiteX20" fmla="*/ 2536128 w 6445110"/>
                <a:gd name="connsiteY20" fmla="*/ 1226844 h 2762190"/>
                <a:gd name="connsiteX21" fmla="*/ 2702780 w 6445110"/>
                <a:gd name="connsiteY21" fmla="*/ 1290743 h 2762190"/>
                <a:gd name="connsiteX22" fmla="*/ 2860647 w 6445110"/>
                <a:gd name="connsiteY22" fmla="*/ 1322386 h 2762190"/>
                <a:gd name="connsiteX23" fmla="*/ 2997391 w 6445110"/>
                <a:gd name="connsiteY23" fmla="*/ 1178544 h 2762190"/>
                <a:gd name="connsiteX24" fmla="*/ 3139183 w 6445110"/>
                <a:gd name="connsiteY24" fmla="*/ 1337171 h 2762190"/>
                <a:gd name="connsiteX25" fmla="*/ 3291050 w 6445110"/>
                <a:gd name="connsiteY25" fmla="*/ 1679613 h 2762190"/>
                <a:gd name="connsiteX26" fmla="*/ 3453106 w 6445110"/>
                <a:gd name="connsiteY26" fmla="*/ 1814056 h 2762190"/>
                <a:gd name="connsiteX27" fmla="*/ 3553573 w 6445110"/>
                <a:gd name="connsiteY27" fmla="*/ 1576146 h 2762190"/>
                <a:gd name="connsiteX28" fmla="*/ 3562473 w 6445110"/>
                <a:gd name="connsiteY28" fmla="*/ 806147 h 2762190"/>
                <a:gd name="connsiteX29" fmla="*/ 3767857 w 6445110"/>
                <a:gd name="connsiteY29" fmla="*/ 1022082 h 2762190"/>
                <a:gd name="connsiteX30" fmla="*/ 3904655 w 6445110"/>
                <a:gd name="connsiteY30" fmla="*/ 1201501 h 2762190"/>
                <a:gd name="connsiteX31" fmla="*/ 4042097 w 6445110"/>
                <a:gd name="connsiteY31" fmla="*/ 1070013 h 2762190"/>
                <a:gd name="connsiteX32" fmla="*/ 4224900 w 6445110"/>
                <a:gd name="connsiteY32" fmla="*/ 1390865 h 2762190"/>
                <a:gd name="connsiteX33" fmla="*/ 4332971 w 6445110"/>
                <a:gd name="connsiteY33" fmla="*/ 1574505 h 2762190"/>
                <a:gd name="connsiteX34" fmla="*/ 4420310 w 6445110"/>
                <a:gd name="connsiteY34" fmla="*/ 1340171 h 2762190"/>
                <a:gd name="connsiteX35" fmla="*/ 4429210 w 6445110"/>
                <a:gd name="connsiteY35" fmla="*/ 570164 h 2762190"/>
                <a:gd name="connsiteX36" fmla="*/ 4634594 w 6445110"/>
                <a:gd name="connsiteY36" fmla="*/ 786106 h 2762190"/>
                <a:gd name="connsiteX37" fmla="*/ 4771392 w 6445110"/>
                <a:gd name="connsiteY37" fmla="*/ 965526 h 2762190"/>
                <a:gd name="connsiteX38" fmla="*/ 4908834 w 6445110"/>
                <a:gd name="connsiteY38" fmla="*/ 834038 h 2762190"/>
                <a:gd name="connsiteX39" fmla="*/ 5129011 w 6445110"/>
                <a:gd name="connsiteY39" fmla="*/ 1251152 h 2762190"/>
                <a:gd name="connsiteX40" fmla="*/ 5376365 w 6445110"/>
                <a:gd name="connsiteY40" fmla="*/ 1415679 h 2762190"/>
                <a:gd name="connsiteX41" fmla="*/ 5456883 w 6445110"/>
                <a:gd name="connsiteY41" fmla="*/ 879376 h 2762190"/>
                <a:gd name="connsiteX42" fmla="*/ 5480930 w 6445110"/>
                <a:gd name="connsiteY42" fmla="*/ 27954 h 2762190"/>
                <a:gd name="connsiteX43" fmla="*/ 5694861 w 6445110"/>
                <a:gd name="connsiteY43" fmla="*/ 294866 h 2762190"/>
                <a:gd name="connsiteX44" fmla="*/ 5827155 w 6445110"/>
                <a:gd name="connsiteY44" fmla="*/ 536036 h 2762190"/>
                <a:gd name="connsiteX45" fmla="*/ 5968671 w 6445110"/>
                <a:gd name="connsiteY45" fmla="*/ 292273 h 2762190"/>
                <a:gd name="connsiteX46" fmla="*/ 6135323 w 6445110"/>
                <a:gd name="connsiteY46" fmla="*/ 356179 h 2762190"/>
                <a:gd name="connsiteX47" fmla="*/ 6293190 w 6445110"/>
                <a:gd name="connsiteY47" fmla="*/ 387821 h 2762190"/>
                <a:gd name="connsiteX48" fmla="*/ 6429926 w 6445110"/>
                <a:gd name="connsiteY48" fmla="*/ 243980 h 276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445110" h="2762190">
                  <a:moveTo>
                    <a:pt x="20141" y="2748873"/>
                  </a:moveTo>
                  <a:cubicBezTo>
                    <a:pt x="110104" y="2752755"/>
                    <a:pt x="130030" y="2633666"/>
                    <a:pt x="120608" y="2510964"/>
                  </a:cubicBezTo>
                  <a:cubicBezTo>
                    <a:pt x="111194" y="2388269"/>
                    <a:pt x="-12154" y="1798196"/>
                    <a:pt x="129509" y="1740965"/>
                  </a:cubicBezTo>
                  <a:cubicBezTo>
                    <a:pt x="271178" y="1683741"/>
                    <a:pt x="312818" y="1885619"/>
                    <a:pt x="334892" y="1956899"/>
                  </a:cubicBezTo>
                  <a:cubicBezTo>
                    <a:pt x="356959" y="2028186"/>
                    <a:pt x="388878" y="2164992"/>
                    <a:pt x="471690" y="2136326"/>
                  </a:cubicBezTo>
                  <a:cubicBezTo>
                    <a:pt x="554510" y="2107668"/>
                    <a:pt x="534031" y="1993298"/>
                    <a:pt x="609132" y="2004830"/>
                  </a:cubicBezTo>
                  <a:cubicBezTo>
                    <a:pt x="684233" y="2016370"/>
                    <a:pt x="717011" y="2137086"/>
                    <a:pt x="791943" y="2325697"/>
                  </a:cubicBezTo>
                  <a:cubicBezTo>
                    <a:pt x="816780" y="2388223"/>
                    <a:pt x="855097" y="2502225"/>
                    <a:pt x="900014" y="2509322"/>
                  </a:cubicBezTo>
                  <a:cubicBezTo>
                    <a:pt x="1000135" y="2525135"/>
                    <a:pt x="996767" y="2397691"/>
                    <a:pt x="987352" y="2274988"/>
                  </a:cubicBezTo>
                  <a:cubicBezTo>
                    <a:pt x="977931" y="2152286"/>
                    <a:pt x="854583" y="1562213"/>
                    <a:pt x="996245" y="1504981"/>
                  </a:cubicBezTo>
                  <a:lnTo>
                    <a:pt x="996660" y="1504744"/>
                  </a:lnTo>
                  <a:cubicBezTo>
                    <a:pt x="1138329" y="1447513"/>
                    <a:pt x="1179969" y="1649398"/>
                    <a:pt x="1202044" y="1720678"/>
                  </a:cubicBezTo>
                  <a:cubicBezTo>
                    <a:pt x="1224118" y="1791958"/>
                    <a:pt x="1256037" y="1928763"/>
                    <a:pt x="1338849" y="1900098"/>
                  </a:cubicBezTo>
                  <a:cubicBezTo>
                    <a:pt x="1421661" y="1871440"/>
                    <a:pt x="1401182" y="1757077"/>
                    <a:pt x="1476283" y="1768610"/>
                  </a:cubicBezTo>
                  <a:cubicBezTo>
                    <a:pt x="1551384" y="1780142"/>
                    <a:pt x="1613994" y="2000304"/>
                    <a:pt x="1696468" y="2185739"/>
                  </a:cubicBezTo>
                  <a:cubicBezTo>
                    <a:pt x="1778935" y="2371166"/>
                    <a:pt x="1860343" y="2415637"/>
                    <a:pt x="1943822" y="2350258"/>
                  </a:cubicBezTo>
                  <a:cubicBezTo>
                    <a:pt x="2027302" y="2284886"/>
                    <a:pt x="2097477" y="2209808"/>
                    <a:pt x="2024340" y="1813948"/>
                  </a:cubicBezTo>
                  <a:cubicBezTo>
                    <a:pt x="1951203" y="1418088"/>
                    <a:pt x="1920934" y="1013220"/>
                    <a:pt x="2048386" y="962526"/>
                  </a:cubicBezTo>
                  <a:cubicBezTo>
                    <a:pt x="2175839" y="911832"/>
                    <a:pt x="2232586" y="1120262"/>
                    <a:pt x="2262318" y="1229438"/>
                  </a:cubicBezTo>
                  <a:cubicBezTo>
                    <a:pt x="2292042" y="1338613"/>
                    <a:pt x="2305500" y="1505519"/>
                    <a:pt x="2394604" y="1470600"/>
                  </a:cubicBezTo>
                  <a:cubicBezTo>
                    <a:pt x="2483715" y="1435681"/>
                    <a:pt x="2474094" y="1243740"/>
                    <a:pt x="2536128" y="1226844"/>
                  </a:cubicBezTo>
                  <a:cubicBezTo>
                    <a:pt x="2598162" y="1209957"/>
                    <a:pt x="2664462" y="1218558"/>
                    <a:pt x="2702780" y="1290743"/>
                  </a:cubicBezTo>
                  <a:cubicBezTo>
                    <a:pt x="2741090" y="1362936"/>
                    <a:pt x="2814165" y="1367026"/>
                    <a:pt x="2860647" y="1322386"/>
                  </a:cubicBezTo>
                  <a:cubicBezTo>
                    <a:pt x="2907129" y="1277753"/>
                    <a:pt x="2922627" y="1165217"/>
                    <a:pt x="2997391" y="1178544"/>
                  </a:cubicBezTo>
                  <a:cubicBezTo>
                    <a:pt x="3050609" y="1188043"/>
                    <a:pt x="3073381" y="1203159"/>
                    <a:pt x="3139183" y="1337171"/>
                  </a:cubicBezTo>
                  <a:cubicBezTo>
                    <a:pt x="3204985" y="1471175"/>
                    <a:pt x="3231908" y="1562849"/>
                    <a:pt x="3291050" y="1679613"/>
                  </a:cubicBezTo>
                  <a:cubicBezTo>
                    <a:pt x="3343601" y="1783357"/>
                    <a:pt x="3393957" y="1811500"/>
                    <a:pt x="3453106" y="1814056"/>
                  </a:cubicBezTo>
                  <a:cubicBezTo>
                    <a:pt x="3543061" y="1817938"/>
                    <a:pt x="3562995" y="1698849"/>
                    <a:pt x="3553573" y="1576146"/>
                  </a:cubicBezTo>
                  <a:cubicBezTo>
                    <a:pt x="3544151" y="1453444"/>
                    <a:pt x="3420804" y="863379"/>
                    <a:pt x="3562473" y="806147"/>
                  </a:cubicBezTo>
                  <a:cubicBezTo>
                    <a:pt x="3704135" y="748909"/>
                    <a:pt x="3745775" y="950802"/>
                    <a:pt x="3767857" y="1022082"/>
                  </a:cubicBezTo>
                  <a:cubicBezTo>
                    <a:pt x="3789932" y="1093362"/>
                    <a:pt x="3821843" y="1230167"/>
                    <a:pt x="3904655" y="1201501"/>
                  </a:cubicBezTo>
                  <a:cubicBezTo>
                    <a:pt x="3987467" y="1172836"/>
                    <a:pt x="3966988" y="1058481"/>
                    <a:pt x="4042097" y="1070013"/>
                  </a:cubicBezTo>
                  <a:cubicBezTo>
                    <a:pt x="4117198" y="1081546"/>
                    <a:pt x="4149984" y="1202268"/>
                    <a:pt x="4224900" y="1390865"/>
                  </a:cubicBezTo>
                  <a:cubicBezTo>
                    <a:pt x="4249745" y="1453398"/>
                    <a:pt x="4288055" y="1567407"/>
                    <a:pt x="4332971" y="1574505"/>
                  </a:cubicBezTo>
                  <a:cubicBezTo>
                    <a:pt x="4433093" y="1590318"/>
                    <a:pt x="4429732" y="1462866"/>
                    <a:pt x="4420310" y="1340171"/>
                  </a:cubicBezTo>
                  <a:cubicBezTo>
                    <a:pt x="4410887" y="1217468"/>
                    <a:pt x="4287541" y="627388"/>
                    <a:pt x="4429210" y="570164"/>
                  </a:cubicBezTo>
                  <a:cubicBezTo>
                    <a:pt x="4570873" y="512933"/>
                    <a:pt x="4612520" y="714819"/>
                    <a:pt x="4634594" y="786106"/>
                  </a:cubicBezTo>
                  <a:cubicBezTo>
                    <a:pt x="4656669" y="857386"/>
                    <a:pt x="4688580" y="994191"/>
                    <a:pt x="4771392" y="965526"/>
                  </a:cubicBezTo>
                  <a:cubicBezTo>
                    <a:pt x="4854212" y="936860"/>
                    <a:pt x="4833734" y="822498"/>
                    <a:pt x="4908834" y="834038"/>
                  </a:cubicBezTo>
                  <a:cubicBezTo>
                    <a:pt x="4983935" y="845570"/>
                    <a:pt x="5046537" y="1065724"/>
                    <a:pt x="5129011" y="1251152"/>
                  </a:cubicBezTo>
                  <a:cubicBezTo>
                    <a:pt x="5211478" y="1436587"/>
                    <a:pt x="5292886" y="1481065"/>
                    <a:pt x="5376365" y="1415679"/>
                  </a:cubicBezTo>
                  <a:cubicBezTo>
                    <a:pt x="5459845" y="1350307"/>
                    <a:pt x="5530012" y="1275236"/>
                    <a:pt x="5456883" y="879376"/>
                  </a:cubicBezTo>
                  <a:cubicBezTo>
                    <a:pt x="5383754" y="483516"/>
                    <a:pt x="5353470" y="78648"/>
                    <a:pt x="5480930" y="27954"/>
                  </a:cubicBezTo>
                  <a:cubicBezTo>
                    <a:pt x="5608389" y="-22740"/>
                    <a:pt x="5665137" y="185691"/>
                    <a:pt x="5694861" y="294866"/>
                  </a:cubicBezTo>
                  <a:cubicBezTo>
                    <a:pt x="5724586" y="404042"/>
                    <a:pt x="5738044" y="570955"/>
                    <a:pt x="5827155" y="536036"/>
                  </a:cubicBezTo>
                  <a:cubicBezTo>
                    <a:pt x="5916258" y="501110"/>
                    <a:pt x="5906645" y="309176"/>
                    <a:pt x="5968671" y="292273"/>
                  </a:cubicBezTo>
                  <a:cubicBezTo>
                    <a:pt x="6030705" y="275385"/>
                    <a:pt x="6097013" y="283986"/>
                    <a:pt x="6135323" y="356179"/>
                  </a:cubicBezTo>
                  <a:cubicBezTo>
                    <a:pt x="6173633" y="428364"/>
                    <a:pt x="6246708" y="432461"/>
                    <a:pt x="6293190" y="387821"/>
                  </a:cubicBezTo>
                  <a:cubicBezTo>
                    <a:pt x="6339672" y="343181"/>
                    <a:pt x="6355961" y="226809"/>
                    <a:pt x="6429926" y="243980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6" name="Freeform: Shape 86">
              <a:extLst>
                <a:ext uri="{FF2B5EF4-FFF2-40B4-BE49-F238E27FC236}">
                  <a16:creationId xmlns:a16="http://schemas.microsoft.com/office/drawing/2014/main" id="{3AAF5973-01DD-4678-A438-3159CD04D359}"/>
                </a:ext>
              </a:extLst>
            </p:cNvPr>
            <p:cNvSpPr/>
            <p:nvPr/>
          </p:nvSpPr>
          <p:spPr>
            <a:xfrm>
              <a:off x="7755836" y="1989270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5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5"/>
                    <a:pt x="316578" y="613015"/>
                  </a:cubicBezTo>
                  <a:cubicBezTo>
                    <a:pt x="152860" y="613015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7" name="Freeform: Shape 87">
              <a:extLst>
                <a:ext uri="{FF2B5EF4-FFF2-40B4-BE49-F238E27FC236}">
                  <a16:creationId xmlns:a16="http://schemas.microsoft.com/office/drawing/2014/main" id="{CAF5AABE-A6D9-42E5-958A-723E7C3FB1EB}"/>
                </a:ext>
              </a:extLst>
            </p:cNvPr>
            <p:cNvSpPr/>
            <p:nvPr/>
          </p:nvSpPr>
          <p:spPr>
            <a:xfrm>
              <a:off x="11825970" y="872447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4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4"/>
                    <a:pt x="316578" y="613014"/>
                  </a:cubicBezTo>
                  <a:cubicBezTo>
                    <a:pt x="152860" y="613014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pic>
        <p:nvPicPr>
          <p:cNvPr id="68" name="Obraz 67">
            <a:extLst>
              <a:ext uri="{FF2B5EF4-FFF2-40B4-BE49-F238E27FC236}">
                <a16:creationId xmlns:a16="http://schemas.microsoft.com/office/drawing/2014/main" id="{AC3F0AB9-1C56-4688-B002-F1F68A085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845" y="270786"/>
            <a:ext cx="7977226" cy="5733632"/>
          </a:xfrm>
          <a:prstGeom prst="rect">
            <a:avLst/>
          </a:prstGeom>
          <a:ln w="28575">
            <a:solidFill>
              <a:srgbClr val="005B7F"/>
            </a:solidFill>
          </a:ln>
        </p:spPr>
      </p:pic>
    </p:spTree>
    <p:extLst>
      <p:ext uri="{BB962C8B-B14F-4D97-AF65-F5344CB8AC3E}">
        <p14:creationId xmlns:p14="http://schemas.microsoft.com/office/powerpoint/2010/main" val="191916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fika Start3">
            <a:extLst>
              <a:ext uri="{FF2B5EF4-FFF2-40B4-BE49-F238E27FC236}">
                <a16:creationId xmlns:a16="http://schemas.microsoft.com/office/drawing/2014/main" id="{2D29B4CE-4071-4889-9885-EC8F5D00FA11}"/>
              </a:ext>
            </a:extLst>
          </p:cNvPr>
          <p:cNvGrpSpPr/>
          <p:nvPr/>
        </p:nvGrpSpPr>
        <p:grpSpPr>
          <a:xfrm rot="2812513">
            <a:off x="-1088672" y="4850696"/>
            <a:ext cx="4081843" cy="3138874"/>
            <a:chOff x="6008782" y="128898"/>
            <a:chExt cx="6533553" cy="5024201"/>
          </a:xfrm>
        </p:grpSpPr>
        <p:sp>
          <p:nvSpPr>
            <p:cNvPr id="38" name="Freeform: Shape 70">
              <a:extLst>
                <a:ext uri="{FF2B5EF4-FFF2-40B4-BE49-F238E27FC236}">
                  <a16:creationId xmlns:a16="http://schemas.microsoft.com/office/drawing/2014/main" id="{9FF245B2-3932-4B49-8CD2-E9D67F11687F}"/>
                </a:ext>
              </a:extLst>
            </p:cNvPr>
            <p:cNvSpPr/>
            <p:nvPr/>
          </p:nvSpPr>
          <p:spPr>
            <a:xfrm>
              <a:off x="8058900" y="11371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9" name="Freeform: Shape 72">
              <a:extLst>
                <a:ext uri="{FF2B5EF4-FFF2-40B4-BE49-F238E27FC236}">
                  <a16:creationId xmlns:a16="http://schemas.microsoft.com/office/drawing/2014/main" id="{D5A0EB4F-0E93-478E-95EA-D1EC4B25A14A}"/>
                </a:ext>
              </a:extLst>
            </p:cNvPr>
            <p:cNvSpPr/>
            <p:nvPr/>
          </p:nvSpPr>
          <p:spPr>
            <a:xfrm>
              <a:off x="6876785" y="2501688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0" name="Freeform: Shape 73">
              <a:extLst>
                <a:ext uri="{FF2B5EF4-FFF2-40B4-BE49-F238E27FC236}">
                  <a16:creationId xmlns:a16="http://schemas.microsoft.com/office/drawing/2014/main" id="{1D4C4A61-EB05-48CF-85B5-ACC743F34254}"/>
                </a:ext>
              </a:extLst>
            </p:cNvPr>
            <p:cNvSpPr/>
            <p:nvPr/>
          </p:nvSpPr>
          <p:spPr>
            <a:xfrm>
              <a:off x="7330676" y="36369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1" name="Freeform: Shape 74">
              <a:extLst>
                <a:ext uri="{FF2B5EF4-FFF2-40B4-BE49-F238E27FC236}">
                  <a16:creationId xmlns:a16="http://schemas.microsoft.com/office/drawing/2014/main" id="{22B6BA99-00AF-4509-9126-B5E52159A8B9}"/>
                </a:ext>
              </a:extLst>
            </p:cNvPr>
            <p:cNvSpPr/>
            <p:nvPr/>
          </p:nvSpPr>
          <p:spPr>
            <a:xfrm>
              <a:off x="7162487" y="495360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2" name="Freeform: Shape 75">
              <a:extLst>
                <a:ext uri="{FF2B5EF4-FFF2-40B4-BE49-F238E27FC236}">
                  <a16:creationId xmlns:a16="http://schemas.microsoft.com/office/drawing/2014/main" id="{528D803C-3205-4055-B761-A2F887D536A9}"/>
                </a:ext>
              </a:extLst>
            </p:cNvPr>
            <p:cNvSpPr/>
            <p:nvPr/>
          </p:nvSpPr>
          <p:spPr>
            <a:xfrm>
              <a:off x="8417748" y="4047325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3" name="Freeform: Shape 76">
              <a:extLst>
                <a:ext uri="{FF2B5EF4-FFF2-40B4-BE49-F238E27FC236}">
                  <a16:creationId xmlns:a16="http://schemas.microsoft.com/office/drawing/2014/main" id="{AC8F63B5-1B0D-44BB-8DFC-C35CA92289A2}"/>
                </a:ext>
              </a:extLst>
            </p:cNvPr>
            <p:cNvSpPr/>
            <p:nvPr/>
          </p:nvSpPr>
          <p:spPr>
            <a:xfrm>
              <a:off x="9114568" y="465351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4" name="Freeform: Shape 77">
              <a:extLst>
                <a:ext uri="{FF2B5EF4-FFF2-40B4-BE49-F238E27FC236}">
                  <a16:creationId xmlns:a16="http://schemas.microsoft.com/office/drawing/2014/main" id="{25D3742E-915A-48FA-A8C5-3BCF46FEFCAD}"/>
                </a:ext>
              </a:extLst>
            </p:cNvPr>
            <p:cNvSpPr/>
            <p:nvPr/>
          </p:nvSpPr>
          <p:spPr>
            <a:xfrm>
              <a:off x="10675821" y="3852555"/>
              <a:ext cx="268546" cy="199492"/>
            </a:xfrm>
            <a:custGeom>
              <a:avLst/>
              <a:gdLst>
                <a:gd name="connsiteX0" fmla="*/ 7086 w 268546"/>
                <a:gd name="connsiteY0" fmla="*/ 68334 h 199491"/>
                <a:gd name="connsiteX1" fmla="*/ 227174 w 268546"/>
                <a:gd name="connsiteY1" fmla="*/ 7087 h 199491"/>
                <a:gd name="connsiteX2" fmla="*/ 262210 w 268546"/>
                <a:gd name="connsiteY2" fmla="*/ 132986 h 199491"/>
                <a:gd name="connsiteX3" fmla="*/ 42122 w 268546"/>
                <a:gd name="connsiteY3" fmla="*/ 194233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4"/>
                  </a:moveTo>
                  <a:lnTo>
                    <a:pt x="227174" y="7087"/>
                  </a:lnTo>
                  <a:lnTo>
                    <a:pt x="262210" y="132986"/>
                  </a:lnTo>
                  <a:lnTo>
                    <a:pt x="42122" y="194233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5" name="Freeform: Shape 78">
              <a:extLst>
                <a:ext uri="{FF2B5EF4-FFF2-40B4-BE49-F238E27FC236}">
                  <a16:creationId xmlns:a16="http://schemas.microsoft.com/office/drawing/2014/main" id="{319FD1B5-D2C8-402C-ADAB-7D6B6D839FEF}"/>
                </a:ext>
              </a:extLst>
            </p:cNvPr>
            <p:cNvSpPr/>
            <p:nvPr/>
          </p:nvSpPr>
          <p:spPr>
            <a:xfrm>
              <a:off x="9114636" y="2766523"/>
              <a:ext cx="268546" cy="199492"/>
            </a:xfrm>
            <a:custGeom>
              <a:avLst/>
              <a:gdLst>
                <a:gd name="connsiteX0" fmla="*/ 7087 w 268546"/>
                <a:gd name="connsiteY0" fmla="*/ 68330 h 199491"/>
                <a:gd name="connsiteX1" fmla="*/ 227159 w 268546"/>
                <a:gd name="connsiteY1" fmla="*/ 7087 h 199491"/>
                <a:gd name="connsiteX2" fmla="*/ 262195 w 268546"/>
                <a:gd name="connsiteY2" fmla="*/ 132986 h 199491"/>
                <a:gd name="connsiteX3" fmla="*/ 42123 w 268546"/>
                <a:gd name="connsiteY3" fmla="*/ 194229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0"/>
                  </a:moveTo>
                  <a:lnTo>
                    <a:pt x="227159" y="7087"/>
                  </a:lnTo>
                  <a:lnTo>
                    <a:pt x="262195" y="132986"/>
                  </a:lnTo>
                  <a:lnTo>
                    <a:pt x="42123" y="194229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6" name="Freeform: Shape 79">
              <a:extLst>
                <a:ext uri="{FF2B5EF4-FFF2-40B4-BE49-F238E27FC236}">
                  <a16:creationId xmlns:a16="http://schemas.microsoft.com/office/drawing/2014/main" id="{D3590255-25AA-4C48-B6F7-145574DF943A}"/>
                </a:ext>
              </a:extLst>
            </p:cNvPr>
            <p:cNvSpPr/>
            <p:nvPr/>
          </p:nvSpPr>
          <p:spPr>
            <a:xfrm>
              <a:off x="9721425" y="390577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7" name="Freeform: Shape 80">
              <a:extLst>
                <a:ext uri="{FF2B5EF4-FFF2-40B4-BE49-F238E27FC236}">
                  <a16:creationId xmlns:a16="http://schemas.microsoft.com/office/drawing/2014/main" id="{41C59A13-183C-441E-BA3E-CED72F5587D8}"/>
                </a:ext>
              </a:extLst>
            </p:cNvPr>
            <p:cNvSpPr/>
            <p:nvPr/>
          </p:nvSpPr>
          <p:spPr>
            <a:xfrm>
              <a:off x="9563440" y="1908682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8" name="Freeform: Shape 81">
              <a:extLst>
                <a:ext uri="{FF2B5EF4-FFF2-40B4-BE49-F238E27FC236}">
                  <a16:creationId xmlns:a16="http://schemas.microsoft.com/office/drawing/2014/main" id="{663B9CE9-0F75-4ACB-BBC9-4860ECE54125}"/>
                </a:ext>
              </a:extLst>
            </p:cNvPr>
            <p:cNvSpPr/>
            <p:nvPr/>
          </p:nvSpPr>
          <p:spPr>
            <a:xfrm>
              <a:off x="10338856" y="1121265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59" name="Freeform: Shape 82">
              <a:extLst>
                <a:ext uri="{FF2B5EF4-FFF2-40B4-BE49-F238E27FC236}">
                  <a16:creationId xmlns:a16="http://schemas.microsoft.com/office/drawing/2014/main" id="{831E74C3-2DFD-493B-A31E-53EF4AFB6A30}"/>
                </a:ext>
              </a:extLst>
            </p:cNvPr>
            <p:cNvSpPr/>
            <p:nvPr/>
          </p:nvSpPr>
          <p:spPr>
            <a:xfrm>
              <a:off x="10759913" y="268270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0" name="Freeform: Shape 83">
              <a:extLst>
                <a:ext uri="{FF2B5EF4-FFF2-40B4-BE49-F238E27FC236}">
                  <a16:creationId xmlns:a16="http://schemas.microsoft.com/office/drawing/2014/main" id="{7E36F1ED-603D-45EB-AE01-3967720586F5}"/>
                </a:ext>
              </a:extLst>
            </p:cNvPr>
            <p:cNvSpPr/>
            <p:nvPr/>
          </p:nvSpPr>
          <p:spPr>
            <a:xfrm>
              <a:off x="6011383" y="719754"/>
              <a:ext cx="5769908" cy="2861936"/>
            </a:xfrm>
            <a:custGeom>
              <a:avLst/>
              <a:gdLst>
                <a:gd name="connsiteX0" fmla="*/ 5751863 w 5769908"/>
                <a:gd name="connsiteY0" fmla="*/ 1120380 h 2861935"/>
                <a:gd name="connsiteX1" fmla="*/ 5394826 w 5769908"/>
                <a:gd name="connsiteY1" fmla="*/ 916162 h 2861935"/>
                <a:gd name="connsiteX2" fmla="*/ 5211716 w 5769908"/>
                <a:gd name="connsiteY2" fmla="*/ 243623 h 2861935"/>
                <a:gd name="connsiteX3" fmla="*/ 4891631 w 5769908"/>
                <a:gd name="connsiteY3" fmla="*/ 31939 h 2861935"/>
                <a:gd name="connsiteX4" fmla="*/ 4696430 w 5769908"/>
                <a:gd name="connsiteY4" fmla="*/ 383919 h 2861935"/>
                <a:gd name="connsiteX5" fmla="*/ 4875718 w 5769908"/>
                <a:gd name="connsiteY5" fmla="*/ 1500550 h 2861935"/>
                <a:gd name="connsiteX6" fmla="*/ 4760175 w 5769908"/>
                <a:gd name="connsiteY6" fmla="*/ 1734699 h 2861935"/>
                <a:gd name="connsiteX7" fmla="*/ 4534288 w 5769908"/>
                <a:gd name="connsiteY7" fmla="*/ 1577922 h 2861935"/>
                <a:gd name="connsiteX8" fmla="*/ 4210989 w 5769908"/>
                <a:gd name="connsiteY8" fmla="*/ 884604 h 2861935"/>
                <a:gd name="connsiteX9" fmla="*/ 3906120 w 5769908"/>
                <a:gd name="connsiteY9" fmla="*/ 967608 h 2861935"/>
                <a:gd name="connsiteX10" fmla="*/ 3978927 w 5769908"/>
                <a:gd name="connsiteY10" fmla="*/ 1729129 h 2861935"/>
                <a:gd name="connsiteX11" fmla="*/ 3863698 w 5769908"/>
                <a:gd name="connsiteY11" fmla="*/ 1978777 h 2861935"/>
                <a:gd name="connsiteX12" fmla="*/ 3645400 w 5769908"/>
                <a:gd name="connsiteY12" fmla="*/ 1835534 h 2861935"/>
                <a:gd name="connsiteX13" fmla="*/ 3236144 w 5769908"/>
                <a:gd name="connsiteY13" fmla="*/ 787391 h 2861935"/>
                <a:gd name="connsiteX14" fmla="*/ 3233474 w 5769908"/>
                <a:gd name="connsiteY14" fmla="*/ 782234 h 2861935"/>
                <a:gd name="connsiteX15" fmla="*/ 2886773 w 5769908"/>
                <a:gd name="connsiteY15" fmla="*/ 577802 h 2861935"/>
                <a:gd name="connsiteX16" fmla="*/ 2718187 w 5769908"/>
                <a:gd name="connsiteY16" fmla="*/ 922538 h 2861935"/>
                <a:gd name="connsiteX17" fmla="*/ 2901297 w 5769908"/>
                <a:gd name="connsiteY17" fmla="*/ 1595078 h 2861935"/>
                <a:gd name="connsiteX18" fmla="*/ 2697072 w 5769908"/>
                <a:gd name="connsiteY18" fmla="*/ 1952106 h 2861935"/>
                <a:gd name="connsiteX19" fmla="*/ 1697949 w 5769908"/>
                <a:gd name="connsiteY19" fmla="*/ 2224144 h 2861935"/>
                <a:gd name="connsiteX20" fmla="*/ 1340913 w 5769908"/>
                <a:gd name="connsiteY20" fmla="*/ 2019926 h 2861935"/>
                <a:gd name="connsiteX21" fmla="*/ 1157803 w 5769908"/>
                <a:gd name="connsiteY21" fmla="*/ 1347386 h 2861935"/>
                <a:gd name="connsiteX22" fmla="*/ 837719 w 5769908"/>
                <a:gd name="connsiteY22" fmla="*/ 1135710 h 2861935"/>
                <a:gd name="connsiteX23" fmla="*/ 642516 w 5769908"/>
                <a:gd name="connsiteY23" fmla="*/ 1487690 h 2861935"/>
                <a:gd name="connsiteX24" fmla="*/ 821805 w 5769908"/>
                <a:gd name="connsiteY24" fmla="*/ 2604321 h 2861935"/>
                <a:gd name="connsiteX25" fmla="*/ 706262 w 5769908"/>
                <a:gd name="connsiteY25" fmla="*/ 2838463 h 2861935"/>
                <a:gd name="connsiteX26" fmla="*/ 480376 w 5769908"/>
                <a:gd name="connsiteY26" fmla="*/ 2681685 h 2861935"/>
                <a:gd name="connsiteX27" fmla="*/ 157076 w 5769908"/>
                <a:gd name="connsiteY27" fmla="*/ 1988368 h 2861935"/>
                <a:gd name="connsiteX28" fmla="*/ 20141 w 5769908"/>
                <a:gd name="connsiteY28" fmla="*/ 1956986 h 286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69908" h="2861935">
                  <a:moveTo>
                    <a:pt x="5751863" y="1120380"/>
                  </a:moveTo>
                  <a:cubicBezTo>
                    <a:pt x="5553491" y="1174396"/>
                    <a:pt x="5442244" y="1090341"/>
                    <a:pt x="5394826" y="916162"/>
                  </a:cubicBezTo>
                  <a:cubicBezTo>
                    <a:pt x="5347409" y="741975"/>
                    <a:pt x="5259141" y="417809"/>
                    <a:pt x="5211716" y="243623"/>
                  </a:cubicBezTo>
                  <a:cubicBezTo>
                    <a:pt x="5164290" y="69444"/>
                    <a:pt x="5053718" y="-12187"/>
                    <a:pt x="4891631" y="31939"/>
                  </a:cubicBezTo>
                  <a:cubicBezTo>
                    <a:pt x="4729545" y="76073"/>
                    <a:pt x="4674270" y="177990"/>
                    <a:pt x="4696430" y="383919"/>
                  </a:cubicBezTo>
                  <a:cubicBezTo>
                    <a:pt x="4706611" y="478593"/>
                    <a:pt x="4890642" y="1340580"/>
                    <a:pt x="4875718" y="1500550"/>
                  </a:cubicBezTo>
                  <a:cubicBezTo>
                    <a:pt x="4860818" y="1660526"/>
                    <a:pt x="4842649" y="1708343"/>
                    <a:pt x="4760175" y="1734699"/>
                  </a:cubicBezTo>
                  <a:cubicBezTo>
                    <a:pt x="4677700" y="1761047"/>
                    <a:pt x="4602515" y="1699665"/>
                    <a:pt x="4534288" y="1577922"/>
                  </a:cubicBezTo>
                  <a:cubicBezTo>
                    <a:pt x="4466063" y="1456178"/>
                    <a:pt x="4347764" y="967232"/>
                    <a:pt x="4210989" y="884604"/>
                  </a:cubicBezTo>
                  <a:cubicBezTo>
                    <a:pt x="4061570" y="794334"/>
                    <a:pt x="3938538" y="910937"/>
                    <a:pt x="3906120" y="967608"/>
                  </a:cubicBezTo>
                  <a:cubicBezTo>
                    <a:pt x="3826777" y="1106316"/>
                    <a:pt x="3976019" y="1589600"/>
                    <a:pt x="3978927" y="1729129"/>
                  </a:cubicBezTo>
                  <a:cubicBezTo>
                    <a:pt x="3981835" y="1868658"/>
                    <a:pt x="3948152" y="1959687"/>
                    <a:pt x="3863698" y="1978777"/>
                  </a:cubicBezTo>
                  <a:cubicBezTo>
                    <a:pt x="3779252" y="1997874"/>
                    <a:pt x="3739353" y="1965864"/>
                    <a:pt x="3645400" y="1835534"/>
                  </a:cubicBezTo>
                  <a:cubicBezTo>
                    <a:pt x="3551448" y="1705197"/>
                    <a:pt x="3275359" y="874162"/>
                    <a:pt x="3236144" y="787391"/>
                  </a:cubicBezTo>
                  <a:lnTo>
                    <a:pt x="3233474" y="782234"/>
                  </a:lnTo>
                  <a:cubicBezTo>
                    <a:pt x="3155280" y="590446"/>
                    <a:pt x="3048859" y="533668"/>
                    <a:pt x="2886773" y="577802"/>
                  </a:cubicBezTo>
                  <a:cubicBezTo>
                    <a:pt x="2724686" y="621935"/>
                    <a:pt x="2670762" y="748351"/>
                    <a:pt x="2718187" y="922538"/>
                  </a:cubicBezTo>
                  <a:cubicBezTo>
                    <a:pt x="2765605" y="1096717"/>
                    <a:pt x="2853872" y="1420891"/>
                    <a:pt x="2901297" y="1595078"/>
                  </a:cubicBezTo>
                  <a:cubicBezTo>
                    <a:pt x="2948730" y="1769257"/>
                    <a:pt x="2895450" y="1898098"/>
                    <a:pt x="2697072" y="1952106"/>
                  </a:cubicBezTo>
                  <a:lnTo>
                    <a:pt x="1697949" y="2224144"/>
                  </a:lnTo>
                  <a:cubicBezTo>
                    <a:pt x="1499578" y="2278152"/>
                    <a:pt x="1388338" y="2194105"/>
                    <a:pt x="1340913" y="2019926"/>
                  </a:cubicBezTo>
                  <a:cubicBezTo>
                    <a:pt x="1293495" y="1845747"/>
                    <a:pt x="1205228" y="1521573"/>
                    <a:pt x="1157803" y="1347386"/>
                  </a:cubicBezTo>
                  <a:cubicBezTo>
                    <a:pt x="1110378" y="1173207"/>
                    <a:pt x="999806" y="1091577"/>
                    <a:pt x="837719" y="1135710"/>
                  </a:cubicBezTo>
                  <a:cubicBezTo>
                    <a:pt x="675632" y="1179836"/>
                    <a:pt x="620357" y="1281754"/>
                    <a:pt x="642516" y="1487690"/>
                  </a:cubicBezTo>
                  <a:cubicBezTo>
                    <a:pt x="652698" y="1582357"/>
                    <a:pt x="836721" y="2444344"/>
                    <a:pt x="821805" y="2604321"/>
                  </a:cubicBezTo>
                  <a:cubicBezTo>
                    <a:pt x="806897" y="2764290"/>
                    <a:pt x="788736" y="2812114"/>
                    <a:pt x="706262" y="2838463"/>
                  </a:cubicBezTo>
                  <a:cubicBezTo>
                    <a:pt x="623787" y="2864818"/>
                    <a:pt x="548602" y="2803429"/>
                    <a:pt x="480376" y="2681685"/>
                  </a:cubicBezTo>
                  <a:cubicBezTo>
                    <a:pt x="412149" y="2559942"/>
                    <a:pt x="293843" y="2070996"/>
                    <a:pt x="157076" y="1988368"/>
                  </a:cubicBezTo>
                  <a:cubicBezTo>
                    <a:pt x="107795" y="1958590"/>
                    <a:pt x="61375" y="1951324"/>
                    <a:pt x="20141" y="1956986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5" name="Freeform: Shape 84">
              <a:extLst>
                <a:ext uri="{FF2B5EF4-FFF2-40B4-BE49-F238E27FC236}">
                  <a16:creationId xmlns:a16="http://schemas.microsoft.com/office/drawing/2014/main" id="{19222A65-B43F-431D-B91D-5C18A4E7D547}"/>
                </a:ext>
              </a:extLst>
            </p:cNvPr>
            <p:cNvSpPr/>
            <p:nvPr/>
          </p:nvSpPr>
          <p:spPr>
            <a:xfrm>
              <a:off x="6012825" y="128898"/>
              <a:ext cx="6529510" cy="1987242"/>
            </a:xfrm>
            <a:custGeom>
              <a:avLst/>
              <a:gdLst>
                <a:gd name="connsiteX0" fmla="*/ 6516299 w 6529510"/>
                <a:gd name="connsiteY0" fmla="*/ 474841 h 1987242"/>
                <a:gd name="connsiteX1" fmla="*/ 5984961 w 6529510"/>
                <a:gd name="connsiteY1" fmla="*/ 423618 h 1987242"/>
                <a:gd name="connsiteX2" fmla="*/ 5905770 w 6529510"/>
                <a:gd name="connsiteY2" fmla="*/ 445179 h 1987242"/>
                <a:gd name="connsiteX3" fmla="*/ 5473740 w 6529510"/>
                <a:gd name="connsiteY3" fmla="*/ 758702 h 1987242"/>
                <a:gd name="connsiteX4" fmla="*/ 4736742 w 6529510"/>
                <a:gd name="connsiteY4" fmla="*/ 803450 h 1987242"/>
                <a:gd name="connsiteX5" fmla="*/ 4183974 w 6529510"/>
                <a:gd name="connsiteY5" fmla="*/ 354272 h 1987242"/>
                <a:gd name="connsiteX6" fmla="*/ 4247504 w 6529510"/>
                <a:gd name="connsiteY6" fmla="*/ 25142 h 1987242"/>
                <a:gd name="connsiteX7" fmla="*/ 4487961 w 6529510"/>
                <a:gd name="connsiteY7" fmla="*/ 391439 h 1987242"/>
                <a:gd name="connsiteX8" fmla="*/ 3883993 w 6529510"/>
                <a:gd name="connsiteY8" fmla="*/ 843724 h 1987242"/>
                <a:gd name="connsiteX9" fmla="*/ 3870404 w 6529510"/>
                <a:gd name="connsiteY9" fmla="*/ 847430 h 1987242"/>
                <a:gd name="connsiteX10" fmla="*/ 3120516 w 6529510"/>
                <a:gd name="connsiteY10" fmla="*/ 763759 h 1987242"/>
                <a:gd name="connsiteX11" fmla="*/ 3142091 w 6529510"/>
                <a:gd name="connsiteY11" fmla="*/ 326113 h 1987242"/>
                <a:gd name="connsiteX12" fmla="*/ 3363719 w 6529510"/>
                <a:gd name="connsiteY12" fmla="*/ 577610 h 1987242"/>
                <a:gd name="connsiteX13" fmla="*/ 3114961 w 6529510"/>
                <a:gd name="connsiteY13" fmla="*/ 1245009 h 1987242"/>
                <a:gd name="connsiteX14" fmla="*/ 2456999 w 6529510"/>
                <a:gd name="connsiteY14" fmla="*/ 1580071 h 1987242"/>
                <a:gd name="connsiteX15" fmla="*/ 1925661 w 6529510"/>
                <a:gd name="connsiteY15" fmla="*/ 1528840 h 1987242"/>
                <a:gd name="connsiteX16" fmla="*/ 1846471 w 6529510"/>
                <a:gd name="connsiteY16" fmla="*/ 1550400 h 1987242"/>
                <a:gd name="connsiteX17" fmla="*/ 1414441 w 6529510"/>
                <a:gd name="connsiteY17" fmla="*/ 1863924 h 1987242"/>
                <a:gd name="connsiteX18" fmla="*/ 677442 w 6529510"/>
                <a:gd name="connsiteY18" fmla="*/ 1908671 h 1987242"/>
                <a:gd name="connsiteX19" fmla="*/ 124675 w 6529510"/>
                <a:gd name="connsiteY19" fmla="*/ 1459501 h 1987242"/>
                <a:gd name="connsiteX20" fmla="*/ 188213 w 6529510"/>
                <a:gd name="connsiteY20" fmla="*/ 1130371 h 1987242"/>
                <a:gd name="connsiteX21" fmla="*/ 428677 w 6529510"/>
                <a:gd name="connsiteY21" fmla="*/ 1496668 h 1987242"/>
                <a:gd name="connsiteX22" fmla="*/ 20141 w 6529510"/>
                <a:gd name="connsiteY22" fmla="*/ 1898098 h 198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29510" h="1987242">
                  <a:moveTo>
                    <a:pt x="6516299" y="474841"/>
                  </a:moveTo>
                  <a:cubicBezTo>
                    <a:pt x="6251036" y="443122"/>
                    <a:pt x="6306625" y="328039"/>
                    <a:pt x="5984961" y="423618"/>
                  </a:cubicBezTo>
                  <a:lnTo>
                    <a:pt x="5905770" y="445179"/>
                  </a:lnTo>
                  <a:cubicBezTo>
                    <a:pt x="5580054" y="525865"/>
                    <a:pt x="5686306" y="596877"/>
                    <a:pt x="5473740" y="758702"/>
                  </a:cubicBezTo>
                  <a:cubicBezTo>
                    <a:pt x="5261175" y="920521"/>
                    <a:pt x="4965697" y="869037"/>
                    <a:pt x="4736742" y="803450"/>
                  </a:cubicBezTo>
                  <a:cubicBezTo>
                    <a:pt x="4507779" y="737856"/>
                    <a:pt x="4266893" y="491606"/>
                    <a:pt x="4183974" y="354272"/>
                  </a:cubicBezTo>
                  <a:cubicBezTo>
                    <a:pt x="4101039" y="216937"/>
                    <a:pt x="4113454" y="49648"/>
                    <a:pt x="4247504" y="25142"/>
                  </a:cubicBezTo>
                  <a:cubicBezTo>
                    <a:pt x="4381570" y="635"/>
                    <a:pt x="4554338" y="57536"/>
                    <a:pt x="4487961" y="391439"/>
                  </a:cubicBezTo>
                  <a:cubicBezTo>
                    <a:pt x="4421591" y="725341"/>
                    <a:pt x="4115955" y="788565"/>
                    <a:pt x="3883993" y="843724"/>
                  </a:cubicBezTo>
                  <a:lnTo>
                    <a:pt x="3870404" y="847430"/>
                  </a:lnTo>
                  <a:cubicBezTo>
                    <a:pt x="3642508" y="917475"/>
                    <a:pt x="3346999" y="1017919"/>
                    <a:pt x="3120516" y="763759"/>
                  </a:cubicBezTo>
                  <a:cubicBezTo>
                    <a:pt x="2894023" y="509591"/>
                    <a:pt x="3014110" y="372955"/>
                    <a:pt x="3142091" y="326113"/>
                  </a:cubicBezTo>
                  <a:cubicBezTo>
                    <a:pt x="3270072" y="279278"/>
                    <a:pt x="3365568" y="417188"/>
                    <a:pt x="3363719" y="577610"/>
                  </a:cubicBezTo>
                  <a:cubicBezTo>
                    <a:pt x="3361862" y="738024"/>
                    <a:pt x="3279057" y="1072403"/>
                    <a:pt x="3114961" y="1245009"/>
                  </a:cubicBezTo>
                  <a:cubicBezTo>
                    <a:pt x="2950856" y="1417623"/>
                    <a:pt x="2722261" y="1611790"/>
                    <a:pt x="2456999" y="1580071"/>
                  </a:cubicBezTo>
                  <a:cubicBezTo>
                    <a:pt x="2191737" y="1548351"/>
                    <a:pt x="2247326" y="1433268"/>
                    <a:pt x="1925661" y="1528840"/>
                  </a:cubicBezTo>
                  <a:lnTo>
                    <a:pt x="1846471" y="1550400"/>
                  </a:lnTo>
                  <a:cubicBezTo>
                    <a:pt x="1520755" y="1631094"/>
                    <a:pt x="1627015" y="1702106"/>
                    <a:pt x="1414441" y="1863924"/>
                  </a:cubicBezTo>
                  <a:cubicBezTo>
                    <a:pt x="1201875" y="2025742"/>
                    <a:pt x="906397" y="1974266"/>
                    <a:pt x="677442" y="1908671"/>
                  </a:cubicBezTo>
                  <a:cubicBezTo>
                    <a:pt x="448488" y="1843077"/>
                    <a:pt x="207602" y="1596836"/>
                    <a:pt x="124675" y="1459501"/>
                  </a:cubicBezTo>
                  <a:cubicBezTo>
                    <a:pt x="41755" y="1322166"/>
                    <a:pt x="54155" y="1154877"/>
                    <a:pt x="188213" y="1130371"/>
                  </a:cubicBezTo>
                  <a:cubicBezTo>
                    <a:pt x="322271" y="1105864"/>
                    <a:pt x="495053" y="1162765"/>
                    <a:pt x="428677" y="1496668"/>
                  </a:cubicBezTo>
                  <a:cubicBezTo>
                    <a:pt x="380009" y="1741497"/>
                    <a:pt x="202706" y="1840798"/>
                    <a:pt x="20141" y="1898098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6" name="Freeform: Shape 85">
              <a:extLst>
                <a:ext uri="{FF2B5EF4-FFF2-40B4-BE49-F238E27FC236}">
                  <a16:creationId xmlns:a16="http://schemas.microsoft.com/office/drawing/2014/main" id="{DD22C608-7002-4CA5-A31D-C1B1F3066A78}"/>
                </a:ext>
              </a:extLst>
            </p:cNvPr>
            <p:cNvSpPr/>
            <p:nvPr/>
          </p:nvSpPr>
          <p:spPr>
            <a:xfrm>
              <a:off x="6008782" y="2381591"/>
              <a:ext cx="6445110" cy="2762190"/>
            </a:xfrm>
            <a:custGeom>
              <a:avLst/>
              <a:gdLst>
                <a:gd name="connsiteX0" fmla="*/ 20141 w 6445110"/>
                <a:gd name="connsiteY0" fmla="*/ 2748873 h 2762190"/>
                <a:gd name="connsiteX1" fmla="*/ 120608 w 6445110"/>
                <a:gd name="connsiteY1" fmla="*/ 2510964 h 2762190"/>
                <a:gd name="connsiteX2" fmla="*/ 129509 w 6445110"/>
                <a:gd name="connsiteY2" fmla="*/ 1740965 h 2762190"/>
                <a:gd name="connsiteX3" fmla="*/ 334892 w 6445110"/>
                <a:gd name="connsiteY3" fmla="*/ 1956899 h 2762190"/>
                <a:gd name="connsiteX4" fmla="*/ 471690 w 6445110"/>
                <a:gd name="connsiteY4" fmla="*/ 2136326 h 2762190"/>
                <a:gd name="connsiteX5" fmla="*/ 609132 w 6445110"/>
                <a:gd name="connsiteY5" fmla="*/ 2004830 h 2762190"/>
                <a:gd name="connsiteX6" fmla="*/ 791943 w 6445110"/>
                <a:gd name="connsiteY6" fmla="*/ 2325697 h 2762190"/>
                <a:gd name="connsiteX7" fmla="*/ 900014 w 6445110"/>
                <a:gd name="connsiteY7" fmla="*/ 2509322 h 2762190"/>
                <a:gd name="connsiteX8" fmla="*/ 987352 w 6445110"/>
                <a:gd name="connsiteY8" fmla="*/ 2274988 h 2762190"/>
                <a:gd name="connsiteX9" fmla="*/ 996245 w 6445110"/>
                <a:gd name="connsiteY9" fmla="*/ 1504981 h 2762190"/>
                <a:gd name="connsiteX10" fmla="*/ 996660 w 6445110"/>
                <a:gd name="connsiteY10" fmla="*/ 1504744 h 2762190"/>
                <a:gd name="connsiteX11" fmla="*/ 1202044 w 6445110"/>
                <a:gd name="connsiteY11" fmla="*/ 1720678 h 2762190"/>
                <a:gd name="connsiteX12" fmla="*/ 1338849 w 6445110"/>
                <a:gd name="connsiteY12" fmla="*/ 1900098 h 2762190"/>
                <a:gd name="connsiteX13" fmla="*/ 1476283 w 6445110"/>
                <a:gd name="connsiteY13" fmla="*/ 1768610 h 2762190"/>
                <a:gd name="connsiteX14" fmla="*/ 1696468 w 6445110"/>
                <a:gd name="connsiteY14" fmla="*/ 2185739 h 2762190"/>
                <a:gd name="connsiteX15" fmla="*/ 1943822 w 6445110"/>
                <a:gd name="connsiteY15" fmla="*/ 2350258 h 2762190"/>
                <a:gd name="connsiteX16" fmla="*/ 2024340 w 6445110"/>
                <a:gd name="connsiteY16" fmla="*/ 1813948 h 2762190"/>
                <a:gd name="connsiteX17" fmla="*/ 2048386 w 6445110"/>
                <a:gd name="connsiteY17" fmla="*/ 962526 h 2762190"/>
                <a:gd name="connsiteX18" fmla="*/ 2262318 w 6445110"/>
                <a:gd name="connsiteY18" fmla="*/ 1229438 h 2762190"/>
                <a:gd name="connsiteX19" fmla="*/ 2394604 w 6445110"/>
                <a:gd name="connsiteY19" fmla="*/ 1470600 h 2762190"/>
                <a:gd name="connsiteX20" fmla="*/ 2536128 w 6445110"/>
                <a:gd name="connsiteY20" fmla="*/ 1226844 h 2762190"/>
                <a:gd name="connsiteX21" fmla="*/ 2702780 w 6445110"/>
                <a:gd name="connsiteY21" fmla="*/ 1290743 h 2762190"/>
                <a:gd name="connsiteX22" fmla="*/ 2860647 w 6445110"/>
                <a:gd name="connsiteY22" fmla="*/ 1322386 h 2762190"/>
                <a:gd name="connsiteX23" fmla="*/ 2997391 w 6445110"/>
                <a:gd name="connsiteY23" fmla="*/ 1178544 h 2762190"/>
                <a:gd name="connsiteX24" fmla="*/ 3139183 w 6445110"/>
                <a:gd name="connsiteY24" fmla="*/ 1337171 h 2762190"/>
                <a:gd name="connsiteX25" fmla="*/ 3291050 w 6445110"/>
                <a:gd name="connsiteY25" fmla="*/ 1679613 h 2762190"/>
                <a:gd name="connsiteX26" fmla="*/ 3453106 w 6445110"/>
                <a:gd name="connsiteY26" fmla="*/ 1814056 h 2762190"/>
                <a:gd name="connsiteX27" fmla="*/ 3553573 w 6445110"/>
                <a:gd name="connsiteY27" fmla="*/ 1576146 h 2762190"/>
                <a:gd name="connsiteX28" fmla="*/ 3562473 w 6445110"/>
                <a:gd name="connsiteY28" fmla="*/ 806147 h 2762190"/>
                <a:gd name="connsiteX29" fmla="*/ 3767857 w 6445110"/>
                <a:gd name="connsiteY29" fmla="*/ 1022082 h 2762190"/>
                <a:gd name="connsiteX30" fmla="*/ 3904655 w 6445110"/>
                <a:gd name="connsiteY30" fmla="*/ 1201501 h 2762190"/>
                <a:gd name="connsiteX31" fmla="*/ 4042097 w 6445110"/>
                <a:gd name="connsiteY31" fmla="*/ 1070013 h 2762190"/>
                <a:gd name="connsiteX32" fmla="*/ 4224900 w 6445110"/>
                <a:gd name="connsiteY32" fmla="*/ 1390865 h 2762190"/>
                <a:gd name="connsiteX33" fmla="*/ 4332971 w 6445110"/>
                <a:gd name="connsiteY33" fmla="*/ 1574505 h 2762190"/>
                <a:gd name="connsiteX34" fmla="*/ 4420310 w 6445110"/>
                <a:gd name="connsiteY34" fmla="*/ 1340171 h 2762190"/>
                <a:gd name="connsiteX35" fmla="*/ 4429210 w 6445110"/>
                <a:gd name="connsiteY35" fmla="*/ 570164 h 2762190"/>
                <a:gd name="connsiteX36" fmla="*/ 4634594 w 6445110"/>
                <a:gd name="connsiteY36" fmla="*/ 786106 h 2762190"/>
                <a:gd name="connsiteX37" fmla="*/ 4771392 w 6445110"/>
                <a:gd name="connsiteY37" fmla="*/ 965526 h 2762190"/>
                <a:gd name="connsiteX38" fmla="*/ 4908834 w 6445110"/>
                <a:gd name="connsiteY38" fmla="*/ 834038 h 2762190"/>
                <a:gd name="connsiteX39" fmla="*/ 5129011 w 6445110"/>
                <a:gd name="connsiteY39" fmla="*/ 1251152 h 2762190"/>
                <a:gd name="connsiteX40" fmla="*/ 5376365 w 6445110"/>
                <a:gd name="connsiteY40" fmla="*/ 1415679 h 2762190"/>
                <a:gd name="connsiteX41" fmla="*/ 5456883 w 6445110"/>
                <a:gd name="connsiteY41" fmla="*/ 879376 h 2762190"/>
                <a:gd name="connsiteX42" fmla="*/ 5480930 w 6445110"/>
                <a:gd name="connsiteY42" fmla="*/ 27954 h 2762190"/>
                <a:gd name="connsiteX43" fmla="*/ 5694861 w 6445110"/>
                <a:gd name="connsiteY43" fmla="*/ 294866 h 2762190"/>
                <a:gd name="connsiteX44" fmla="*/ 5827155 w 6445110"/>
                <a:gd name="connsiteY44" fmla="*/ 536036 h 2762190"/>
                <a:gd name="connsiteX45" fmla="*/ 5968671 w 6445110"/>
                <a:gd name="connsiteY45" fmla="*/ 292273 h 2762190"/>
                <a:gd name="connsiteX46" fmla="*/ 6135323 w 6445110"/>
                <a:gd name="connsiteY46" fmla="*/ 356179 h 2762190"/>
                <a:gd name="connsiteX47" fmla="*/ 6293190 w 6445110"/>
                <a:gd name="connsiteY47" fmla="*/ 387821 h 2762190"/>
                <a:gd name="connsiteX48" fmla="*/ 6429926 w 6445110"/>
                <a:gd name="connsiteY48" fmla="*/ 243980 h 276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445110" h="2762190">
                  <a:moveTo>
                    <a:pt x="20141" y="2748873"/>
                  </a:moveTo>
                  <a:cubicBezTo>
                    <a:pt x="110104" y="2752755"/>
                    <a:pt x="130030" y="2633666"/>
                    <a:pt x="120608" y="2510964"/>
                  </a:cubicBezTo>
                  <a:cubicBezTo>
                    <a:pt x="111194" y="2388269"/>
                    <a:pt x="-12154" y="1798196"/>
                    <a:pt x="129509" y="1740965"/>
                  </a:cubicBezTo>
                  <a:cubicBezTo>
                    <a:pt x="271178" y="1683741"/>
                    <a:pt x="312818" y="1885619"/>
                    <a:pt x="334892" y="1956899"/>
                  </a:cubicBezTo>
                  <a:cubicBezTo>
                    <a:pt x="356959" y="2028186"/>
                    <a:pt x="388878" y="2164992"/>
                    <a:pt x="471690" y="2136326"/>
                  </a:cubicBezTo>
                  <a:cubicBezTo>
                    <a:pt x="554510" y="2107668"/>
                    <a:pt x="534031" y="1993298"/>
                    <a:pt x="609132" y="2004830"/>
                  </a:cubicBezTo>
                  <a:cubicBezTo>
                    <a:pt x="684233" y="2016370"/>
                    <a:pt x="717011" y="2137086"/>
                    <a:pt x="791943" y="2325697"/>
                  </a:cubicBezTo>
                  <a:cubicBezTo>
                    <a:pt x="816780" y="2388223"/>
                    <a:pt x="855097" y="2502225"/>
                    <a:pt x="900014" y="2509322"/>
                  </a:cubicBezTo>
                  <a:cubicBezTo>
                    <a:pt x="1000135" y="2525135"/>
                    <a:pt x="996767" y="2397691"/>
                    <a:pt x="987352" y="2274988"/>
                  </a:cubicBezTo>
                  <a:cubicBezTo>
                    <a:pt x="977931" y="2152286"/>
                    <a:pt x="854583" y="1562213"/>
                    <a:pt x="996245" y="1504981"/>
                  </a:cubicBezTo>
                  <a:lnTo>
                    <a:pt x="996660" y="1504744"/>
                  </a:lnTo>
                  <a:cubicBezTo>
                    <a:pt x="1138329" y="1447513"/>
                    <a:pt x="1179969" y="1649398"/>
                    <a:pt x="1202044" y="1720678"/>
                  </a:cubicBezTo>
                  <a:cubicBezTo>
                    <a:pt x="1224118" y="1791958"/>
                    <a:pt x="1256037" y="1928763"/>
                    <a:pt x="1338849" y="1900098"/>
                  </a:cubicBezTo>
                  <a:cubicBezTo>
                    <a:pt x="1421661" y="1871440"/>
                    <a:pt x="1401182" y="1757077"/>
                    <a:pt x="1476283" y="1768610"/>
                  </a:cubicBezTo>
                  <a:cubicBezTo>
                    <a:pt x="1551384" y="1780142"/>
                    <a:pt x="1613994" y="2000304"/>
                    <a:pt x="1696468" y="2185739"/>
                  </a:cubicBezTo>
                  <a:cubicBezTo>
                    <a:pt x="1778935" y="2371166"/>
                    <a:pt x="1860343" y="2415637"/>
                    <a:pt x="1943822" y="2350258"/>
                  </a:cubicBezTo>
                  <a:cubicBezTo>
                    <a:pt x="2027302" y="2284886"/>
                    <a:pt x="2097477" y="2209808"/>
                    <a:pt x="2024340" y="1813948"/>
                  </a:cubicBezTo>
                  <a:cubicBezTo>
                    <a:pt x="1951203" y="1418088"/>
                    <a:pt x="1920934" y="1013220"/>
                    <a:pt x="2048386" y="962526"/>
                  </a:cubicBezTo>
                  <a:cubicBezTo>
                    <a:pt x="2175839" y="911832"/>
                    <a:pt x="2232586" y="1120262"/>
                    <a:pt x="2262318" y="1229438"/>
                  </a:cubicBezTo>
                  <a:cubicBezTo>
                    <a:pt x="2292042" y="1338613"/>
                    <a:pt x="2305500" y="1505519"/>
                    <a:pt x="2394604" y="1470600"/>
                  </a:cubicBezTo>
                  <a:cubicBezTo>
                    <a:pt x="2483715" y="1435681"/>
                    <a:pt x="2474094" y="1243740"/>
                    <a:pt x="2536128" y="1226844"/>
                  </a:cubicBezTo>
                  <a:cubicBezTo>
                    <a:pt x="2598162" y="1209957"/>
                    <a:pt x="2664462" y="1218558"/>
                    <a:pt x="2702780" y="1290743"/>
                  </a:cubicBezTo>
                  <a:cubicBezTo>
                    <a:pt x="2741090" y="1362936"/>
                    <a:pt x="2814165" y="1367026"/>
                    <a:pt x="2860647" y="1322386"/>
                  </a:cubicBezTo>
                  <a:cubicBezTo>
                    <a:pt x="2907129" y="1277753"/>
                    <a:pt x="2922627" y="1165217"/>
                    <a:pt x="2997391" y="1178544"/>
                  </a:cubicBezTo>
                  <a:cubicBezTo>
                    <a:pt x="3050609" y="1188043"/>
                    <a:pt x="3073381" y="1203159"/>
                    <a:pt x="3139183" y="1337171"/>
                  </a:cubicBezTo>
                  <a:cubicBezTo>
                    <a:pt x="3204985" y="1471175"/>
                    <a:pt x="3231908" y="1562849"/>
                    <a:pt x="3291050" y="1679613"/>
                  </a:cubicBezTo>
                  <a:cubicBezTo>
                    <a:pt x="3343601" y="1783357"/>
                    <a:pt x="3393957" y="1811500"/>
                    <a:pt x="3453106" y="1814056"/>
                  </a:cubicBezTo>
                  <a:cubicBezTo>
                    <a:pt x="3543061" y="1817938"/>
                    <a:pt x="3562995" y="1698849"/>
                    <a:pt x="3553573" y="1576146"/>
                  </a:cubicBezTo>
                  <a:cubicBezTo>
                    <a:pt x="3544151" y="1453444"/>
                    <a:pt x="3420804" y="863379"/>
                    <a:pt x="3562473" y="806147"/>
                  </a:cubicBezTo>
                  <a:cubicBezTo>
                    <a:pt x="3704135" y="748909"/>
                    <a:pt x="3745775" y="950802"/>
                    <a:pt x="3767857" y="1022082"/>
                  </a:cubicBezTo>
                  <a:cubicBezTo>
                    <a:pt x="3789932" y="1093362"/>
                    <a:pt x="3821843" y="1230167"/>
                    <a:pt x="3904655" y="1201501"/>
                  </a:cubicBezTo>
                  <a:cubicBezTo>
                    <a:pt x="3987467" y="1172836"/>
                    <a:pt x="3966988" y="1058481"/>
                    <a:pt x="4042097" y="1070013"/>
                  </a:cubicBezTo>
                  <a:cubicBezTo>
                    <a:pt x="4117198" y="1081546"/>
                    <a:pt x="4149984" y="1202268"/>
                    <a:pt x="4224900" y="1390865"/>
                  </a:cubicBezTo>
                  <a:cubicBezTo>
                    <a:pt x="4249745" y="1453398"/>
                    <a:pt x="4288055" y="1567407"/>
                    <a:pt x="4332971" y="1574505"/>
                  </a:cubicBezTo>
                  <a:cubicBezTo>
                    <a:pt x="4433093" y="1590318"/>
                    <a:pt x="4429732" y="1462866"/>
                    <a:pt x="4420310" y="1340171"/>
                  </a:cubicBezTo>
                  <a:cubicBezTo>
                    <a:pt x="4410887" y="1217468"/>
                    <a:pt x="4287541" y="627388"/>
                    <a:pt x="4429210" y="570164"/>
                  </a:cubicBezTo>
                  <a:cubicBezTo>
                    <a:pt x="4570873" y="512933"/>
                    <a:pt x="4612520" y="714819"/>
                    <a:pt x="4634594" y="786106"/>
                  </a:cubicBezTo>
                  <a:cubicBezTo>
                    <a:pt x="4656669" y="857386"/>
                    <a:pt x="4688580" y="994191"/>
                    <a:pt x="4771392" y="965526"/>
                  </a:cubicBezTo>
                  <a:cubicBezTo>
                    <a:pt x="4854212" y="936860"/>
                    <a:pt x="4833734" y="822498"/>
                    <a:pt x="4908834" y="834038"/>
                  </a:cubicBezTo>
                  <a:cubicBezTo>
                    <a:pt x="4983935" y="845570"/>
                    <a:pt x="5046537" y="1065724"/>
                    <a:pt x="5129011" y="1251152"/>
                  </a:cubicBezTo>
                  <a:cubicBezTo>
                    <a:pt x="5211478" y="1436587"/>
                    <a:pt x="5292886" y="1481065"/>
                    <a:pt x="5376365" y="1415679"/>
                  </a:cubicBezTo>
                  <a:cubicBezTo>
                    <a:pt x="5459845" y="1350307"/>
                    <a:pt x="5530012" y="1275236"/>
                    <a:pt x="5456883" y="879376"/>
                  </a:cubicBezTo>
                  <a:cubicBezTo>
                    <a:pt x="5383754" y="483516"/>
                    <a:pt x="5353470" y="78648"/>
                    <a:pt x="5480930" y="27954"/>
                  </a:cubicBezTo>
                  <a:cubicBezTo>
                    <a:pt x="5608389" y="-22740"/>
                    <a:pt x="5665137" y="185691"/>
                    <a:pt x="5694861" y="294866"/>
                  </a:cubicBezTo>
                  <a:cubicBezTo>
                    <a:pt x="5724586" y="404042"/>
                    <a:pt x="5738044" y="570955"/>
                    <a:pt x="5827155" y="536036"/>
                  </a:cubicBezTo>
                  <a:cubicBezTo>
                    <a:pt x="5916258" y="501110"/>
                    <a:pt x="5906645" y="309176"/>
                    <a:pt x="5968671" y="292273"/>
                  </a:cubicBezTo>
                  <a:cubicBezTo>
                    <a:pt x="6030705" y="275385"/>
                    <a:pt x="6097013" y="283986"/>
                    <a:pt x="6135323" y="356179"/>
                  </a:cubicBezTo>
                  <a:cubicBezTo>
                    <a:pt x="6173633" y="428364"/>
                    <a:pt x="6246708" y="432461"/>
                    <a:pt x="6293190" y="387821"/>
                  </a:cubicBezTo>
                  <a:cubicBezTo>
                    <a:pt x="6339672" y="343181"/>
                    <a:pt x="6355961" y="226809"/>
                    <a:pt x="6429926" y="243980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7" name="Freeform: Shape 86">
              <a:extLst>
                <a:ext uri="{FF2B5EF4-FFF2-40B4-BE49-F238E27FC236}">
                  <a16:creationId xmlns:a16="http://schemas.microsoft.com/office/drawing/2014/main" id="{3AAF5973-01DD-4678-A438-3159CD04D359}"/>
                </a:ext>
              </a:extLst>
            </p:cNvPr>
            <p:cNvSpPr/>
            <p:nvPr/>
          </p:nvSpPr>
          <p:spPr>
            <a:xfrm>
              <a:off x="7755836" y="1989270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5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5"/>
                    <a:pt x="316578" y="613015"/>
                  </a:cubicBezTo>
                  <a:cubicBezTo>
                    <a:pt x="152860" y="613015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8" name="Freeform: Shape 87">
              <a:extLst>
                <a:ext uri="{FF2B5EF4-FFF2-40B4-BE49-F238E27FC236}">
                  <a16:creationId xmlns:a16="http://schemas.microsoft.com/office/drawing/2014/main" id="{CAF5AABE-A6D9-42E5-958A-723E7C3FB1EB}"/>
                </a:ext>
              </a:extLst>
            </p:cNvPr>
            <p:cNvSpPr/>
            <p:nvPr/>
          </p:nvSpPr>
          <p:spPr>
            <a:xfrm>
              <a:off x="11825970" y="872447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4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4"/>
                    <a:pt x="316578" y="613014"/>
                  </a:cubicBezTo>
                  <a:cubicBezTo>
                    <a:pt x="152860" y="613014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pic>
        <p:nvPicPr>
          <p:cNvPr id="69" name="Obraz 68">
            <a:extLst>
              <a:ext uri="{FF2B5EF4-FFF2-40B4-BE49-F238E27FC236}">
                <a16:creationId xmlns:a16="http://schemas.microsoft.com/office/drawing/2014/main" id="{1A2219A8-957B-452D-A664-50DC43076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239" y="138631"/>
            <a:ext cx="4436203" cy="6365557"/>
          </a:xfrm>
          <a:prstGeom prst="rect">
            <a:avLst/>
          </a:prstGeom>
        </p:spPr>
      </p:pic>
      <p:pic>
        <p:nvPicPr>
          <p:cNvPr id="70" name="Obraz 69">
            <a:extLst>
              <a:ext uri="{FF2B5EF4-FFF2-40B4-BE49-F238E27FC236}">
                <a16:creationId xmlns:a16="http://schemas.microsoft.com/office/drawing/2014/main" id="{4EB9D2A9-1952-42FA-BFAD-682F53F14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04" y="138631"/>
            <a:ext cx="6620510" cy="4237126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55BBC-76ED-B945-BB42-B26619508C84}"/>
              </a:ext>
            </a:extLst>
          </p:cNvPr>
          <p:cNvGrpSpPr/>
          <p:nvPr/>
        </p:nvGrpSpPr>
        <p:grpSpPr>
          <a:xfrm rot="5400000">
            <a:off x="5015646" y="4217109"/>
            <a:ext cx="490132" cy="4043083"/>
            <a:chOff x="11565648" y="2315737"/>
            <a:chExt cx="490132" cy="438873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EF82EE5-CAAF-F34A-B464-2CB4C675FC1D}"/>
                </a:ext>
              </a:extLst>
            </p:cNvPr>
            <p:cNvGrpSpPr/>
            <p:nvPr/>
          </p:nvGrpSpPr>
          <p:grpSpPr>
            <a:xfrm>
              <a:off x="11565648" y="2315737"/>
              <a:ext cx="434854" cy="4387974"/>
              <a:chOff x="11565648" y="2315737"/>
              <a:chExt cx="434854" cy="4387974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7EABD95-EE1F-1147-A10D-DD9C029140C7}"/>
                  </a:ext>
                </a:extLst>
              </p:cNvPr>
              <p:cNvSpPr/>
              <p:nvPr/>
            </p:nvSpPr>
            <p:spPr>
              <a:xfrm>
                <a:off x="11688760" y="2315737"/>
                <a:ext cx="311742" cy="438797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AD436FA-B98F-8E4F-B9E9-B95CDDDB2BE0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C0DCBE1-5906-A748-B441-62C0DAB5A807}"/>
                </a:ext>
              </a:extLst>
            </p:cNvPr>
            <p:cNvSpPr txBox="1"/>
            <p:nvPr/>
          </p:nvSpPr>
          <p:spPr>
            <a:xfrm rot="16200000">
              <a:off x="9707905" y="4356598"/>
              <a:ext cx="43879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" pitchFamily="50" charset="-18"/>
                  <a:hlinkClick r:id="rId4"/>
                </a:rPr>
                <a:t>https://pl.wikipedia.org/wiki/Fryderyk_Chopin#/media/Plik:Frederic_Chopin_photo.jpeg</a:t>
              </a:r>
              <a:endParaRPr lang="pl-PL" sz="700" dirty="0">
                <a:latin typeface="HK Grotesk" pitchFamily="50" charset="-18"/>
              </a:endParaRPr>
            </a:p>
            <a:p>
              <a:r>
                <a:rPr lang="pl-PL" sz="700" dirty="0"/>
                <a:t>https://deon.pl/po-godzinach/michalki/najstarsze-zdjecie-papieza-galeria,398738</a:t>
              </a:r>
            </a:p>
          </p:txBody>
        </p:sp>
      </p:grpSp>
      <p:sp>
        <p:nvSpPr>
          <p:cNvPr id="2" name="Prostokąt 1"/>
          <p:cNvSpPr/>
          <p:nvPr/>
        </p:nvSpPr>
        <p:spPr>
          <a:xfrm>
            <a:off x="2111192" y="4460145"/>
            <a:ext cx="52205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W tamtych czasach pozujący do zdjęcia musiał długo i cierpliwie pozostawać bez ruchu, aby udało się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naświetlanie.</a:t>
            </a:r>
            <a:endParaRPr lang="pl-PL" dirty="0">
              <a:solidFill>
                <a:srgbClr val="005B7F"/>
              </a:solidFill>
              <a:latin typeface="HK Grotesk" pitchFamily="50" charset="-18"/>
            </a:endParaRPr>
          </a:p>
        </p:txBody>
      </p:sp>
      <p:sp>
        <p:nvSpPr>
          <p:cNvPr id="71" name="Prostokąt 70"/>
          <p:cNvSpPr/>
          <p:nvPr/>
        </p:nvSpPr>
        <p:spPr>
          <a:xfrm>
            <a:off x="466282" y="4032592"/>
            <a:ext cx="6225187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1200" dirty="0">
                <a:solidFill>
                  <a:srgbClr val="005B7F"/>
                </a:solidFill>
                <a:latin typeface="HK Grotesk" pitchFamily="50" charset="-18"/>
              </a:rPr>
              <a:t>Najstarsze zdjęcie, jakie zrobiono papieżowi, ok. 150 lat temu. Na zdjęciu Pius IX.</a:t>
            </a:r>
          </a:p>
        </p:txBody>
      </p:sp>
      <p:sp>
        <p:nvSpPr>
          <p:cNvPr id="72" name="Prostokąt 71"/>
          <p:cNvSpPr/>
          <p:nvPr/>
        </p:nvSpPr>
        <p:spPr>
          <a:xfrm>
            <a:off x="7690268" y="6151440"/>
            <a:ext cx="3966817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1200" dirty="0">
                <a:solidFill>
                  <a:srgbClr val="005B7F"/>
                </a:solidFill>
                <a:latin typeface="HK Grotesk" pitchFamily="50" charset="-18"/>
              </a:rPr>
              <a:t>Fryderyk </a:t>
            </a:r>
            <a:r>
              <a:rPr lang="fr-FR" sz="1200" dirty="0">
                <a:solidFill>
                  <a:srgbClr val="005B7F"/>
                </a:solidFill>
                <a:latin typeface="HK Grotesk" pitchFamily="50" charset="-18"/>
              </a:rPr>
              <a:t>Chopin w 1849, fot. Louis-Auguste Bisson</a:t>
            </a:r>
            <a:endParaRPr lang="pl-PL" sz="1200" dirty="0">
              <a:solidFill>
                <a:srgbClr val="005B7F"/>
              </a:solidFill>
              <a:latin typeface="HK Grotesk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0851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1" grpId="0" animBg="1"/>
      <p:bldP spid="7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afika Start3">
            <a:extLst>
              <a:ext uri="{FF2B5EF4-FFF2-40B4-BE49-F238E27FC236}">
                <a16:creationId xmlns:a16="http://schemas.microsoft.com/office/drawing/2014/main" id="{2D29B4CE-4071-4889-9885-EC8F5D00FA11}"/>
              </a:ext>
            </a:extLst>
          </p:cNvPr>
          <p:cNvGrpSpPr/>
          <p:nvPr/>
        </p:nvGrpSpPr>
        <p:grpSpPr>
          <a:xfrm rot="2812513">
            <a:off x="-1088672" y="4850696"/>
            <a:ext cx="4081843" cy="3138874"/>
            <a:chOff x="6008782" y="128898"/>
            <a:chExt cx="6533553" cy="5024201"/>
          </a:xfrm>
        </p:grpSpPr>
        <p:sp>
          <p:nvSpPr>
            <p:cNvPr id="27" name="Freeform: Shape 70">
              <a:extLst>
                <a:ext uri="{FF2B5EF4-FFF2-40B4-BE49-F238E27FC236}">
                  <a16:creationId xmlns:a16="http://schemas.microsoft.com/office/drawing/2014/main" id="{9FF245B2-3932-4B49-8CD2-E9D67F11687F}"/>
                </a:ext>
              </a:extLst>
            </p:cNvPr>
            <p:cNvSpPr/>
            <p:nvPr/>
          </p:nvSpPr>
          <p:spPr>
            <a:xfrm>
              <a:off x="8058900" y="11371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8" name="Freeform: Shape 72">
              <a:extLst>
                <a:ext uri="{FF2B5EF4-FFF2-40B4-BE49-F238E27FC236}">
                  <a16:creationId xmlns:a16="http://schemas.microsoft.com/office/drawing/2014/main" id="{D5A0EB4F-0E93-478E-95EA-D1EC4B25A14A}"/>
                </a:ext>
              </a:extLst>
            </p:cNvPr>
            <p:cNvSpPr/>
            <p:nvPr/>
          </p:nvSpPr>
          <p:spPr>
            <a:xfrm>
              <a:off x="6876785" y="2501688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29" name="Freeform: Shape 73">
              <a:extLst>
                <a:ext uri="{FF2B5EF4-FFF2-40B4-BE49-F238E27FC236}">
                  <a16:creationId xmlns:a16="http://schemas.microsoft.com/office/drawing/2014/main" id="{1D4C4A61-EB05-48CF-85B5-ACC743F34254}"/>
                </a:ext>
              </a:extLst>
            </p:cNvPr>
            <p:cNvSpPr/>
            <p:nvPr/>
          </p:nvSpPr>
          <p:spPr>
            <a:xfrm>
              <a:off x="7330676" y="363695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0" name="Freeform: Shape 74">
              <a:extLst>
                <a:ext uri="{FF2B5EF4-FFF2-40B4-BE49-F238E27FC236}">
                  <a16:creationId xmlns:a16="http://schemas.microsoft.com/office/drawing/2014/main" id="{22B6BA99-00AF-4509-9126-B5E52159A8B9}"/>
                </a:ext>
              </a:extLst>
            </p:cNvPr>
            <p:cNvSpPr/>
            <p:nvPr/>
          </p:nvSpPr>
          <p:spPr>
            <a:xfrm>
              <a:off x="7162487" y="4953607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1" name="Freeform: Shape 75">
              <a:extLst>
                <a:ext uri="{FF2B5EF4-FFF2-40B4-BE49-F238E27FC236}">
                  <a16:creationId xmlns:a16="http://schemas.microsoft.com/office/drawing/2014/main" id="{528D803C-3205-4055-B761-A2F887D536A9}"/>
                </a:ext>
              </a:extLst>
            </p:cNvPr>
            <p:cNvSpPr/>
            <p:nvPr/>
          </p:nvSpPr>
          <p:spPr>
            <a:xfrm>
              <a:off x="8417748" y="4047325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2" name="Freeform: Shape 76">
              <a:extLst>
                <a:ext uri="{FF2B5EF4-FFF2-40B4-BE49-F238E27FC236}">
                  <a16:creationId xmlns:a16="http://schemas.microsoft.com/office/drawing/2014/main" id="{AC8F63B5-1B0D-44BB-8DFC-C35CA92289A2}"/>
                </a:ext>
              </a:extLst>
            </p:cNvPr>
            <p:cNvSpPr/>
            <p:nvPr/>
          </p:nvSpPr>
          <p:spPr>
            <a:xfrm>
              <a:off x="9114568" y="465351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7 w 268546"/>
                <a:gd name="connsiteY1" fmla="*/ 7087 h 199491"/>
                <a:gd name="connsiteX2" fmla="*/ 262203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7" y="7087"/>
                  </a:lnTo>
                  <a:lnTo>
                    <a:pt x="262203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3" name="Freeform: Shape 77">
              <a:extLst>
                <a:ext uri="{FF2B5EF4-FFF2-40B4-BE49-F238E27FC236}">
                  <a16:creationId xmlns:a16="http://schemas.microsoft.com/office/drawing/2014/main" id="{25D3742E-915A-48FA-A8C5-3BCF46FEFCAD}"/>
                </a:ext>
              </a:extLst>
            </p:cNvPr>
            <p:cNvSpPr/>
            <p:nvPr/>
          </p:nvSpPr>
          <p:spPr>
            <a:xfrm>
              <a:off x="10675821" y="3852555"/>
              <a:ext cx="268546" cy="199492"/>
            </a:xfrm>
            <a:custGeom>
              <a:avLst/>
              <a:gdLst>
                <a:gd name="connsiteX0" fmla="*/ 7086 w 268546"/>
                <a:gd name="connsiteY0" fmla="*/ 68334 h 199491"/>
                <a:gd name="connsiteX1" fmla="*/ 227174 w 268546"/>
                <a:gd name="connsiteY1" fmla="*/ 7087 h 199491"/>
                <a:gd name="connsiteX2" fmla="*/ 262210 w 268546"/>
                <a:gd name="connsiteY2" fmla="*/ 132986 h 199491"/>
                <a:gd name="connsiteX3" fmla="*/ 42122 w 268546"/>
                <a:gd name="connsiteY3" fmla="*/ 194233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4"/>
                  </a:moveTo>
                  <a:lnTo>
                    <a:pt x="227174" y="7087"/>
                  </a:lnTo>
                  <a:lnTo>
                    <a:pt x="262210" y="132986"/>
                  </a:lnTo>
                  <a:lnTo>
                    <a:pt x="42122" y="194233"/>
                  </a:lnTo>
                  <a:close/>
                </a:path>
              </a:pathLst>
            </a:custGeom>
            <a:solidFill>
              <a:srgbClr val="E30613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4" name="Freeform: Shape 78">
              <a:extLst>
                <a:ext uri="{FF2B5EF4-FFF2-40B4-BE49-F238E27FC236}">
                  <a16:creationId xmlns:a16="http://schemas.microsoft.com/office/drawing/2014/main" id="{319FD1B5-D2C8-402C-ADAB-7D6B6D839FEF}"/>
                </a:ext>
              </a:extLst>
            </p:cNvPr>
            <p:cNvSpPr/>
            <p:nvPr/>
          </p:nvSpPr>
          <p:spPr>
            <a:xfrm>
              <a:off x="9114636" y="2766523"/>
              <a:ext cx="268546" cy="199492"/>
            </a:xfrm>
            <a:custGeom>
              <a:avLst/>
              <a:gdLst>
                <a:gd name="connsiteX0" fmla="*/ 7087 w 268546"/>
                <a:gd name="connsiteY0" fmla="*/ 68330 h 199491"/>
                <a:gd name="connsiteX1" fmla="*/ 227159 w 268546"/>
                <a:gd name="connsiteY1" fmla="*/ 7087 h 199491"/>
                <a:gd name="connsiteX2" fmla="*/ 262195 w 268546"/>
                <a:gd name="connsiteY2" fmla="*/ 132986 h 199491"/>
                <a:gd name="connsiteX3" fmla="*/ 42123 w 268546"/>
                <a:gd name="connsiteY3" fmla="*/ 194229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0"/>
                  </a:moveTo>
                  <a:lnTo>
                    <a:pt x="227159" y="7087"/>
                  </a:lnTo>
                  <a:lnTo>
                    <a:pt x="262195" y="132986"/>
                  </a:lnTo>
                  <a:lnTo>
                    <a:pt x="42123" y="194229"/>
                  </a:lnTo>
                  <a:close/>
                </a:path>
              </a:pathLst>
            </a:custGeom>
            <a:solidFill>
              <a:srgbClr val="F7A60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5" name="Freeform: Shape 79">
              <a:extLst>
                <a:ext uri="{FF2B5EF4-FFF2-40B4-BE49-F238E27FC236}">
                  <a16:creationId xmlns:a16="http://schemas.microsoft.com/office/drawing/2014/main" id="{D3590255-25AA-4C48-B6F7-145574DF943A}"/>
                </a:ext>
              </a:extLst>
            </p:cNvPr>
            <p:cNvSpPr/>
            <p:nvPr/>
          </p:nvSpPr>
          <p:spPr>
            <a:xfrm>
              <a:off x="9721425" y="390577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2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2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6" name="Freeform: Shape 80">
              <a:extLst>
                <a:ext uri="{FF2B5EF4-FFF2-40B4-BE49-F238E27FC236}">
                  <a16:creationId xmlns:a16="http://schemas.microsoft.com/office/drawing/2014/main" id="{41C59A13-183C-441E-BA3E-CED72F5587D8}"/>
                </a:ext>
              </a:extLst>
            </p:cNvPr>
            <p:cNvSpPr/>
            <p:nvPr/>
          </p:nvSpPr>
          <p:spPr>
            <a:xfrm>
              <a:off x="9563440" y="1908682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2EA836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37" name="Freeform: Shape 81">
              <a:extLst>
                <a:ext uri="{FF2B5EF4-FFF2-40B4-BE49-F238E27FC236}">
                  <a16:creationId xmlns:a16="http://schemas.microsoft.com/office/drawing/2014/main" id="{663B9CE9-0F75-4ACB-BBC9-4860ECE54125}"/>
                </a:ext>
              </a:extLst>
            </p:cNvPr>
            <p:cNvSpPr/>
            <p:nvPr/>
          </p:nvSpPr>
          <p:spPr>
            <a:xfrm>
              <a:off x="10338856" y="1121265"/>
              <a:ext cx="268546" cy="199492"/>
            </a:xfrm>
            <a:custGeom>
              <a:avLst/>
              <a:gdLst>
                <a:gd name="connsiteX0" fmla="*/ 7086 w 268546"/>
                <a:gd name="connsiteY0" fmla="*/ 68332 h 199491"/>
                <a:gd name="connsiteX1" fmla="*/ 227166 w 268546"/>
                <a:gd name="connsiteY1" fmla="*/ 7087 h 199491"/>
                <a:gd name="connsiteX2" fmla="*/ 262200 w 268546"/>
                <a:gd name="connsiteY2" fmla="*/ 132979 h 199491"/>
                <a:gd name="connsiteX3" fmla="*/ 42120 w 268546"/>
                <a:gd name="connsiteY3" fmla="*/ 194224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6" y="68332"/>
                  </a:moveTo>
                  <a:lnTo>
                    <a:pt x="227166" y="7087"/>
                  </a:lnTo>
                  <a:lnTo>
                    <a:pt x="262200" y="132979"/>
                  </a:lnTo>
                  <a:lnTo>
                    <a:pt x="42120" y="194224"/>
                  </a:lnTo>
                  <a:close/>
                </a:path>
              </a:pathLst>
            </a:custGeom>
            <a:solidFill>
              <a:srgbClr val="00A1C0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1" name="Freeform: Shape 82">
              <a:extLst>
                <a:ext uri="{FF2B5EF4-FFF2-40B4-BE49-F238E27FC236}">
                  <a16:creationId xmlns:a16="http://schemas.microsoft.com/office/drawing/2014/main" id="{831E74C3-2DFD-493B-A31E-53EF4AFB6A30}"/>
                </a:ext>
              </a:extLst>
            </p:cNvPr>
            <p:cNvSpPr/>
            <p:nvPr/>
          </p:nvSpPr>
          <p:spPr>
            <a:xfrm>
              <a:off x="10759913" y="2682706"/>
              <a:ext cx="268546" cy="199492"/>
            </a:xfrm>
            <a:custGeom>
              <a:avLst/>
              <a:gdLst>
                <a:gd name="connsiteX0" fmla="*/ 7087 w 268546"/>
                <a:gd name="connsiteY0" fmla="*/ 68332 h 199491"/>
                <a:gd name="connsiteX1" fmla="*/ 227166 w 268546"/>
                <a:gd name="connsiteY1" fmla="*/ 7087 h 199491"/>
                <a:gd name="connsiteX2" fmla="*/ 262202 w 268546"/>
                <a:gd name="connsiteY2" fmla="*/ 132986 h 199491"/>
                <a:gd name="connsiteX3" fmla="*/ 42123 w 268546"/>
                <a:gd name="connsiteY3" fmla="*/ 194231 h 19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546" h="199491">
                  <a:moveTo>
                    <a:pt x="7087" y="68332"/>
                  </a:moveTo>
                  <a:lnTo>
                    <a:pt x="227166" y="7087"/>
                  </a:lnTo>
                  <a:lnTo>
                    <a:pt x="262202" y="132986"/>
                  </a:lnTo>
                  <a:lnTo>
                    <a:pt x="42123" y="194231"/>
                  </a:lnTo>
                  <a:close/>
                </a:path>
              </a:pathLst>
            </a:custGeom>
            <a:solidFill>
              <a:srgbClr val="004F7C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42" name="Freeform: Shape 83">
              <a:extLst>
                <a:ext uri="{FF2B5EF4-FFF2-40B4-BE49-F238E27FC236}">
                  <a16:creationId xmlns:a16="http://schemas.microsoft.com/office/drawing/2014/main" id="{7E36F1ED-603D-45EB-AE01-3967720586F5}"/>
                </a:ext>
              </a:extLst>
            </p:cNvPr>
            <p:cNvSpPr/>
            <p:nvPr/>
          </p:nvSpPr>
          <p:spPr>
            <a:xfrm>
              <a:off x="6011383" y="719754"/>
              <a:ext cx="5769908" cy="2861936"/>
            </a:xfrm>
            <a:custGeom>
              <a:avLst/>
              <a:gdLst>
                <a:gd name="connsiteX0" fmla="*/ 5751863 w 5769908"/>
                <a:gd name="connsiteY0" fmla="*/ 1120380 h 2861935"/>
                <a:gd name="connsiteX1" fmla="*/ 5394826 w 5769908"/>
                <a:gd name="connsiteY1" fmla="*/ 916162 h 2861935"/>
                <a:gd name="connsiteX2" fmla="*/ 5211716 w 5769908"/>
                <a:gd name="connsiteY2" fmla="*/ 243623 h 2861935"/>
                <a:gd name="connsiteX3" fmla="*/ 4891631 w 5769908"/>
                <a:gd name="connsiteY3" fmla="*/ 31939 h 2861935"/>
                <a:gd name="connsiteX4" fmla="*/ 4696430 w 5769908"/>
                <a:gd name="connsiteY4" fmla="*/ 383919 h 2861935"/>
                <a:gd name="connsiteX5" fmla="*/ 4875718 w 5769908"/>
                <a:gd name="connsiteY5" fmla="*/ 1500550 h 2861935"/>
                <a:gd name="connsiteX6" fmla="*/ 4760175 w 5769908"/>
                <a:gd name="connsiteY6" fmla="*/ 1734699 h 2861935"/>
                <a:gd name="connsiteX7" fmla="*/ 4534288 w 5769908"/>
                <a:gd name="connsiteY7" fmla="*/ 1577922 h 2861935"/>
                <a:gd name="connsiteX8" fmla="*/ 4210989 w 5769908"/>
                <a:gd name="connsiteY8" fmla="*/ 884604 h 2861935"/>
                <a:gd name="connsiteX9" fmla="*/ 3906120 w 5769908"/>
                <a:gd name="connsiteY9" fmla="*/ 967608 h 2861935"/>
                <a:gd name="connsiteX10" fmla="*/ 3978927 w 5769908"/>
                <a:gd name="connsiteY10" fmla="*/ 1729129 h 2861935"/>
                <a:gd name="connsiteX11" fmla="*/ 3863698 w 5769908"/>
                <a:gd name="connsiteY11" fmla="*/ 1978777 h 2861935"/>
                <a:gd name="connsiteX12" fmla="*/ 3645400 w 5769908"/>
                <a:gd name="connsiteY12" fmla="*/ 1835534 h 2861935"/>
                <a:gd name="connsiteX13" fmla="*/ 3236144 w 5769908"/>
                <a:gd name="connsiteY13" fmla="*/ 787391 h 2861935"/>
                <a:gd name="connsiteX14" fmla="*/ 3233474 w 5769908"/>
                <a:gd name="connsiteY14" fmla="*/ 782234 h 2861935"/>
                <a:gd name="connsiteX15" fmla="*/ 2886773 w 5769908"/>
                <a:gd name="connsiteY15" fmla="*/ 577802 h 2861935"/>
                <a:gd name="connsiteX16" fmla="*/ 2718187 w 5769908"/>
                <a:gd name="connsiteY16" fmla="*/ 922538 h 2861935"/>
                <a:gd name="connsiteX17" fmla="*/ 2901297 w 5769908"/>
                <a:gd name="connsiteY17" fmla="*/ 1595078 h 2861935"/>
                <a:gd name="connsiteX18" fmla="*/ 2697072 w 5769908"/>
                <a:gd name="connsiteY18" fmla="*/ 1952106 h 2861935"/>
                <a:gd name="connsiteX19" fmla="*/ 1697949 w 5769908"/>
                <a:gd name="connsiteY19" fmla="*/ 2224144 h 2861935"/>
                <a:gd name="connsiteX20" fmla="*/ 1340913 w 5769908"/>
                <a:gd name="connsiteY20" fmla="*/ 2019926 h 2861935"/>
                <a:gd name="connsiteX21" fmla="*/ 1157803 w 5769908"/>
                <a:gd name="connsiteY21" fmla="*/ 1347386 h 2861935"/>
                <a:gd name="connsiteX22" fmla="*/ 837719 w 5769908"/>
                <a:gd name="connsiteY22" fmla="*/ 1135710 h 2861935"/>
                <a:gd name="connsiteX23" fmla="*/ 642516 w 5769908"/>
                <a:gd name="connsiteY23" fmla="*/ 1487690 h 2861935"/>
                <a:gd name="connsiteX24" fmla="*/ 821805 w 5769908"/>
                <a:gd name="connsiteY24" fmla="*/ 2604321 h 2861935"/>
                <a:gd name="connsiteX25" fmla="*/ 706262 w 5769908"/>
                <a:gd name="connsiteY25" fmla="*/ 2838463 h 2861935"/>
                <a:gd name="connsiteX26" fmla="*/ 480376 w 5769908"/>
                <a:gd name="connsiteY26" fmla="*/ 2681685 h 2861935"/>
                <a:gd name="connsiteX27" fmla="*/ 157076 w 5769908"/>
                <a:gd name="connsiteY27" fmla="*/ 1988368 h 2861935"/>
                <a:gd name="connsiteX28" fmla="*/ 20141 w 5769908"/>
                <a:gd name="connsiteY28" fmla="*/ 1956986 h 286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769908" h="2861935">
                  <a:moveTo>
                    <a:pt x="5751863" y="1120380"/>
                  </a:moveTo>
                  <a:cubicBezTo>
                    <a:pt x="5553491" y="1174396"/>
                    <a:pt x="5442244" y="1090341"/>
                    <a:pt x="5394826" y="916162"/>
                  </a:cubicBezTo>
                  <a:cubicBezTo>
                    <a:pt x="5347409" y="741975"/>
                    <a:pt x="5259141" y="417809"/>
                    <a:pt x="5211716" y="243623"/>
                  </a:cubicBezTo>
                  <a:cubicBezTo>
                    <a:pt x="5164290" y="69444"/>
                    <a:pt x="5053718" y="-12187"/>
                    <a:pt x="4891631" y="31939"/>
                  </a:cubicBezTo>
                  <a:cubicBezTo>
                    <a:pt x="4729545" y="76073"/>
                    <a:pt x="4674270" y="177990"/>
                    <a:pt x="4696430" y="383919"/>
                  </a:cubicBezTo>
                  <a:cubicBezTo>
                    <a:pt x="4706611" y="478593"/>
                    <a:pt x="4890642" y="1340580"/>
                    <a:pt x="4875718" y="1500550"/>
                  </a:cubicBezTo>
                  <a:cubicBezTo>
                    <a:pt x="4860818" y="1660526"/>
                    <a:pt x="4842649" y="1708343"/>
                    <a:pt x="4760175" y="1734699"/>
                  </a:cubicBezTo>
                  <a:cubicBezTo>
                    <a:pt x="4677700" y="1761047"/>
                    <a:pt x="4602515" y="1699665"/>
                    <a:pt x="4534288" y="1577922"/>
                  </a:cubicBezTo>
                  <a:cubicBezTo>
                    <a:pt x="4466063" y="1456178"/>
                    <a:pt x="4347764" y="967232"/>
                    <a:pt x="4210989" y="884604"/>
                  </a:cubicBezTo>
                  <a:cubicBezTo>
                    <a:pt x="4061570" y="794334"/>
                    <a:pt x="3938538" y="910937"/>
                    <a:pt x="3906120" y="967608"/>
                  </a:cubicBezTo>
                  <a:cubicBezTo>
                    <a:pt x="3826777" y="1106316"/>
                    <a:pt x="3976019" y="1589600"/>
                    <a:pt x="3978927" y="1729129"/>
                  </a:cubicBezTo>
                  <a:cubicBezTo>
                    <a:pt x="3981835" y="1868658"/>
                    <a:pt x="3948152" y="1959687"/>
                    <a:pt x="3863698" y="1978777"/>
                  </a:cubicBezTo>
                  <a:cubicBezTo>
                    <a:pt x="3779252" y="1997874"/>
                    <a:pt x="3739353" y="1965864"/>
                    <a:pt x="3645400" y="1835534"/>
                  </a:cubicBezTo>
                  <a:cubicBezTo>
                    <a:pt x="3551448" y="1705197"/>
                    <a:pt x="3275359" y="874162"/>
                    <a:pt x="3236144" y="787391"/>
                  </a:cubicBezTo>
                  <a:lnTo>
                    <a:pt x="3233474" y="782234"/>
                  </a:lnTo>
                  <a:cubicBezTo>
                    <a:pt x="3155280" y="590446"/>
                    <a:pt x="3048859" y="533668"/>
                    <a:pt x="2886773" y="577802"/>
                  </a:cubicBezTo>
                  <a:cubicBezTo>
                    <a:pt x="2724686" y="621935"/>
                    <a:pt x="2670762" y="748351"/>
                    <a:pt x="2718187" y="922538"/>
                  </a:cubicBezTo>
                  <a:cubicBezTo>
                    <a:pt x="2765605" y="1096717"/>
                    <a:pt x="2853872" y="1420891"/>
                    <a:pt x="2901297" y="1595078"/>
                  </a:cubicBezTo>
                  <a:cubicBezTo>
                    <a:pt x="2948730" y="1769257"/>
                    <a:pt x="2895450" y="1898098"/>
                    <a:pt x="2697072" y="1952106"/>
                  </a:cubicBezTo>
                  <a:lnTo>
                    <a:pt x="1697949" y="2224144"/>
                  </a:lnTo>
                  <a:cubicBezTo>
                    <a:pt x="1499578" y="2278152"/>
                    <a:pt x="1388338" y="2194105"/>
                    <a:pt x="1340913" y="2019926"/>
                  </a:cubicBezTo>
                  <a:cubicBezTo>
                    <a:pt x="1293495" y="1845747"/>
                    <a:pt x="1205228" y="1521573"/>
                    <a:pt x="1157803" y="1347386"/>
                  </a:cubicBezTo>
                  <a:cubicBezTo>
                    <a:pt x="1110378" y="1173207"/>
                    <a:pt x="999806" y="1091577"/>
                    <a:pt x="837719" y="1135710"/>
                  </a:cubicBezTo>
                  <a:cubicBezTo>
                    <a:pt x="675632" y="1179836"/>
                    <a:pt x="620357" y="1281754"/>
                    <a:pt x="642516" y="1487690"/>
                  </a:cubicBezTo>
                  <a:cubicBezTo>
                    <a:pt x="652698" y="1582357"/>
                    <a:pt x="836721" y="2444344"/>
                    <a:pt x="821805" y="2604321"/>
                  </a:cubicBezTo>
                  <a:cubicBezTo>
                    <a:pt x="806897" y="2764290"/>
                    <a:pt x="788736" y="2812114"/>
                    <a:pt x="706262" y="2838463"/>
                  </a:cubicBezTo>
                  <a:cubicBezTo>
                    <a:pt x="623787" y="2864818"/>
                    <a:pt x="548602" y="2803429"/>
                    <a:pt x="480376" y="2681685"/>
                  </a:cubicBezTo>
                  <a:cubicBezTo>
                    <a:pt x="412149" y="2559942"/>
                    <a:pt x="293843" y="2070996"/>
                    <a:pt x="157076" y="1988368"/>
                  </a:cubicBezTo>
                  <a:cubicBezTo>
                    <a:pt x="107795" y="1958590"/>
                    <a:pt x="61375" y="1951324"/>
                    <a:pt x="20141" y="1956986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2" name="Freeform: Shape 84">
              <a:extLst>
                <a:ext uri="{FF2B5EF4-FFF2-40B4-BE49-F238E27FC236}">
                  <a16:creationId xmlns:a16="http://schemas.microsoft.com/office/drawing/2014/main" id="{19222A65-B43F-431D-B91D-5C18A4E7D547}"/>
                </a:ext>
              </a:extLst>
            </p:cNvPr>
            <p:cNvSpPr/>
            <p:nvPr/>
          </p:nvSpPr>
          <p:spPr>
            <a:xfrm>
              <a:off x="6012825" y="128898"/>
              <a:ext cx="6529510" cy="1987242"/>
            </a:xfrm>
            <a:custGeom>
              <a:avLst/>
              <a:gdLst>
                <a:gd name="connsiteX0" fmla="*/ 6516299 w 6529510"/>
                <a:gd name="connsiteY0" fmla="*/ 474841 h 1987242"/>
                <a:gd name="connsiteX1" fmla="*/ 5984961 w 6529510"/>
                <a:gd name="connsiteY1" fmla="*/ 423618 h 1987242"/>
                <a:gd name="connsiteX2" fmla="*/ 5905770 w 6529510"/>
                <a:gd name="connsiteY2" fmla="*/ 445179 h 1987242"/>
                <a:gd name="connsiteX3" fmla="*/ 5473740 w 6529510"/>
                <a:gd name="connsiteY3" fmla="*/ 758702 h 1987242"/>
                <a:gd name="connsiteX4" fmla="*/ 4736742 w 6529510"/>
                <a:gd name="connsiteY4" fmla="*/ 803450 h 1987242"/>
                <a:gd name="connsiteX5" fmla="*/ 4183974 w 6529510"/>
                <a:gd name="connsiteY5" fmla="*/ 354272 h 1987242"/>
                <a:gd name="connsiteX6" fmla="*/ 4247504 w 6529510"/>
                <a:gd name="connsiteY6" fmla="*/ 25142 h 1987242"/>
                <a:gd name="connsiteX7" fmla="*/ 4487961 w 6529510"/>
                <a:gd name="connsiteY7" fmla="*/ 391439 h 1987242"/>
                <a:gd name="connsiteX8" fmla="*/ 3883993 w 6529510"/>
                <a:gd name="connsiteY8" fmla="*/ 843724 h 1987242"/>
                <a:gd name="connsiteX9" fmla="*/ 3870404 w 6529510"/>
                <a:gd name="connsiteY9" fmla="*/ 847430 h 1987242"/>
                <a:gd name="connsiteX10" fmla="*/ 3120516 w 6529510"/>
                <a:gd name="connsiteY10" fmla="*/ 763759 h 1987242"/>
                <a:gd name="connsiteX11" fmla="*/ 3142091 w 6529510"/>
                <a:gd name="connsiteY11" fmla="*/ 326113 h 1987242"/>
                <a:gd name="connsiteX12" fmla="*/ 3363719 w 6529510"/>
                <a:gd name="connsiteY12" fmla="*/ 577610 h 1987242"/>
                <a:gd name="connsiteX13" fmla="*/ 3114961 w 6529510"/>
                <a:gd name="connsiteY13" fmla="*/ 1245009 h 1987242"/>
                <a:gd name="connsiteX14" fmla="*/ 2456999 w 6529510"/>
                <a:gd name="connsiteY14" fmla="*/ 1580071 h 1987242"/>
                <a:gd name="connsiteX15" fmla="*/ 1925661 w 6529510"/>
                <a:gd name="connsiteY15" fmla="*/ 1528840 h 1987242"/>
                <a:gd name="connsiteX16" fmla="*/ 1846471 w 6529510"/>
                <a:gd name="connsiteY16" fmla="*/ 1550400 h 1987242"/>
                <a:gd name="connsiteX17" fmla="*/ 1414441 w 6529510"/>
                <a:gd name="connsiteY17" fmla="*/ 1863924 h 1987242"/>
                <a:gd name="connsiteX18" fmla="*/ 677442 w 6529510"/>
                <a:gd name="connsiteY18" fmla="*/ 1908671 h 1987242"/>
                <a:gd name="connsiteX19" fmla="*/ 124675 w 6529510"/>
                <a:gd name="connsiteY19" fmla="*/ 1459501 h 1987242"/>
                <a:gd name="connsiteX20" fmla="*/ 188213 w 6529510"/>
                <a:gd name="connsiteY20" fmla="*/ 1130371 h 1987242"/>
                <a:gd name="connsiteX21" fmla="*/ 428677 w 6529510"/>
                <a:gd name="connsiteY21" fmla="*/ 1496668 h 1987242"/>
                <a:gd name="connsiteX22" fmla="*/ 20141 w 6529510"/>
                <a:gd name="connsiteY22" fmla="*/ 1898098 h 198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29510" h="1987242">
                  <a:moveTo>
                    <a:pt x="6516299" y="474841"/>
                  </a:moveTo>
                  <a:cubicBezTo>
                    <a:pt x="6251036" y="443122"/>
                    <a:pt x="6306625" y="328039"/>
                    <a:pt x="5984961" y="423618"/>
                  </a:cubicBezTo>
                  <a:lnTo>
                    <a:pt x="5905770" y="445179"/>
                  </a:lnTo>
                  <a:cubicBezTo>
                    <a:pt x="5580054" y="525865"/>
                    <a:pt x="5686306" y="596877"/>
                    <a:pt x="5473740" y="758702"/>
                  </a:cubicBezTo>
                  <a:cubicBezTo>
                    <a:pt x="5261175" y="920521"/>
                    <a:pt x="4965697" y="869037"/>
                    <a:pt x="4736742" y="803450"/>
                  </a:cubicBezTo>
                  <a:cubicBezTo>
                    <a:pt x="4507779" y="737856"/>
                    <a:pt x="4266893" y="491606"/>
                    <a:pt x="4183974" y="354272"/>
                  </a:cubicBezTo>
                  <a:cubicBezTo>
                    <a:pt x="4101039" y="216937"/>
                    <a:pt x="4113454" y="49648"/>
                    <a:pt x="4247504" y="25142"/>
                  </a:cubicBezTo>
                  <a:cubicBezTo>
                    <a:pt x="4381570" y="635"/>
                    <a:pt x="4554338" y="57536"/>
                    <a:pt x="4487961" y="391439"/>
                  </a:cubicBezTo>
                  <a:cubicBezTo>
                    <a:pt x="4421591" y="725341"/>
                    <a:pt x="4115955" y="788565"/>
                    <a:pt x="3883993" y="843724"/>
                  </a:cubicBezTo>
                  <a:lnTo>
                    <a:pt x="3870404" y="847430"/>
                  </a:lnTo>
                  <a:cubicBezTo>
                    <a:pt x="3642508" y="917475"/>
                    <a:pt x="3346999" y="1017919"/>
                    <a:pt x="3120516" y="763759"/>
                  </a:cubicBezTo>
                  <a:cubicBezTo>
                    <a:pt x="2894023" y="509591"/>
                    <a:pt x="3014110" y="372955"/>
                    <a:pt x="3142091" y="326113"/>
                  </a:cubicBezTo>
                  <a:cubicBezTo>
                    <a:pt x="3270072" y="279278"/>
                    <a:pt x="3365568" y="417188"/>
                    <a:pt x="3363719" y="577610"/>
                  </a:cubicBezTo>
                  <a:cubicBezTo>
                    <a:pt x="3361862" y="738024"/>
                    <a:pt x="3279057" y="1072403"/>
                    <a:pt x="3114961" y="1245009"/>
                  </a:cubicBezTo>
                  <a:cubicBezTo>
                    <a:pt x="2950856" y="1417623"/>
                    <a:pt x="2722261" y="1611790"/>
                    <a:pt x="2456999" y="1580071"/>
                  </a:cubicBezTo>
                  <a:cubicBezTo>
                    <a:pt x="2191737" y="1548351"/>
                    <a:pt x="2247326" y="1433268"/>
                    <a:pt x="1925661" y="1528840"/>
                  </a:cubicBezTo>
                  <a:lnTo>
                    <a:pt x="1846471" y="1550400"/>
                  </a:lnTo>
                  <a:cubicBezTo>
                    <a:pt x="1520755" y="1631094"/>
                    <a:pt x="1627015" y="1702106"/>
                    <a:pt x="1414441" y="1863924"/>
                  </a:cubicBezTo>
                  <a:cubicBezTo>
                    <a:pt x="1201875" y="2025742"/>
                    <a:pt x="906397" y="1974266"/>
                    <a:pt x="677442" y="1908671"/>
                  </a:cubicBezTo>
                  <a:cubicBezTo>
                    <a:pt x="448488" y="1843077"/>
                    <a:pt x="207602" y="1596836"/>
                    <a:pt x="124675" y="1459501"/>
                  </a:cubicBezTo>
                  <a:cubicBezTo>
                    <a:pt x="41755" y="1322166"/>
                    <a:pt x="54155" y="1154877"/>
                    <a:pt x="188213" y="1130371"/>
                  </a:cubicBezTo>
                  <a:cubicBezTo>
                    <a:pt x="322271" y="1105864"/>
                    <a:pt x="495053" y="1162765"/>
                    <a:pt x="428677" y="1496668"/>
                  </a:cubicBezTo>
                  <a:cubicBezTo>
                    <a:pt x="380009" y="1741497"/>
                    <a:pt x="202706" y="1840798"/>
                    <a:pt x="20141" y="1898098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3" name="Freeform: Shape 85">
              <a:extLst>
                <a:ext uri="{FF2B5EF4-FFF2-40B4-BE49-F238E27FC236}">
                  <a16:creationId xmlns:a16="http://schemas.microsoft.com/office/drawing/2014/main" id="{DD22C608-7002-4CA5-A31D-C1B1F3066A78}"/>
                </a:ext>
              </a:extLst>
            </p:cNvPr>
            <p:cNvSpPr/>
            <p:nvPr/>
          </p:nvSpPr>
          <p:spPr>
            <a:xfrm>
              <a:off x="6008782" y="2381591"/>
              <a:ext cx="6445110" cy="2762190"/>
            </a:xfrm>
            <a:custGeom>
              <a:avLst/>
              <a:gdLst>
                <a:gd name="connsiteX0" fmla="*/ 20141 w 6445110"/>
                <a:gd name="connsiteY0" fmla="*/ 2748873 h 2762190"/>
                <a:gd name="connsiteX1" fmla="*/ 120608 w 6445110"/>
                <a:gd name="connsiteY1" fmla="*/ 2510964 h 2762190"/>
                <a:gd name="connsiteX2" fmla="*/ 129509 w 6445110"/>
                <a:gd name="connsiteY2" fmla="*/ 1740965 h 2762190"/>
                <a:gd name="connsiteX3" fmla="*/ 334892 w 6445110"/>
                <a:gd name="connsiteY3" fmla="*/ 1956899 h 2762190"/>
                <a:gd name="connsiteX4" fmla="*/ 471690 w 6445110"/>
                <a:gd name="connsiteY4" fmla="*/ 2136326 h 2762190"/>
                <a:gd name="connsiteX5" fmla="*/ 609132 w 6445110"/>
                <a:gd name="connsiteY5" fmla="*/ 2004830 h 2762190"/>
                <a:gd name="connsiteX6" fmla="*/ 791943 w 6445110"/>
                <a:gd name="connsiteY6" fmla="*/ 2325697 h 2762190"/>
                <a:gd name="connsiteX7" fmla="*/ 900014 w 6445110"/>
                <a:gd name="connsiteY7" fmla="*/ 2509322 h 2762190"/>
                <a:gd name="connsiteX8" fmla="*/ 987352 w 6445110"/>
                <a:gd name="connsiteY8" fmla="*/ 2274988 h 2762190"/>
                <a:gd name="connsiteX9" fmla="*/ 996245 w 6445110"/>
                <a:gd name="connsiteY9" fmla="*/ 1504981 h 2762190"/>
                <a:gd name="connsiteX10" fmla="*/ 996660 w 6445110"/>
                <a:gd name="connsiteY10" fmla="*/ 1504744 h 2762190"/>
                <a:gd name="connsiteX11" fmla="*/ 1202044 w 6445110"/>
                <a:gd name="connsiteY11" fmla="*/ 1720678 h 2762190"/>
                <a:gd name="connsiteX12" fmla="*/ 1338849 w 6445110"/>
                <a:gd name="connsiteY12" fmla="*/ 1900098 h 2762190"/>
                <a:gd name="connsiteX13" fmla="*/ 1476283 w 6445110"/>
                <a:gd name="connsiteY13" fmla="*/ 1768610 h 2762190"/>
                <a:gd name="connsiteX14" fmla="*/ 1696468 w 6445110"/>
                <a:gd name="connsiteY14" fmla="*/ 2185739 h 2762190"/>
                <a:gd name="connsiteX15" fmla="*/ 1943822 w 6445110"/>
                <a:gd name="connsiteY15" fmla="*/ 2350258 h 2762190"/>
                <a:gd name="connsiteX16" fmla="*/ 2024340 w 6445110"/>
                <a:gd name="connsiteY16" fmla="*/ 1813948 h 2762190"/>
                <a:gd name="connsiteX17" fmla="*/ 2048386 w 6445110"/>
                <a:gd name="connsiteY17" fmla="*/ 962526 h 2762190"/>
                <a:gd name="connsiteX18" fmla="*/ 2262318 w 6445110"/>
                <a:gd name="connsiteY18" fmla="*/ 1229438 h 2762190"/>
                <a:gd name="connsiteX19" fmla="*/ 2394604 w 6445110"/>
                <a:gd name="connsiteY19" fmla="*/ 1470600 h 2762190"/>
                <a:gd name="connsiteX20" fmla="*/ 2536128 w 6445110"/>
                <a:gd name="connsiteY20" fmla="*/ 1226844 h 2762190"/>
                <a:gd name="connsiteX21" fmla="*/ 2702780 w 6445110"/>
                <a:gd name="connsiteY21" fmla="*/ 1290743 h 2762190"/>
                <a:gd name="connsiteX22" fmla="*/ 2860647 w 6445110"/>
                <a:gd name="connsiteY22" fmla="*/ 1322386 h 2762190"/>
                <a:gd name="connsiteX23" fmla="*/ 2997391 w 6445110"/>
                <a:gd name="connsiteY23" fmla="*/ 1178544 h 2762190"/>
                <a:gd name="connsiteX24" fmla="*/ 3139183 w 6445110"/>
                <a:gd name="connsiteY24" fmla="*/ 1337171 h 2762190"/>
                <a:gd name="connsiteX25" fmla="*/ 3291050 w 6445110"/>
                <a:gd name="connsiteY25" fmla="*/ 1679613 h 2762190"/>
                <a:gd name="connsiteX26" fmla="*/ 3453106 w 6445110"/>
                <a:gd name="connsiteY26" fmla="*/ 1814056 h 2762190"/>
                <a:gd name="connsiteX27" fmla="*/ 3553573 w 6445110"/>
                <a:gd name="connsiteY27" fmla="*/ 1576146 h 2762190"/>
                <a:gd name="connsiteX28" fmla="*/ 3562473 w 6445110"/>
                <a:gd name="connsiteY28" fmla="*/ 806147 h 2762190"/>
                <a:gd name="connsiteX29" fmla="*/ 3767857 w 6445110"/>
                <a:gd name="connsiteY29" fmla="*/ 1022082 h 2762190"/>
                <a:gd name="connsiteX30" fmla="*/ 3904655 w 6445110"/>
                <a:gd name="connsiteY30" fmla="*/ 1201501 h 2762190"/>
                <a:gd name="connsiteX31" fmla="*/ 4042097 w 6445110"/>
                <a:gd name="connsiteY31" fmla="*/ 1070013 h 2762190"/>
                <a:gd name="connsiteX32" fmla="*/ 4224900 w 6445110"/>
                <a:gd name="connsiteY32" fmla="*/ 1390865 h 2762190"/>
                <a:gd name="connsiteX33" fmla="*/ 4332971 w 6445110"/>
                <a:gd name="connsiteY33" fmla="*/ 1574505 h 2762190"/>
                <a:gd name="connsiteX34" fmla="*/ 4420310 w 6445110"/>
                <a:gd name="connsiteY34" fmla="*/ 1340171 h 2762190"/>
                <a:gd name="connsiteX35" fmla="*/ 4429210 w 6445110"/>
                <a:gd name="connsiteY35" fmla="*/ 570164 h 2762190"/>
                <a:gd name="connsiteX36" fmla="*/ 4634594 w 6445110"/>
                <a:gd name="connsiteY36" fmla="*/ 786106 h 2762190"/>
                <a:gd name="connsiteX37" fmla="*/ 4771392 w 6445110"/>
                <a:gd name="connsiteY37" fmla="*/ 965526 h 2762190"/>
                <a:gd name="connsiteX38" fmla="*/ 4908834 w 6445110"/>
                <a:gd name="connsiteY38" fmla="*/ 834038 h 2762190"/>
                <a:gd name="connsiteX39" fmla="*/ 5129011 w 6445110"/>
                <a:gd name="connsiteY39" fmla="*/ 1251152 h 2762190"/>
                <a:gd name="connsiteX40" fmla="*/ 5376365 w 6445110"/>
                <a:gd name="connsiteY40" fmla="*/ 1415679 h 2762190"/>
                <a:gd name="connsiteX41" fmla="*/ 5456883 w 6445110"/>
                <a:gd name="connsiteY41" fmla="*/ 879376 h 2762190"/>
                <a:gd name="connsiteX42" fmla="*/ 5480930 w 6445110"/>
                <a:gd name="connsiteY42" fmla="*/ 27954 h 2762190"/>
                <a:gd name="connsiteX43" fmla="*/ 5694861 w 6445110"/>
                <a:gd name="connsiteY43" fmla="*/ 294866 h 2762190"/>
                <a:gd name="connsiteX44" fmla="*/ 5827155 w 6445110"/>
                <a:gd name="connsiteY44" fmla="*/ 536036 h 2762190"/>
                <a:gd name="connsiteX45" fmla="*/ 5968671 w 6445110"/>
                <a:gd name="connsiteY45" fmla="*/ 292273 h 2762190"/>
                <a:gd name="connsiteX46" fmla="*/ 6135323 w 6445110"/>
                <a:gd name="connsiteY46" fmla="*/ 356179 h 2762190"/>
                <a:gd name="connsiteX47" fmla="*/ 6293190 w 6445110"/>
                <a:gd name="connsiteY47" fmla="*/ 387821 h 2762190"/>
                <a:gd name="connsiteX48" fmla="*/ 6429926 w 6445110"/>
                <a:gd name="connsiteY48" fmla="*/ 243980 h 2762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445110" h="2762190">
                  <a:moveTo>
                    <a:pt x="20141" y="2748873"/>
                  </a:moveTo>
                  <a:cubicBezTo>
                    <a:pt x="110104" y="2752755"/>
                    <a:pt x="130030" y="2633666"/>
                    <a:pt x="120608" y="2510964"/>
                  </a:cubicBezTo>
                  <a:cubicBezTo>
                    <a:pt x="111194" y="2388269"/>
                    <a:pt x="-12154" y="1798196"/>
                    <a:pt x="129509" y="1740965"/>
                  </a:cubicBezTo>
                  <a:cubicBezTo>
                    <a:pt x="271178" y="1683741"/>
                    <a:pt x="312818" y="1885619"/>
                    <a:pt x="334892" y="1956899"/>
                  </a:cubicBezTo>
                  <a:cubicBezTo>
                    <a:pt x="356959" y="2028186"/>
                    <a:pt x="388878" y="2164992"/>
                    <a:pt x="471690" y="2136326"/>
                  </a:cubicBezTo>
                  <a:cubicBezTo>
                    <a:pt x="554510" y="2107668"/>
                    <a:pt x="534031" y="1993298"/>
                    <a:pt x="609132" y="2004830"/>
                  </a:cubicBezTo>
                  <a:cubicBezTo>
                    <a:pt x="684233" y="2016370"/>
                    <a:pt x="717011" y="2137086"/>
                    <a:pt x="791943" y="2325697"/>
                  </a:cubicBezTo>
                  <a:cubicBezTo>
                    <a:pt x="816780" y="2388223"/>
                    <a:pt x="855097" y="2502225"/>
                    <a:pt x="900014" y="2509322"/>
                  </a:cubicBezTo>
                  <a:cubicBezTo>
                    <a:pt x="1000135" y="2525135"/>
                    <a:pt x="996767" y="2397691"/>
                    <a:pt x="987352" y="2274988"/>
                  </a:cubicBezTo>
                  <a:cubicBezTo>
                    <a:pt x="977931" y="2152286"/>
                    <a:pt x="854583" y="1562213"/>
                    <a:pt x="996245" y="1504981"/>
                  </a:cubicBezTo>
                  <a:lnTo>
                    <a:pt x="996660" y="1504744"/>
                  </a:lnTo>
                  <a:cubicBezTo>
                    <a:pt x="1138329" y="1447513"/>
                    <a:pt x="1179969" y="1649398"/>
                    <a:pt x="1202044" y="1720678"/>
                  </a:cubicBezTo>
                  <a:cubicBezTo>
                    <a:pt x="1224118" y="1791958"/>
                    <a:pt x="1256037" y="1928763"/>
                    <a:pt x="1338849" y="1900098"/>
                  </a:cubicBezTo>
                  <a:cubicBezTo>
                    <a:pt x="1421661" y="1871440"/>
                    <a:pt x="1401182" y="1757077"/>
                    <a:pt x="1476283" y="1768610"/>
                  </a:cubicBezTo>
                  <a:cubicBezTo>
                    <a:pt x="1551384" y="1780142"/>
                    <a:pt x="1613994" y="2000304"/>
                    <a:pt x="1696468" y="2185739"/>
                  </a:cubicBezTo>
                  <a:cubicBezTo>
                    <a:pt x="1778935" y="2371166"/>
                    <a:pt x="1860343" y="2415637"/>
                    <a:pt x="1943822" y="2350258"/>
                  </a:cubicBezTo>
                  <a:cubicBezTo>
                    <a:pt x="2027302" y="2284886"/>
                    <a:pt x="2097477" y="2209808"/>
                    <a:pt x="2024340" y="1813948"/>
                  </a:cubicBezTo>
                  <a:cubicBezTo>
                    <a:pt x="1951203" y="1418088"/>
                    <a:pt x="1920934" y="1013220"/>
                    <a:pt x="2048386" y="962526"/>
                  </a:cubicBezTo>
                  <a:cubicBezTo>
                    <a:pt x="2175839" y="911832"/>
                    <a:pt x="2232586" y="1120262"/>
                    <a:pt x="2262318" y="1229438"/>
                  </a:cubicBezTo>
                  <a:cubicBezTo>
                    <a:pt x="2292042" y="1338613"/>
                    <a:pt x="2305500" y="1505519"/>
                    <a:pt x="2394604" y="1470600"/>
                  </a:cubicBezTo>
                  <a:cubicBezTo>
                    <a:pt x="2483715" y="1435681"/>
                    <a:pt x="2474094" y="1243740"/>
                    <a:pt x="2536128" y="1226844"/>
                  </a:cubicBezTo>
                  <a:cubicBezTo>
                    <a:pt x="2598162" y="1209957"/>
                    <a:pt x="2664462" y="1218558"/>
                    <a:pt x="2702780" y="1290743"/>
                  </a:cubicBezTo>
                  <a:cubicBezTo>
                    <a:pt x="2741090" y="1362936"/>
                    <a:pt x="2814165" y="1367026"/>
                    <a:pt x="2860647" y="1322386"/>
                  </a:cubicBezTo>
                  <a:cubicBezTo>
                    <a:pt x="2907129" y="1277753"/>
                    <a:pt x="2922627" y="1165217"/>
                    <a:pt x="2997391" y="1178544"/>
                  </a:cubicBezTo>
                  <a:cubicBezTo>
                    <a:pt x="3050609" y="1188043"/>
                    <a:pt x="3073381" y="1203159"/>
                    <a:pt x="3139183" y="1337171"/>
                  </a:cubicBezTo>
                  <a:cubicBezTo>
                    <a:pt x="3204985" y="1471175"/>
                    <a:pt x="3231908" y="1562849"/>
                    <a:pt x="3291050" y="1679613"/>
                  </a:cubicBezTo>
                  <a:cubicBezTo>
                    <a:pt x="3343601" y="1783357"/>
                    <a:pt x="3393957" y="1811500"/>
                    <a:pt x="3453106" y="1814056"/>
                  </a:cubicBezTo>
                  <a:cubicBezTo>
                    <a:pt x="3543061" y="1817938"/>
                    <a:pt x="3562995" y="1698849"/>
                    <a:pt x="3553573" y="1576146"/>
                  </a:cubicBezTo>
                  <a:cubicBezTo>
                    <a:pt x="3544151" y="1453444"/>
                    <a:pt x="3420804" y="863379"/>
                    <a:pt x="3562473" y="806147"/>
                  </a:cubicBezTo>
                  <a:cubicBezTo>
                    <a:pt x="3704135" y="748909"/>
                    <a:pt x="3745775" y="950802"/>
                    <a:pt x="3767857" y="1022082"/>
                  </a:cubicBezTo>
                  <a:cubicBezTo>
                    <a:pt x="3789932" y="1093362"/>
                    <a:pt x="3821843" y="1230167"/>
                    <a:pt x="3904655" y="1201501"/>
                  </a:cubicBezTo>
                  <a:cubicBezTo>
                    <a:pt x="3987467" y="1172836"/>
                    <a:pt x="3966988" y="1058481"/>
                    <a:pt x="4042097" y="1070013"/>
                  </a:cubicBezTo>
                  <a:cubicBezTo>
                    <a:pt x="4117198" y="1081546"/>
                    <a:pt x="4149984" y="1202268"/>
                    <a:pt x="4224900" y="1390865"/>
                  </a:cubicBezTo>
                  <a:cubicBezTo>
                    <a:pt x="4249745" y="1453398"/>
                    <a:pt x="4288055" y="1567407"/>
                    <a:pt x="4332971" y="1574505"/>
                  </a:cubicBezTo>
                  <a:cubicBezTo>
                    <a:pt x="4433093" y="1590318"/>
                    <a:pt x="4429732" y="1462866"/>
                    <a:pt x="4420310" y="1340171"/>
                  </a:cubicBezTo>
                  <a:cubicBezTo>
                    <a:pt x="4410887" y="1217468"/>
                    <a:pt x="4287541" y="627388"/>
                    <a:pt x="4429210" y="570164"/>
                  </a:cubicBezTo>
                  <a:cubicBezTo>
                    <a:pt x="4570873" y="512933"/>
                    <a:pt x="4612520" y="714819"/>
                    <a:pt x="4634594" y="786106"/>
                  </a:cubicBezTo>
                  <a:cubicBezTo>
                    <a:pt x="4656669" y="857386"/>
                    <a:pt x="4688580" y="994191"/>
                    <a:pt x="4771392" y="965526"/>
                  </a:cubicBezTo>
                  <a:cubicBezTo>
                    <a:pt x="4854212" y="936860"/>
                    <a:pt x="4833734" y="822498"/>
                    <a:pt x="4908834" y="834038"/>
                  </a:cubicBezTo>
                  <a:cubicBezTo>
                    <a:pt x="4983935" y="845570"/>
                    <a:pt x="5046537" y="1065724"/>
                    <a:pt x="5129011" y="1251152"/>
                  </a:cubicBezTo>
                  <a:cubicBezTo>
                    <a:pt x="5211478" y="1436587"/>
                    <a:pt x="5292886" y="1481065"/>
                    <a:pt x="5376365" y="1415679"/>
                  </a:cubicBezTo>
                  <a:cubicBezTo>
                    <a:pt x="5459845" y="1350307"/>
                    <a:pt x="5530012" y="1275236"/>
                    <a:pt x="5456883" y="879376"/>
                  </a:cubicBezTo>
                  <a:cubicBezTo>
                    <a:pt x="5383754" y="483516"/>
                    <a:pt x="5353470" y="78648"/>
                    <a:pt x="5480930" y="27954"/>
                  </a:cubicBezTo>
                  <a:cubicBezTo>
                    <a:pt x="5608389" y="-22740"/>
                    <a:pt x="5665137" y="185691"/>
                    <a:pt x="5694861" y="294866"/>
                  </a:cubicBezTo>
                  <a:cubicBezTo>
                    <a:pt x="5724586" y="404042"/>
                    <a:pt x="5738044" y="570955"/>
                    <a:pt x="5827155" y="536036"/>
                  </a:cubicBezTo>
                  <a:cubicBezTo>
                    <a:pt x="5916258" y="501110"/>
                    <a:pt x="5906645" y="309176"/>
                    <a:pt x="5968671" y="292273"/>
                  </a:cubicBezTo>
                  <a:cubicBezTo>
                    <a:pt x="6030705" y="275385"/>
                    <a:pt x="6097013" y="283986"/>
                    <a:pt x="6135323" y="356179"/>
                  </a:cubicBezTo>
                  <a:cubicBezTo>
                    <a:pt x="6173633" y="428364"/>
                    <a:pt x="6246708" y="432461"/>
                    <a:pt x="6293190" y="387821"/>
                  </a:cubicBezTo>
                  <a:cubicBezTo>
                    <a:pt x="6339672" y="343181"/>
                    <a:pt x="6355961" y="226809"/>
                    <a:pt x="6429926" y="243980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4" name="Freeform: Shape 86">
              <a:extLst>
                <a:ext uri="{FF2B5EF4-FFF2-40B4-BE49-F238E27FC236}">
                  <a16:creationId xmlns:a16="http://schemas.microsoft.com/office/drawing/2014/main" id="{3AAF5973-01DD-4678-A438-3159CD04D359}"/>
                </a:ext>
              </a:extLst>
            </p:cNvPr>
            <p:cNvSpPr/>
            <p:nvPr/>
          </p:nvSpPr>
          <p:spPr>
            <a:xfrm>
              <a:off x="7755836" y="1989270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5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5"/>
                    <a:pt x="316578" y="613015"/>
                  </a:cubicBezTo>
                  <a:cubicBezTo>
                    <a:pt x="152860" y="613015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  <p:sp>
          <p:nvSpPr>
            <p:cNvPr id="65" name="Freeform: Shape 87">
              <a:extLst>
                <a:ext uri="{FF2B5EF4-FFF2-40B4-BE49-F238E27FC236}">
                  <a16:creationId xmlns:a16="http://schemas.microsoft.com/office/drawing/2014/main" id="{CAF5AABE-A6D9-42E5-958A-723E7C3FB1EB}"/>
                </a:ext>
              </a:extLst>
            </p:cNvPr>
            <p:cNvSpPr/>
            <p:nvPr/>
          </p:nvSpPr>
          <p:spPr>
            <a:xfrm>
              <a:off x="11825970" y="872447"/>
              <a:ext cx="629166" cy="629166"/>
            </a:xfrm>
            <a:custGeom>
              <a:avLst/>
              <a:gdLst>
                <a:gd name="connsiteX0" fmla="*/ 613014 w 629165"/>
                <a:gd name="connsiteY0" fmla="*/ 316578 h 629165"/>
                <a:gd name="connsiteX1" fmla="*/ 316578 w 629165"/>
                <a:gd name="connsiteY1" fmla="*/ 613014 h 629165"/>
                <a:gd name="connsiteX2" fmla="*/ 20141 w 629165"/>
                <a:gd name="connsiteY2" fmla="*/ 316578 h 629165"/>
                <a:gd name="connsiteX3" fmla="*/ 316578 w 629165"/>
                <a:gd name="connsiteY3" fmla="*/ 20141 h 629165"/>
                <a:gd name="connsiteX4" fmla="*/ 613014 w 629165"/>
                <a:gd name="connsiteY4" fmla="*/ 316578 h 62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65" h="629165">
                  <a:moveTo>
                    <a:pt x="613014" y="316578"/>
                  </a:moveTo>
                  <a:cubicBezTo>
                    <a:pt x="613014" y="480295"/>
                    <a:pt x="480295" y="613014"/>
                    <a:pt x="316578" y="613014"/>
                  </a:cubicBezTo>
                  <a:cubicBezTo>
                    <a:pt x="152860" y="613014"/>
                    <a:pt x="20141" y="480295"/>
                    <a:pt x="20141" y="316578"/>
                  </a:cubicBezTo>
                  <a:cubicBezTo>
                    <a:pt x="20141" y="152860"/>
                    <a:pt x="152860" y="20141"/>
                    <a:pt x="316578" y="20141"/>
                  </a:cubicBezTo>
                  <a:cubicBezTo>
                    <a:pt x="480295" y="20141"/>
                    <a:pt x="613014" y="152860"/>
                    <a:pt x="613014" y="316578"/>
                  </a:cubicBezTo>
                  <a:close/>
                </a:path>
              </a:pathLst>
            </a:custGeom>
            <a:noFill/>
            <a:ln w="33338" cap="rnd">
              <a:solidFill>
                <a:srgbClr val="F7A600"/>
              </a:solidFill>
              <a:prstDash val="solid"/>
              <a:round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l-PL"/>
            </a:p>
          </p:txBody>
        </p:sp>
      </p:grpSp>
      <p:pic>
        <p:nvPicPr>
          <p:cNvPr id="66" name="Obraz 65">
            <a:extLst>
              <a:ext uri="{FF2B5EF4-FFF2-40B4-BE49-F238E27FC236}">
                <a16:creationId xmlns:a16="http://schemas.microsoft.com/office/drawing/2014/main" id="{F8FA2538-E5A1-4220-9C12-B4B02BB74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045" y="44556"/>
            <a:ext cx="4541227" cy="625450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7" name="Obraz 66">
            <a:extLst>
              <a:ext uri="{FF2B5EF4-FFF2-40B4-BE49-F238E27FC236}">
                <a16:creationId xmlns:a16="http://schemas.microsoft.com/office/drawing/2014/main" id="{B85A2990-61DC-4D9D-9C98-03007F1E9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643" y="2556067"/>
            <a:ext cx="3857771" cy="2970484"/>
          </a:xfrm>
          <a:prstGeom prst="rect">
            <a:avLst/>
          </a:prstGeom>
          <a:ln w="19050">
            <a:solidFill>
              <a:srgbClr val="005B7F"/>
            </a:solidFill>
          </a:ln>
        </p:spPr>
      </p:pic>
      <p:sp>
        <p:nvSpPr>
          <p:cNvPr id="3" name="Prostokąt 2"/>
          <p:cNvSpPr/>
          <p:nvPr/>
        </p:nvSpPr>
        <p:spPr>
          <a:xfrm>
            <a:off x="313504" y="420158"/>
            <a:ext cx="65358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Władysław </a:t>
            </a:r>
            <a:r>
              <a:rPr lang="pl-PL" b="1" dirty="0" err="1">
                <a:solidFill>
                  <a:srgbClr val="005B7F"/>
                </a:solidFill>
                <a:latin typeface="HK Grotesk" pitchFamily="50" charset="-18"/>
              </a:rPr>
              <a:t>Gargul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 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urodził się w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Bochni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 w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1883 r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. Już jako 14-latek zatrudnił się w Zakładzie Fotograficznym Juliusza </a:t>
            </a:r>
            <a:r>
              <a:rPr lang="pl-PL" dirty="0" err="1">
                <a:solidFill>
                  <a:srgbClr val="005B7F"/>
                </a:solidFill>
                <a:latin typeface="HK Grotesk" pitchFamily="50" charset="-18"/>
              </a:rPr>
              <a:t>Miena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, ucznia wielkiego krakowskiego fotografa Walerego Rzewuskiego.</a:t>
            </a:r>
          </a:p>
          <a:p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W atelier fotografowano za pomocą tzw.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aparatu studyjnego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, który charakteryzował się dużymi wymiarami i musiał być osadzony na statywie.</a:t>
            </a:r>
          </a:p>
        </p:txBody>
      </p:sp>
      <p:grpSp>
        <p:nvGrpSpPr>
          <p:cNvPr id="68" name="Grupa 67"/>
          <p:cNvGrpSpPr/>
          <p:nvPr/>
        </p:nvGrpSpPr>
        <p:grpSpPr>
          <a:xfrm>
            <a:off x="3835611" y="5705592"/>
            <a:ext cx="3382700" cy="863597"/>
            <a:chOff x="1946695" y="4519409"/>
            <a:chExt cx="4264139" cy="863597"/>
          </a:xfrm>
        </p:grpSpPr>
        <p:sp>
          <p:nvSpPr>
            <p:cNvPr id="70" name="Pięciokąt 69"/>
            <p:cNvSpPr/>
            <p:nvPr/>
          </p:nvSpPr>
          <p:spPr>
            <a:xfrm>
              <a:off x="1946695" y="4519409"/>
              <a:ext cx="4264139" cy="863597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9" name="Prostokąt 68"/>
            <p:cNvSpPr/>
            <p:nvPr/>
          </p:nvSpPr>
          <p:spPr>
            <a:xfrm>
              <a:off x="1969651" y="4586105"/>
              <a:ext cx="390536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400" dirty="0">
                  <a:solidFill>
                    <a:srgbClr val="005B7F"/>
                  </a:solidFill>
                  <a:latin typeface="HK Grotesk" pitchFamily="50" charset="-18"/>
                </a:rPr>
                <a:t>Fot. Portret Walerego Rzewuskiego  </a:t>
              </a:r>
              <a:br>
                <a:rPr lang="pl-PL" sz="1400" dirty="0">
                  <a:solidFill>
                    <a:srgbClr val="005B7F"/>
                  </a:solidFill>
                  <a:latin typeface="HK Grotesk" pitchFamily="50" charset="-18"/>
                </a:rPr>
              </a:br>
              <a:r>
                <a:rPr lang="pl-PL" sz="1400" dirty="0">
                  <a:solidFill>
                    <a:srgbClr val="005B7F"/>
                  </a:solidFill>
                  <a:latin typeface="HK Grotesk" pitchFamily="50" charset="-18"/>
                </a:rPr>
                <a:t>wykonany w jego własnym atelier, </a:t>
              </a:r>
              <a:br>
                <a:rPr lang="pl-PL" sz="1400" dirty="0">
                  <a:solidFill>
                    <a:srgbClr val="005B7F"/>
                  </a:solidFill>
                  <a:latin typeface="HK Grotesk" pitchFamily="50" charset="-18"/>
                </a:rPr>
              </a:br>
              <a:r>
                <a:rPr lang="pl-PL" sz="1400" dirty="0">
                  <a:solidFill>
                    <a:srgbClr val="005B7F"/>
                  </a:solidFill>
                  <a:latin typeface="HK Grotesk" pitchFamily="50" charset="-18"/>
                </a:rPr>
                <a:t>lata 80-te XX w.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2725D21-BE90-2547-8EE7-A94B1839FDED}"/>
              </a:ext>
            </a:extLst>
          </p:cNvPr>
          <p:cNvGrpSpPr/>
          <p:nvPr/>
        </p:nvGrpSpPr>
        <p:grpSpPr>
          <a:xfrm rot="5400000">
            <a:off x="9279432" y="4559601"/>
            <a:ext cx="613244" cy="4043082"/>
            <a:chOff x="11565648" y="2315738"/>
            <a:chExt cx="613244" cy="4388736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D9375CB-5B7A-4946-A091-FAEE12E706F5}"/>
                </a:ext>
              </a:extLst>
            </p:cNvPr>
            <p:cNvGrpSpPr/>
            <p:nvPr/>
          </p:nvGrpSpPr>
          <p:grpSpPr>
            <a:xfrm>
              <a:off x="11565648" y="2315738"/>
              <a:ext cx="483563" cy="4387974"/>
              <a:chOff x="11565648" y="2315738"/>
              <a:chExt cx="483563" cy="4387974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DDFA7FB-91CB-924C-B92C-26FEF8FE3D93}"/>
                  </a:ext>
                </a:extLst>
              </p:cNvPr>
              <p:cNvSpPr/>
              <p:nvPr/>
            </p:nvSpPr>
            <p:spPr>
              <a:xfrm>
                <a:off x="11688760" y="2315738"/>
                <a:ext cx="360451" cy="438797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3D4CA23-D102-EE4F-9804-FD05F0B5E093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</a:t>
                </a:r>
                <a:r>
                  <a:rPr lang="pl-PL" sz="800" dirty="0">
                    <a:solidFill>
                      <a:srgbClr val="005B7F"/>
                    </a:solidFill>
                    <a:latin typeface="HK Grotesk" pitchFamily="2" charset="77"/>
                  </a:rPr>
                  <a:t>a</a:t>
                </a:r>
                <a:r>
                  <a:rPr lang="x-none" sz="1000" dirty="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7AC5AC0-86C4-F44B-9ADF-CFA6938890D0}"/>
                </a:ext>
              </a:extLst>
            </p:cNvPr>
            <p:cNvSpPr txBox="1"/>
            <p:nvPr/>
          </p:nvSpPr>
          <p:spPr>
            <a:xfrm rot="16200000">
              <a:off x="9769462" y="4295043"/>
              <a:ext cx="438797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hlinkClick r:id="rId4"/>
                </a:rPr>
                <a:t>https://pl.wikipedia.org/wiki/Walery_Rzewuski#/media/Plik:Walery_Rzewuski_(cropped).jpg</a:t>
              </a:r>
              <a:endParaRPr lang="pl-PL" sz="700" dirty="0">
                <a:latin typeface="HK Grotesk" pitchFamily="50" charset="-18"/>
              </a:endParaRPr>
            </a:p>
            <a:p>
              <a:r>
                <a:rPr lang="pl-PL" sz="700" dirty="0">
                  <a:hlinkClick r:id="rId5"/>
                </a:rPr>
                <a:t>https://pl.wikipedia.org/wiki/Aparat_studyjny#/media/Plik:Studijskifotoaparat.JPG</a:t>
              </a:r>
              <a:r>
                <a:rPr lang="pl-PL" sz="700" dirty="0"/>
                <a:t> </a:t>
              </a:r>
            </a:p>
            <a:p>
              <a:endParaRPr lang="pl-PL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2537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A51A1DB1880234AB8E62ED48D8B6B31" ma:contentTypeVersion="10" ma:contentTypeDescription="Utwórz nowy dokument." ma:contentTypeScope="" ma:versionID="432305276645e7112f6f60b34b2d9dc2">
  <xsd:schema xmlns:xsd="http://www.w3.org/2001/XMLSchema" xmlns:xs="http://www.w3.org/2001/XMLSchema" xmlns:p="http://schemas.microsoft.com/office/2006/metadata/properties" xmlns:ns2="c83b6978-a91a-418b-9c71-6d668af4d789" targetNamespace="http://schemas.microsoft.com/office/2006/metadata/properties" ma:root="true" ma:fieldsID="9c5ad27d9eac1f61e3a79222796bb17e" ns2:_="">
    <xsd:import namespace="c83b6978-a91a-418b-9c71-6d668af4d7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3b6978-a91a-418b-9c71-6d668af4d7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50276C-E110-42E9-A5A4-146F35AD39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3b6978-a91a-418b-9c71-6d668af4d7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395C7A3-73BF-4726-AEE1-E58926D0F25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70D8C7D-9CFE-4B9E-971F-C6BEC2D0B8D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2524</TotalTime>
  <Words>1370</Words>
  <Application>Microsoft Office PowerPoint</Application>
  <PresentationFormat>Panoramiczny</PresentationFormat>
  <Paragraphs>96</Paragraphs>
  <Slides>20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HK Grotesk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Zadanie domowe: Spróbuj uzasadnić pisemnie, dlaczego Władysława Gargula możemy zaliczyć w poczet  Wielkich z Małopolski. 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Wielcy z Małopolski</dc:title>
  <dc:subject>Lekcja 1</dc:subject>
  <dc:creator>Cogiteon</dc:creator>
  <cp:lastModifiedBy>Piotr Koziarz | MCN Cogiteon</cp:lastModifiedBy>
  <cp:revision>112</cp:revision>
  <dcterms:created xsi:type="dcterms:W3CDTF">2021-08-08T20:07:43Z</dcterms:created>
  <dcterms:modified xsi:type="dcterms:W3CDTF">2021-10-15T07:44:04Z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0x010100FA51A1DB1880234AB8E62ED48D8B6B31</vt:lpwstr>
  </property>
</Properties>
</file>