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96" r:id="rId4"/>
    <p:sldId id="283" r:id="rId5"/>
    <p:sldId id="284" r:id="rId6"/>
    <p:sldId id="299" r:id="rId7"/>
    <p:sldId id="300" r:id="rId8"/>
    <p:sldId id="303" r:id="rId9"/>
    <p:sldId id="301" r:id="rId10"/>
    <p:sldId id="298" r:id="rId11"/>
    <p:sldId id="302" r:id="rId12"/>
    <p:sldId id="286" r:id="rId13"/>
    <p:sldId id="287" r:id="rId14"/>
    <p:sldId id="279" r:id="rId15"/>
    <p:sldId id="282" r:id="rId1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B7F"/>
    <a:srgbClr val="CB75AB"/>
    <a:srgbClr val="E21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89"/>
    <p:restoredTop sz="86390"/>
  </p:normalViewPr>
  <p:slideViewPr>
    <p:cSldViewPr snapToGrid="0" snapToObjects="1">
      <p:cViewPr varScale="1">
        <p:scale>
          <a:sx n="221" d="100"/>
          <a:sy n="221" d="100"/>
        </p:scale>
        <p:origin x="200" y="232"/>
      </p:cViewPr>
      <p:guideLst>
        <p:guide orient="horz" pos="4320"/>
        <p:guide pos="38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E7D-6998-364D-98AE-6A54E00EBE4A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F515-6073-BC44-A5A6-182D025BD41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2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1955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18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78131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0783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5269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634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996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94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356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3094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6510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25697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58859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E35AF-9799-0245-92D6-0286ED9D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77EE05-34FE-4546-8910-F9FD5C9F2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8B479-88D5-9D49-8880-7B23A1AC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F55B8-A9AC-D241-8732-E1518E4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380C9-25FA-C348-88EE-DD0ABAB4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38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C52BE-6D5A-6C49-B93D-F12EB83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F9396-817B-2644-94DE-40BDA5FE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5269C-3812-A04A-968A-71EBA98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A3507-B771-3943-B334-A0E80806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EBF19-FD0A-8240-85A6-5EAB1B9B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6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D1D55D-9644-9E4C-8E3A-0EF462C0A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7A5FB-BD9B-514C-9ABC-476E8F1E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D023D-FC67-0841-A2B8-89577096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D6A91-6B17-A64D-B45C-5F714EB0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CC527-8223-B446-817F-11CEBA6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0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60C07-806A-6B48-A91E-74C15B6D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5B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0BEC0-B6A6-3748-B08E-B7154B7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908D3-FA4E-024E-AEFF-074F2DB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23DFB-8E9F-1845-B452-27961536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B726B-F090-624D-9FD1-1E02088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36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6DAB-6CEB-7940-828C-42139C66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A523D-A309-2B42-9E8E-EA50BFDE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69BD4-5603-2C46-ABC1-FA34353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A7FAB-8CD0-534F-BC60-7ACC412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F1914-0919-CC44-945B-26F0FF3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29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6965-334E-DD47-B544-224900DD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59217-F8B7-AA47-B91A-4D43D2F47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ADC64-9598-0949-8D8C-0C76F70E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8C7C-D845-B64F-8AFE-6587E924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72E4AF-0578-1F49-9940-70ACDFF1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E8767-8A3A-D64A-80E0-A030030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423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079F2-2ED9-CA4C-B979-169187CB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2DF1FA-53E9-8C46-95A4-16206441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A2D02-F773-E84E-B4CC-2E4763F0A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BF91E3-6358-E441-8AAF-B95640CB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9A7BB-34B5-4840-A290-C4082EFA4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78300-F3A3-0448-9B57-BF23A986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DC6B0-C980-D943-940D-4815B17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67B21-7E15-3B45-AADF-CC96C231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798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7AD30-BAA8-E846-B6FE-4AF27D6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D2E3C-805C-DE41-8D82-C2F0678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4D62E1-B398-8841-9091-74687DB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9830F9-4D34-2F4C-9935-9DCB92B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719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16B37-8095-9F4D-A30C-8CA456A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70C34-59ED-3647-BC82-6FB83EB5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17DE3-3D6A-8548-BC47-569605F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14875-1134-F54B-92BE-DE018D4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A9B72-9EF9-0348-9555-9F4BCE5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1EF6B-7F6E-E547-BFCF-DEB225999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E3EF73-54F1-8143-9B3A-74EC100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B36B1-0379-7C4D-B761-AD612FB0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188B-AEFF-3E4D-AF24-4736DB06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1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10C8C-921F-B349-8B85-98A1B60B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47AAB-21D5-0F42-9DE7-FC0F86313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1B2E9-AB77-704B-9651-E6FD4250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6C017-2C1F-2540-A6BE-6856D9D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19/09/2022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BE84C-969D-1D4C-8B51-984D7C09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C160D-3DBB-DC4F-A174-84C1F05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9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K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DBB759-3B5F-7E4D-AC59-789E2FD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227968"/>
            <a:ext cx="2945219" cy="6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10260729" y="4757212"/>
            <a:ext cx="428577" cy="3343349"/>
            <a:chOff x="11581037" y="2963818"/>
            <a:chExt cx="428577" cy="426135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3176438"/>
              <a:ext cx="428577" cy="4048730"/>
              <a:chOff x="11581037" y="3176438"/>
              <a:chExt cx="428577" cy="404873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3" y="3176438"/>
                <a:ext cx="320851" cy="4048730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771216" y="4986771"/>
              <a:ext cx="42613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commons.wikimedia.org</a:t>
              </a:r>
              <a:r>
                <a:rPr lang="pl-PL" sz="800" dirty="0">
                  <a:solidFill>
                    <a:srgbClr val="005B7F"/>
                  </a:solidFill>
                </a:rPr>
                <a:t>/w/</a:t>
              </a:r>
              <a:r>
                <a:rPr lang="pl-PL" sz="800" dirty="0" err="1">
                  <a:solidFill>
                    <a:srgbClr val="005B7F"/>
                  </a:solidFill>
                </a:rPr>
                <a:t>index.php?curid</a:t>
              </a:r>
              <a:r>
                <a:rPr lang="pl-PL" sz="800" dirty="0">
                  <a:solidFill>
                    <a:srgbClr val="005B7F"/>
                  </a:solidFill>
                </a:rPr>
                <a:t>=1878375</a:t>
              </a: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2DD21C79-03F7-9C59-F255-5D2E77E6B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  <p:pic>
        <p:nvPicPr>
          <p:cNvPr id="17" name="Obraz 5">
            <a:extLst>
              <a:ext uri="{FF2B5EF4-FFF2-40B4-BE49-F238E27FC236}">
                <a16:creationId xmlns:a16="http://schemas.microsoft.com/office/drawing/2014/main" id="{4A7AFE5E-F5BD-B9FD-DB3F-A030009C7D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892" y="606924"/>
            <a:ext cx="9417984" cy="56195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E00C9C-7834-3D9A-BE0A-4BC4CF44A96D}"/>
              </a:ext>
            </a:extLst>
          </p:cNvPr>
          <p:cNvSpPr txBox="1"/>
          <p:nvPr/>
        </p:nvSpPr>
        <p:spPr>
          <a:xfrm>
            <a:off x="444133" y="225000"/>
            <a:ext cx="448668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5B7F"/>
                </a:solidFill>
                <a:latin typeface="HK Grotesk" pitchFamily="2" charset="77"/>
              </a:rPr>
              <a:t>Twórca balonu</a:t>
            </a:r>
            <a:r>
              <a:rPr lang="en-PL" sz="2000" b="1" dirty="0">
                <a:solidFill>
                  <a:srgbClr val="005B7F"/>
                </a:solidFill>
                <a:latin typeface="HK Grotesk" pitchFamily="2" charset="77"/>
              </a:rPr>
              <a:t> </a:t>
            </a:r>
            <a:r>
              <a:rPr lang="en-PL" sz="2400" b="1" dirty="0">
                <a:solidFill>
                  <a:srgbClr val="005B7F"/>
                </a:solidFill>
                <a:latin typeface="HK Grotesk" pitchFamily="2" charset="77"/>
              </a:rPr>
              <a:t>(1784 r.)</a:t>
            </a:r>
            <a:endParaRPr lang="pl-PL" sz="2400" b="1" dirty="0">
              <a:solidFill>
                <a:srgbClr val="005B7F"/>
              </a:solidFill>
              <a:latin typeface="HK Grotesk" pitchFamily="2" charset="77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F6FB9A-70EB-CBB1-B181-B0695651738B}"/>
              </a:ext>
            </a:extLst>
          </p:cNvPr>
          <p:cNvGrpSpPr/>
          <p:nvPr/>
        </p:nvGrpSpPr>
        <p:grpSpPr>
          <a:xfrm>
            <a:off x="444133" y="2895548"/>
            <a:ext cx="3785181" cy="667929"/>
            <a:chOff x="4810793" y="430178"/>
            <a:chExt cx="3785181" cy="667929"/>
          </a:xfrm>
        </p:grpSpPr>
        <p:sp>
          <p:nvSpPr>
            <p:cNvPr id="19" name="Pięciokąt 43">
              <a:extLst>
                <a:ext uri="{FF2B5EF4-FFF2-40B4-BE49-F238E27FC236}">
                  <a16:creationId xmlns:a16="http://schemas.microsoft.com/office/drawing/2014/main" id="{0B8ED37A-71B9-3CC3-DBB5-17A9BD6390AF}"/>
                </a:ext>
              </a:extLst>
            </p:cNvPr>
            <p:cNvSpPr/>
            <p:nvPr/>
          </p:nvSpPr>
          <p:spPr>
            <a:xfrm>
              <a:off x="4810793" y="430178"/>
              <a:ext cx="3201108" cy="667929"/>
            </a:xfrm>
            <a:prstGeom prst="homePlate">
              <a:avLst>
                <a:gd name="adj" fmla="val 60856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0" name="Prostokąt 42">
              <a:extLst>
                <a:ext uri="{FF2B5EF4-FFF2-40B4-BE49-F238E27FC236}">
                  <a16:creationId xmlns:a16="http://schemas.microsoft.com/office/drawing/2014/main" id="{AF777A02-D60A-8F73-FD59-B71092DAA5F7}"/>
                </a:ext>
              </a:extLst>
            </p:cNvPr>
            <p:cNvSpPr/>
            <p:nvPr/>
          </p:nvSpPr>
          <p:spPr>
            <a:xfrm>
              <a:off x="4883259" y="579476"/>
              <a:ext cx="37127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Najstarsze loty balonami.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19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0B8640-AC86-4D4B-4627-C0DFF6B1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572" y="0"/>
            <a:ext cx="6858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8938554" y="4040019"/>
            <a:ext cx="428580" cy="4801446"/>
            <a:chOff x="11581037" y="1105363"/>
            <a:chExt cx="428580" cy="61198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105363"/>
              <a:ext cx="428580" cy="6119805"/>
              <a:chOff x="11581037" y="1105363"/>
              <a:chExt cx="428580" cy="611980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6" y="1105363"/>
                <a:ext cx="320851" cy="611980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8824724" y="4092978"/>
              <a:ext cx="604893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www.freepik.com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free-photo</a:t>
              </a:r>
              <a:r>
                <a:rPr lang="pl-PL" sz="800" dirty="0">
                  <a:solidFill>
                    <a:srgbClr val="005B7F"/>
                  </a:solidFill>
                </a:rPr>
                <a:t>/magnifying-glass_959193.htm#page=2&amp;query=magnifying%20glass</a:t>
              </a: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2DD21C79-03F7-9C59-F255-5D2E77E6B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E00C9C-7834-3D9A-BE0A-4BC4CF44A96D}"/>
              </a:ext>
            </a:extLst>
          </p:cNvPr>
          <p:cNvSpPr txBox="1"/>
          <p:nvPr/>
        </p:nvSpPr>
        <p:spPr>
          <a:xfrm>
            <a:off x="516600" y="662000"/>
            <a:ext cx="53828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3600" b="1" dirty="0">
                <a:solidFill>
                  <a:srgbClr val="005B7F"/>
                </a:solidFill>
                <a:latin typeface="HK Grotesk" pitchFamily="2" charset="77"/>
              </a:rPr>
              <a:t>CZŁOWIEK OŚWIECENIA</a:t>
            </a:r>
            <a:endParaRPr lang="pl-PL" sz="3600" dirty="0">
              <a:solidFill>
                <a:srgbClr val="005B7F"/>
              </a:solidFill>
              <a:latin typeface="HK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6237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3352630D-F783-264A-1E6B-7C760C4A6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1866EB-3FF7-E4AD-5ECB-F6F867BA2B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09"/>
          <a:stretch/>
        </p:blipFill>
        <p:spPr>
          <a:xfrm>
            <a:off x="8128467" y="1218928"/>
            <a:ext cx="3361401" cy="458264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150302" y="3694795"/>
            <a:ext cx="501054" cy="5096309"/>
            <a:chOff x="11581037" y="729540"/>
            <a:chExt cx="501054" cy="649562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934285"/>
              <a:ext cx="501054" cy="6290883"/>
              <a:chOff x="11581037" y="934285"/>
              <a:chExt cx="501054" cy="6290883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934285"/>
                <a:ext cx="393330" cy="6290883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8654077" y="3869633"/>
              <a:ext cx="64956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hrabiatytus.pl</a:t>
              </a:r>
              <a:r>
                <a:rPr lang="pl-PL" sz="800" dirty="0">
                  <a:solidFill>
                    <a:srgbClr val="005B7F"/>
                  </a:solidFill>
                </a:rPr>
                <a:t>/2018/05/27/czy-telimena-pochodzila-z-wielkopolski-adam-mickiewicz-i-niezwykla-sawantka/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5F4CB-8428-38D4-C22B-C192ACAD0755}"/>
              </a:ext>
            </a:extLst>
          </p:cNvPr>
          <p:cNvGrpSpPr/>
          <p:nvPr/>
        </p:nvGrpSpPr>
        <p:grpSpPr>
          <a:xfrm>
            <a:off x="8128469" y="4823983"/>
            <a:ext cx="3367674" cy="1190723"/>
            <a:chOff x="8251984" y="4480027"/>
            <a:chExt cx="3367674" cy="1190723"/>
          </a:xfrm>
        </p:grpSpPr>
        <p:sp>
          <p:nvSpPr>
            <p:cNvPr id="19" name="Pięciokąt 3">
              <a:extLst>
                <a:ext uri="{FF2B5EF4-FFF2-40B4-BE49-F238E27FC236}">
                  <a16:creationId xmlns:a16="http://schemas.microsoft.com/office/drawing/2014/main" id="{C30167A7-60FC-34FD-4031-F76694C4043F}"/>
                </a:ext>
              </a:extLst>
            </p:cNvPr>
            <p:cNvSpPr/>
            <p:nvPr/>
          </p:nvSpPr>
          <p:spPr>
            <a:xfrm rot="16200000">
              <a:off x="9432425" y="3299586"/>
              <a:ext cx="1006791" cy="3367674"/>
            </a:xfrm>
            <a:prstGeom prst="homePlate">
              <a:avLst>
                <a:gd name="adj" fmla="val 25554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42">
              <a:extLst>
                <a:ext uri="{FF2B5EF4-FFF2-40B4-BE49-F238E27FC236}">
                  <a16:creationId xmlns:a16="http://schemas.microsoft.com/office/drawing/2014/main" id="{FBFF1D5D-AFFE-A55A-D4CD-E906BF7C5604}"/>
                </a:ext>
              </a:extLst>
            </p:cNvPr>
            <p:cNvSpPr/>
            <p:nvPr/>
          </p:nvSpPr>
          <p:spPr>
            <a:xfrm>
              <a:off x="8259726" y="4808976"/>
              <a:ext cx="3317033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Adam Mickiewicz ok. 1822</a:t>
              </a:r>
            </a:p>
            <a:p>
              <a:pPr algn="ctr"/>
              <a:r>
                <a:rPr lang="pl-PL" sz="1400" dirty="0">
                  <a:solidFill>
                    <a:srgbClr val="005B7F"/>
                  </a:solidFill>
                  <a:latin typeface="HK Grotesk" pitchFamily="2" charset="77"/>
                </a:rPr>
                <a:t>Rys. </a:t>
              </a:r>
              <a:r>
                <a:rPr lang="en-GB" sz="1400" dirty="0">
                  <a:solidFill>
                    <a:srgbClr val="005B7F"/>
                  </a:solidFill>
                  <a:latin typeface="HK Grotesk" pitchFamily="2" charset="77"/>
                </a:rPr>
                <a:t>Johann Joseph </a:t>
              </a:r>
              <a:r>
                <a:rPr lang="en-GB" sz="1400" dirty="0" err="1">
                  <a:solidFill>
                    <a:srgbClr val="005B7F"/>
                  </a:solidFill>
                  <a:latin typeface="HK Grotesk" pitchFamily="2" charset="77"/>
                </a:rPr>
                <a:t>Schmeller</a:t>
              </a:r>
              <a:endParaRPr lang="en-GB" sz="1400" dirty="0">
                <a:solidFill>
                  <a:srgbClr val="005B7F"/>
                </a:solidFill>
                <a:latin typeface="HK Grotesk" pitchFamily="2" charset="77"/>
              </a:endParaRPr>
            </a:p>
            <a:p>
              <a:pPr algn="ctr"/>
              <a:endParaRPr lang="pl-PL" b="1" dirty="0">
                <a:solidFill>
                  <a:srgbClr val="005B7F"/>
                </a:solidFill>
                <a:latin typeface="HK Grotesk" pitchFamily="2" charset="77"/>
              </a:endParaRPr>
            </a:p>
          </p:txBody>
        </p:sp>
      </p:grpSp>
      <p:sp>
        <p:nvSpPr>
          <p:cNvPr id="31" name="pole tekstowe 4">
            <a:extLst>
              <a:ext uri="{FF2B5EF4-FFF2-40B4-BE49-F238E27FC236}">
                <a16:creationId xmlns:a16="http://schemas.microsoft.com/office/drawing/2014/main" id="{1272FA8B-2C4C-A43B-0400-43C93B064753}"/>
              </a:ext>
            </a:extLst>
          </p:cNvPr>
          <p:cNvSpPr txBox="1"/>
          <p:nvPr/>
        </p:nvSpPr>
        <p:spPr>
          <a:xfrm>
            <a:off x="1126928" y="1426545"/>
            <a:ext cx="6141929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(…) I ja to słyszę, i ja tak wierzę,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Płaczę i mówię pacierze. 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— „Słuchaj dzieweczko!” — krzyknie śród zgiełku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Starzec, i na lud zawoła: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„Ufajcie memu oku i szkiełku,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Nic tu nie widzę dokoła.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— Duchy karczemnej tworem gawiedzi,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W głupstwa wywarzone kuźni;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Dziewczyna duby smalone bredzi,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A gmin rozumowi bluźni”.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„Dziewczyna czuje, — odpowiadam skromnie —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A gawiedź wierzy głęboko: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Czucie i wiara silniej mówi do mnie,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Niż mędrca szkiełko i oko.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Martwe znasz prawdy, nieznane dla ludu,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Widzisz świat w proszku, w każdej gwiazd iskierce;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Nie znasz prawd żywych, nie obaczysz cudu!</a:t>
            </a:r>
          </a:p>
          <a:p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Miej serce i </a:t>
            </a:r>
            <a:r>
              <a:rPr lang="pl-PL" sz="1600" dirty="0" err="1">
                <a:solidFill>
                  <a:srgbClr val="005B7F"/>
                </a:solidFill>
                <a:latin typeface="HK Grotesk" pitchFamily="2" charset="77"/>
              </a:rPr>
              <a:t>patrzaj</a:t>
            </a:r>
            <a:r>
              <a:rPr lang="pl-PL" sz="1600" dirty="0">
                <a:solidFill>
                  <a:srgbClr val="005B7F"/>
                </a:solidFill>
                <a:latin typeface="HK Grotesk" pitchFamily="2" charset="77"/>
              </a:rPr>
              <a:t> w serce!”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C7B6F6-0FB2-D4A9-481E-ED18BE28A435}"/>
              </a:ext>
            </a:extLst>
          </p:cNvPr>
          <p:cNvSpPr txBox="1"/>
          <p:nvPr/>
        </p:nvSpPr>
        <p:spPr>
          <a:xfrm>
            <a:off x="912493" y="295598"/>
            <a:ext cx="895014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WIERSZ </a:t>
            </a:r>
            <a:r>
              <a:rPr lang="pl-PL" b="1" i="1" dirty="0">
                <a:solidFill>
                  <a:srgbClr val="005B7F"/>
                </a:solidFill>
                <a:latin typeface="HK Grotesk" pitchFamily="2" charset="77"/>
              </a:rPr>
              <a:t>ROMANTYCZNOŚĆ</a:t>
            </a:r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 Mickiewicza (1822 r.) była manifestem romantyzmu.</a:t>
            </a:r>
          </a:p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Autor utożsamił się z ludem, wierzącym z zjawiska nadprzyrodzone, a jako skostniałego Starca, zanurzonego w teorii, pokazał Jana Śniadeckiego.</a:t>
            </a:r>
          </a:p>
        </p:txBody>
      </p:sp>
    </p:spTree>
    <p:extLst>
      <p:ext uri="{BB962C8B-B14F-4D97-AF65-F5344CB8AC3E}">
        <p14:creationId xmlns:p14="http://schemas.microsoft.com/office/powerpoint/2010/main" val="193170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4">
            <a:extLst>
              <a:ext uri="{FF2B5EF4-FFF2-40B4-BE49-F238E27FC236}">
                <a16:creationId xmlns:a16="http://schemas.microsoft.com/office/drawing/2014/main" id="{A217F31A-45CA-2E5B-14A1-8C66B50C880F}"/>
              </a:ext>
            </a:extLst>
          </p:cNvPr>
          <p:cNvSpPr/>
          <p:nvPr/>
        </p:nvSpPr>
        <p:spPr>
          <a:xfrm>
            <a:off x="3857518" y="2320582"/>
            <a:ext cx="5440941" cy="1200329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HK Grotesk" pitchFamily="2" charset="77"/>
              </a:rPr>
              <a:t>SZYBKA REFLEKSJA:</a:t>
            </a:r>
          </a:p>
          <a:p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A jakie myślenie jest bliższe tobie?</a:t>
            </a:r>
          </a:p>
          <a:p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Uzasadnij.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9B0F9E01-5F9C-7500-3032-05C410AE8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2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17841C1-8D80-2E44-915A-5233CFA2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84667" y="-316393"/>
            <a:ext cx="12598400" cy="7432579"/>
          </a:xfrm>
          <a:prstGeom prst="rect">
            <a:avLst/>
          </a:prstGeom>
        </p:spPr>
      </p:pic>
      <p:grpSp>
        <p:nvGrpSpPr>
          <p:cNvPr id="25" name="Graphic 32">
            <a:extLst>
              <a:ext uri="{FF2B5EF4-FFF2-40B4-BE49-F238E27FC236}">
                <a16:creationId xmlns:a16="http://schemas.microsoft.com/office/drawing/2014/main" id="{C8184050-3646-2643-B611-83DD89B42A51}"/>
              </a:ext>
            </a:extLst>
          </p:cNvPr>
          <p:cNvGrpSpPr/>
          <p:nvPr/>
        </p:nvGrpSpPr>
        <p:grpSpPr>
          <a:xfrm>
            <a:off x="4821868" y="3749133"/>
            <a:ext cx="2417134" cy="784992"/>
            <a:chOff x="620451" y="71648"/>
            <a:chExt cx="5540112" cy="1799216"/>
          </a:xfrm>
          <a:solidFill>
            <a:srgbClr val="000000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DD55AB8F-3F79-B047-B85F-E72C930532E1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1E07192-816A-3B43-9765-501E9FDF0AD3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CBD049-537A-FA41-86D9-4E9B765AAC4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B5A0E53-9006-8A41-8887-6299AC83C8FD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09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sp>
        <p:nvSpPr>
          <p:cNvPr id="5" name="Prostokąt 4"/>
          <p:cNvSpPr/>
          <p:nvPr/>
        </p:nvSpPr>
        <p:spPr>
          <a:xfrm>
            <a:off x="2331459" y="2240263"/>
            <a:ext cx="7603236" cy="1692771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E21C2D"/>
                </a:solidFill>
                <a:latin typeface="HK Grotesk" pitchFamily="50" charset="-18"/>
              </a:rPr>
              <a:t>Pisemne zadanie domowe: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Zrób mały słownik (co najmniej 10 postaci) polskich naukowców i działaczy czasów oświecenia. 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Podaj imiona, nazwiska, lata życia i dziedziny nauki, którymi zajmowali się. Uzasadnij wybór postaci.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2A806E5-C0A5-A8DF-D554-B97015F6C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353E353E-5A49-1C73-9BB5-5CF3B2F94C1C}"/>
              </a:ext>
            </a:extLst>
          </p:cNvPr>
          <p:cNvSpPr/>
          <p:nvPr/>
        </p:nvSpPr>
        <p:spPr>
          <a:xfrm rot="233812">
            <a:off x="7191496" y="1807523"/>
            <a:ext cx="4432962" cy="2396205"/>
          </a:xfrm>
          <a:custGeom>
            <a:avLst/>
            <a:gdLst>
              <a:gd name="connsiteX0" fmla="*/ 3315883 w 3967828"/>
              <a:gd name="connsiteY0" fmla="*/ 816787 h 2144780"/>
              <a:gd name="connsiteX1" fmla="*/ 3047490 w 3967828"/>
              <a:gd name="connsiteY1" fmla="*/ 876761 h 2144780"/>
              <a:gd name="connsiteX2" fmla="*/ 2013894 w 3967828"/>
              <a:gd name="connsiteY2" fmla="*/ 0 h 2144780"/>
              <a:gd name="connsiteX3" fmla="*/ 975540 w 3967828"/>
              <a:gd name="connsiteY3" fmla="*/ 906272 h 2144780"/>
              <a:gd name="connsiteX4" fmla="*/ 650994 w 3967828"/>
              <a:gd name="connsiteY4" fmla="*/ 817739 h 2144780"/>
              <a:gd name="connsiteX5" fmla="*/ 0 w 3967828"/>
              <a:gd name="connsiteY5" fmla="*/ 1481260 h 2144780"/>
              <a:gd name="connsiteX6" fmla="*/ 650994 w 3967828"/>
              <a:gd name="connsiteY6" fmla="*/ 2144781 h 2144780"/>
              <a:gd name="connsiteX7" fmla="*/ 3316834 w 3967828"/>
              <a:gd name="connsiteY7" fmla="*/ 2144781 h 2144780"/>
              <a:gd name="connsiteX8" fmla="*/ 3967829 w 3967828"/>
              <a:gd name="connsiteY8" fmla="*/ 1481260 h 2144780"/>
              <a:gd name="connsiteX9" fmla="*/ 3315883 w 3967828"/>
              <a:gd name="connsiteY9" fmla="*/ 816787 h 214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7828" h="2144780">
                <a:moveTo>
                  <a:pt x="3315883" y="816787"/>
                </a:moveTo>
                <a:cubicBezTo>
                  <a:pt x="3219756" y="816787"/>
                  <a:pt x="3129340" y="838682"/>
                  <a:pt x="3047490" y="876761"/>
                </a:cubicBezTo>
                <a:cubicBezTo>
                  <a:pt x="2957075" y="377931"/>
                  <a:pt x="2528789" y="0"/>
                  <a:pt x="2013894" y="0"/>
                </a:cubicBezTo>
                <a:cubicBezTo>
                  <a:pt x="1488531" y="0"/>
                  <a:pt x="1054534" y="393162"/>
                  <a:pt x="975540" y="906272"/>
                </a:cubicBezTo>
                <a:cubicBezTo>
                  <a:pt x="880365" y="850106"/>
                  <a:pt x="769011" y="817739"/>
                  <a:pt x="650994" y="817739"/>
                </a:cubicBezTo>
                <a:cubicBezTo>
                  <a:pt x="291234" y="817739"/>
                  <a:pt x="0" y="1114753"/>
                  <a:pt x="0" y="1481260"/>
                </a:cubicBezTo>
                <a:cubicBezTo>
                  <a:pt x="0" y="1847767"/>
                  <a:pt x="291234" y="2144781"/>
                  <a:pt x="650994" y="2144781"/>
                </a:cubicBezTo>
                <a:lnTo>
                  <a:pt x="3316834" y="2144781"/>
                </a:lnTo>
                <a:cubicBezTo>
                  <a:pt x="3676594" y="2144781"/>
                  <a:pt x="3967829" y="1847767"/>
                  <a:pt x="3967829" y="1481260"/>
                </a:cubicBezTo>
                <a:cubicBezTo>
                  <a:pt x="3967829" y="1113801"/>
                  <a:pt x="3675643" y="816787"/>
                  <a:pt x="3315883" y="816787"/>
                </a:cubicBezTo>
              </a:path>
            </a:pathLst>
          </a:custGeom>
          <a:solidFill>
            <a:srgbClr val="ACC903"/>
          </a:solidFill>
          <a:ln w="9514" cap="flat">
            <a:noFill/>
            <a:prstDash val="solid"/>
            <a:miter/>
          </a:ln>
        </p:spPr>
        <p:txBody>
          <a:bodyPr rtlCol="0" anchor="ctr"/>
          <a:lstStyle/>
          <a:p>
            <a:endParaRPr lang="en-PL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0314EE54-211E-AD00-3171-BE83FB75F0D5}"/>
              </a:ext>
            </a:extLst>
          </p:cNvPr>
          <p:cNvSpPr/>
          <p:nvPr/>
        </p:nvSpPr>
        <p:spPr>
          <a:xfrm rot="233812">
            <a:off x="7190546" y="1807495"/>
            <a:ext cx="4434026" cy="2396205"/>
          </a:xfrm>
          <a:custGeom>
            <a:avLst/>
            <a:gdLst>
              <a:gd name="connsiteX0" fmla="*/ 0 w 3968780"/>
              <a:gd name="connsiteY0" fmla="*/ 0 h 2144780"/>
              <a:gd name="connsiteX1" fmla="*/ 3968781 w 3968780"/>
              <a:gd name="connsiteY1" fmla="*/ 0 h 2144780"/>
              <a:gd name="connsiteX2" fmla="*/ 3968781 w 3968780"/>
              <a:gd name="connsiteY2" fmla="*/ 2144780 h 2144780"/>
              <a:gd name="connsiteX3" fmla="*/ 0 w 3968780"/>
              <a:gd name="connsiteY3" fmla="*/ 2144780 h 214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8780" h="2144780">
                <a:moveTo>
                  <a:pt x="0" y="0"/>
                </a:moveTo>
                <a:lnTo>
                  <a:pt x="3968781" y="0"/>
                </a:lnTo>
                <a:lnTo>
                  <a:pt x="3968781" y="2144780"/>
                </a:lnTo>
                <a:lnTo>
                  <a:pt x="0" y="2144780"/>
                </a:lnTo>
                <a:close/>
              </a:path>
            </a:pathLst>
          </a:custGeom>
          <a:noFill/>
          <a:ln w="9514" cap="flat">
            <a:noFill/>
            <a:prstDash val="solid"/>
            <a:miter/>
          </a:ln>
        </p:spPr>
        <p:txBody>
          <a:bodyPr rtlCol="0" anchor="ctr"/>
          <a:lstStyle/>
          <a:p>
            <a:endParaRPr lang="en-P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30D1F-15F2-484F-B34E-3FDDD9B89C49}"/>
              </a:ext>
            </a:extLst>
          </p:cNvPr>
          <p:cNvSpPr txBox="1"/>
          <p:nvPr/>
        </p:nvSpPr>
        <p:spPr>
          <a:xfrm>
            <a:off x="1048965" y="2107780"/>
            <a:ext cx="62101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HK Grotesk" pitchFamily="2" charset="77"/>
              </a:rPr>
              <a:t>SONDAŻ: </a:t>
            </a:r>
          </a:p>
          <a:p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Czy ktoś z was pragnie być naukowcem?</a:t>
            </a:r>
          </a:p>
          <a:p>
            <a:endParaRPr lang="pl-PL" sz="1200" b="1" dirty="0">
              <a:solidFill>
                <a:srgbClr val="005B7F"/>
              </a:solidFill>
              <a:latin typeface="HK Grotesk" pitchFamily="2" charset="77"/>
            </a:endParaRPr>
          </a:p>
          <a:p>
            <a:pPr marL="457200" indent="-457200">
              <a:buFontTx/>
              <a:buChar char="-"/>
            </a:pPr>
            <a:r>
              <a:rPr lang="pl-PL" sz="2200" b="1" dirty="0">
                <a:solidFill>
                  <a:srgbClr val="005B7F"/>
                </a:solidFill>
                <a:latin typeface="HK Grotesk" pitchFamily="2" charset="77"/>
              </a:rPr>
              <a:t>astronomem?</a:t>
            </a:r>
          </a:p>
          <a:p>
            <a:pPr marL="457200" indent="-457200">
              <a:buFontTx/>
              <a:buChar char="-"/>
            </a:pPr>
            <a:r>
              <a:rPr lang="pl-PL" sz="2200" b="1" dirty="0">
                <a:solidFill>
                  <a:srgbClr val="005B7F"/>
                </a:solidFill>
                <a:latin typeface="HK Grotesk" pitchFamily="2" charset="77"/>
              </a:rPr>
              <a:t>matematykiem?</a:t>
            </a:r>
          </a:p>
          <a:p>
            <a:pPr marL="457200" indent="-457200">
              <a:buFontTx/>
              <a:buChar char="-"/>
            </a:pPr>
            <a:r>
              <a:rPr lang="pl-PL" sz="2200" b="1" dirty="0">
                <a:solidFill>
                  <a:srgbClr val="005B7F"/>
                </a:solidFill>
                <a:latin typeface="HK Grotesk" pitchFamily="2" charset="77"/>
              </a:rPr>
              <a:t>filozofem?</a:t>
            </a:r>
          </a:p>
        </p:txBody>
      </p:sp>
      <p:grpSp>
        <p:nvGrpSpPr>
          <p:cNvPr id="27" name="Graphic 25">
            <a:extLst>
              <a:ext uri="{FF2B5EF4-FFF2-40B4-BE49-F238E27FC236}">
                <a16:creationId xmlns:a16="http://schemas.microsoft.com/office/drawing/2014/main" id="{1C083F1F-7F32-6D49-9139-F3258C2388F5}"/>
              </a:ext>
            </a:extLst>
          </p:cNvPr>
          <p:cNvGrpSpPr/>
          <p:nvPr/>
        </p:nvGrpSpPr>
        <p:grpSpPr>
          <a:xfrm>
            <a:off x="1039307" y="4406136"/>
            <a:ext cx="5989269" cy="180756"/>
            <a:chOff x="953016" y="4719122"/>
            <a:chExt cx="6241549" cy="264646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34C56E5-A04C-CF4C-8A45-9E737D3CD523}"/>
                </a:ext>
              </a:extLst>
            </p:cNvPr>
            <p:cNvSpPr/>
            <p:nvPr/>
          </p:nvSpPr>
          <p:spPr>
            <a:xfrm>
              <a:off x="953016" y="4851445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D83D3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3E5F6F1-6CAB-ED48-9DCA-A666D7DF6006}"/>
                </a:ext>
              </a:extLst>
            </p:cNvPr>
            <p:cNvSpPr/>
            <p:nvPr/>
          </p:nvSpPr>
          <p:spPr>
            <a:xfrm>
              <a:off x="3535103" y="4719122"/>
              <a:ext cx="3659462" cy="9519"/>
            </a:xfrm>
            <a:custGeom>
              <a:avLst/>
              <a:gdLst>
                <a:gd name="connsiteX0" fmla="*/ 0 w 3659462"/>
                <a:gd name="connsiteY0" fmla="*/ 0 h 9519"/>
                <a:gd name="connsiteX1" fmla="*/ 3659463 w 3659462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59462" h="9519">
                  <a:moveTo>
                    <a:pt x="0" y="0"/>
                  </a:moveTo>
                  <a:lnTo>
                    <a:pt x="3659463" y="0"/>
                  </a:lnTo>
                </a:path>
              </a:pathLst>
            </a:custGeom>
            <a:ln w="19027" cap="rnd">
              <a:solidFill>
                <a:srgbClr val="11906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8D76DCD-5F83-C740-8FB1-12D5142F0372}"/>
                </a:ext>
              </a:extLst>
            </p:cNvPr>
            <p:cNvSpPr/>
            <p:nvPr/>
          </p:nvSpPr>
          <p:spPr>
            <a:xfrm>
              <a:off x="6152404" y="4983769"/>
              <a:ext cx="1042161" cy="9519"/>
            </a:xfrm>
            <a:custGeom>
              <a:avLst/>
              <a:gdLst>
                <a:gd name="connsiteX0" fmla="*/ 0 w 1042161"/>
                <a:gd name="connsiteY0" fmla="*/ 0 h 9519"/>
                <a:gd name="connsiteX1" fmla="*/ 1042162 w 1042161"/>
                <a:gd name="connsiteY1" fmla="*/ 0 h 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2161" h="9519">
                  <a:moveTo>
                    <a:pt x="0" y="0"/>
                  </a:moveTo>
                  <a:lnTo>
                    <a:pt x="1042162" y="0"/>
                  </a:lnTo>
                </a:path>
              </a:pathLst>
            </a:custGeom>
            <a:ln w="19027" cap="rnd">
              <a:solidFill>
                <a:srgbClr val="FDC3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34" name="Graphic 32">
            <a:extLst>
              <a:ext uri="{FF2B5EF4-FFF2-40B4-BE49-F238E27FC236}">
                <a16:creationId xmlns:a16="http://schemas.microsoft.com/office/drawing/2014/main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7651255" y="529611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b="1" baseline="30000" dirty="0">
                <a:solidFill>
                  <a:srgbClr val="005B7F"/>
                </a:solidFill>
                <a:latin typeface="HK Grotesk" pitchFamily="50" charset="-18"/>
              </a:rPr>
              <a:t>JAN ŚNIADECKI </a:t>
            </a:r>
          </a:p>
          <a:p>
            <a:r>
              <a:rPr lang="en-GB" sz="2800" baseline="30000" dirty="0">
                <a:solidFill>
                  <a:srgbClr val="C00000"/>
                </a:solidFill>
                <a:latin typeface="HK Grotesk" pitchFamily="50" charset="-18"/>
              </a:rPr>
              <a:t>1756-1830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0994801-F5F8-29F2-4182-C9BE7D9A6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ED00F3-7096-D2D3-C929-5B9114B8709A}"/>
              </a:ext>
            </a:extLst>
          </p:cNvPr>
          <p:cNvSpPr txBox="1"/>
          <p:nvPr/>
        </p:nvSpPr>
        <p:spPr>
          <a:xfrm>
            <a:off x="4309008" y="3015180"/>
            <a:ext cx="27808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pl-PL" sz="2200" b="1" dirty="0">
                <a:solidFill>
                  <a:srgbClr val="005B7F"/>
                </a:solidFill>
                <a:latin typeface="HK Grotesk" pitchFamily="2" charset="77"/>
              </a:rPr>
              <a:t>geografem?</a:t>
            </a:r>
          </a:p>
          <a:p>
            <a:pPr marL="457200" indent="-457200">
              <a:buFontTx/>
              <a:buChar char="-"/>
            </a:pPr>
            <a:r>
              <a:rPr lang="pl-PL" sz="2200" b="1" dirty="0">
                <a:solidFill>
                  <a:srgbClr val="005B7F"/>
                </a:solidFill>
                <a:latin typeface="HK Grotesk" pitchFamily="2" charset="77"/>
              </a:rPr>
              <a:t>filologiem?</a:t>
            </a:r>
          </a:p>
          <a:p>
            <a:pPr marL="457200" indent="-457200">
              <a:buFontTx/>
              <a:buChar char="-"/>
            </a:pPr>
            <a:r>
              <a:rPr lang="pl-PL" sz="2200" b="1" dirty="0">
                <a:solidFill>
                  <a:srgbClr val="005B7F"/>
                </a:solidFill>
                <a:latin typeface="HK Grotesk" pitchFamily="2" charset="77"/>
              </a:rPr>
              <a:t>ekonomistą?</a:t>
            </a:r>
          </a:p>
        </p:txBody>
      </p:sp>
      <p:grpSp>
        <p:nvGrpSpPr>
          <p:cNvPr id="3" name="Graphic 4">
            <a:extLst>
              <a:ext uri="{FF2B5EF4-FFF2-40B4-BE49-F238E27FC236}">
                <a16:creationId xmlns:a16="http://schemas.microsoft.com/office/drawing/2014/main" id="{851F6D7F-17D6-89BB-E176-2F991FE0C7C4}"/>
              </a:ext>
            </a:extLst>
          </p:cNvPr>
          <p:cNvGrpSpPr/>
          <p:nvPr/>
        </p:nvGrpSpPr>
        <p:grpSpPr>
          <a:xfrm>
            <a:off x="7743231" y="834673"/>
            <a:ext cx="2890815" cy="3848878"/>
            <a:chOff x="7743231" y="834673"/>
            <a:chExt cx="2890815" cy="384887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1AE43E-3707-BD01-D9A5-6A26CA270AE1}"/>
                </a:ext>
              </a:extLst>
            </p:cNvPr>
            <p:cNvSpPr/>
            <p:nvPr/>
          </p:nvSpPr>
          <p:spPr>
            <a:xfrm>
              <a:off x="7747872" y="834673"/>
              <a:ext cx="2885211" cy="3848878"/>
            </a:xfrm>
            <a:custGeom>
              <a:avLst/>
              <a:gdLst>
                <a:gd name="connsiteX0" fmla="*/ 1855218 w 2885211"/>
                <a:gd name="connsiteY0" fmla="*/ 22844 h 3848878"/>
                <a:gd name="connsiteX1" fmla="*/ 1562891 w 2885211"/>
                <a:gd name="connsiteY1" fmla="*/ 9471 h 3848878"/>
                <a:gd name="connsiteX2" fmla="*/ 1121053 w 2885211"/>
                <a:gd name="connsiteY2" fmla="*/ 276922 h 3848878"/>
                <a:gd name="connsiteX3" fmla="*/ 998320 w 2885211"/>
                <a:gd name="connsiteY3" fmla="*/ 504256 h 3848878"/>
                <a:gd name="connsiteX4" fmla="*/ 801947 w 2885211"/>
                <a:gd name="connsiteY4" fmla="*/ 702616 h 3848878"/>
                <a:gd name="connsiteX5" fmla="*/ 819800 w 2885211"/>
                <a:gd name="connsiteY5" fmla="*/ 1237518 h 3848878"/>
                <a:gd name="connsiteX6" fmla="*/ 958153 w 2885211"/>
                <a:gd name="connsiteY6" fmla="*/ 1404676 h 3848878"/>
                <a:gd name="connsiteX7" fmla="*/ 1067497 w 2885211"/>
                <a:gd name="connsiteY7" fmla="*/ 1369015 h 3848878"/>
                <a:gd name="connsiteX8" fmla="*/ 1085349 w 2885211"/>
                <a:gd name="connsiteY8" fmla="*/ 1342270 h 3848878"/>
                <a:gd name="connsiteX9" fmla="*/ 1045182 w 2885211"/>
                <a:gd name="connsiteY9" fmla="*/ 1489368 h 3848878"/>
                <a:gd name="connsiteX10" fmla="*/ 958153 w 2885211"/>
                <a:gd name="connsiteY10" fmla="*/ 1776879 h 3848878"/>
                <a:gd name="connsiteX11" fmla="*/ 871124 w 2885211"/>
                <a:gd name="connsiteY11" fmla="*/ 1928434 h 3848878"/>
                <a:gd name="connsiteX12" fmla="*/ 574334 w 2885211"/>
                <a:gd name="connsiteY12" fmla="*/ 2155768 h 3848878"/>
                <a:gd name="connsiteX13" fmla="*/ 413665 w 2885211"/>
                <a:gd name="connsiteY13" fmla="*/ 2251605 h 3848878"/>
                <a:gd name="connsiteX14" fmla="*/ 248534 w 2885211"/>
                <a:gd name="connsiteY14" fmla="*/ 2340755 h 3848878"/>
                <a:gd name="connsiteX15" fmla="*/ 132496 w 2885211"/>
                <a:gd name="connsiteY15" fmla="*/ 2445507 h 3848878"/>
                <a:gd name="connsiteX16" fmla="*/ 3068 w 2885211"/>
                <a:gd name="connsiteY16" fmla="*/ 2906860 h 3848878"/>
                <a:gd name="connsiteX17" fmla="*/ 7531 w 2885211"/>
                <a:gd name="connsiteY17" fmla="*/ 3515312 h 3848878"/>
                <a:gd name="connsiteX18" fmla="*/ 302090 w 2885211"/>
                <a:gd name="connsiteY18" fmla="*/ 3793907 h 3848878"/>
                <a:gd name="connsiteX19" fmla="*/ 2669718 w 2885211"/>
                <a:gd name="connsiteY19" fmla="*/ 3711443 h 3848878"/>
                <a:gd name="connsiteX20" fmla="*/ 2875017 w 2885211"/>
                <a:gd name="connsiteY20" fmla="*/ 3192142 h 3848878"/>
                <a:gd name="connsiteX21" fmla="*/ 2667486 w 2885211"/>
                <a:gd name="connsiteY21" fmla="*/ 2583690 h 3848878"/>
                <a:gd name="connsiteX22" fmla="*/ 2531365 w 2885211"/>
                <a:gd name="connsiteY22" fmla="*/ 2209258 h 3848878"/>
                <a:gd name="connsiteX23" fmla="*/ 2397474 w 2885211"/>
                <a:gd name="connsiteY23" fmla="*/ 2030957 h 3848878"/>
                <a:gd name="connsiteX24" fmla="*/ 2299288 w 2885211"/>
                <a:gd name="connsiteY24" fmla="*/ 1912833 h 3848878"/>
                <a:gd name="connsiteX25" fmla="*/ 2122999 w 2885211"/>
                <a:gd name="connsiteY25" fmla="*/ 1843741 h 3848878"/>
                <a:gd name="connsiteX26" fmla="*/ 2163166 w 2885211"/>
                <a:gd name="connsiteY26" fmla="*/ 1562918 h 3848878"/>
                <a:gd name="connsiteX27" fmla="*/ 2364002 w 2885211"/>
                <a:gd name="connsiteY27" fmla="*/ 1491597 h 3848878"/>
                <a:gd name="connsiteX28" fmla="*/ 2326066 w 2885211"/>
                <a:gd name="connsiteY28" fmla="*/ 1449251 h 3848878"/>
                <a:gd name="connsiteX29" fmla="*/ 2497892 w 2885211"/>
                <a:gd name="connsiteY29" fmla="*/ 1451480 h 3848878"/>
                <a:gd name="connsiteX30" fmla="*/ 2448799 w 2885211"/>
                <a:gd name="connsiteY30" fmla="*/ 718217 h 3848878"/>
                <a:gd name="connsiteX31" fmla="*/ 2368465 w 2885211"/>
                <a:gd name="connsiteY31" fmla="*/ 582263 h 3848878"/>
                <a:gd name="connsiteX32" fmla="*/ 2221185 w 2885211"/>
                <a:gd name="connsiteY32" fmla="*/ 276922 h 3848878"/>
                <a:gd name="connsiteX33" fmla="*/ 2118536 w 2885211"/>
                <a:gd name="connsiteY33" fmla="*/ 158798 h 3848878"/>
                <a:gd name="connsiteX34" fmla="*/ 1911006 w 2885211"/>
                <a:gd name="connsiteY34" fmla="*/ 42903 h 3848878"/>
                <a:gd name="connsiteX35" fmla="*/ 1855218 w 2885211"/>
                <a:gd name="connsiteY35" fmla="*/ 22844 h 3848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885211" h="3848878">
                  <a:moveTo>
                    <a:pt x="1855218" y="22844"/>
                  </a:moveTo>
                  <a:cubicBezTo>
                    <a:pt x="1768190" y="9471"/>
                    <a:pt x="1714633" y="-12816"/>
                    <a:pt x="1562891" y="9471"/>
                  </a:cubicBezTo>
                  <a:cubicBezTo>
                    <a:pt x="1413380" y="31759"/>
                    <a:pt x="1205850" y="123138"/>
                    <a:pt x="1121053" y="276922"/>
                  </a:cubicBezTo>
                  <a:cubicBezTo>
                    <a:pt x="1036256" y="430707"/>
                    <a:pt x="1025098" y="488655"/>
                    <a:pt x="998320" y="504256"/>
                  </a:cubicBezTo>
                  <a:cubicBezTo>
                    <a:pt x="980468" y="515400"/>
                    <a:pt x="844346" y="642439"/>
                    <a:pt x="801947" y="702616"/>
                  </a:cubicBezTo>
                  <a:cubicBezTo>
                    <a:pt x="764012" y="756106"/>
                    <a:pt x="676983" y="996812"/>
                    <a:pt x="819800" y="1237518"/>
                  </a:cubicBezTo>
                  <a:cubicBezTo>
                    <a:pt x="873356" y="1326669"/>
                    <a:pt x="938069" y="1384617"/>
                    <a:pt x="958153" y="1404676"/>
                  </a:cubicBezTo>
                  <a:cubicBezTo>
                    <a:pt x="976005" y="1422506"/>
                    <a:pt x="1049645" y="1395760"/>
                    <a:pt x="1067497" y="1369015"/>
                  </a:cubicBezTo>
                  <a:lnTo>
                    <a:pt x="1085349" y="1342270"/>
                  </a:lnTo>
                  <a:cubicBezTo>
                    <a:pt x="1085349" y="1342270"/>
                    <a:pt x="1076423" y="1444793"/>
                    <a:pt x="1045182" y="1489368"/>
                  </a:cubicBezTo>
                  <a:cubicBezTo>
                    <a:pt x="1013940" y="1533944"/>
                    <a:pt x="931375" y="1701101"/>
                    <a:pt x="958153" y="1776879"/>
                  </a:cubicBezTo>
                  <a:cubicBezTo>
                    <a:pt x="984931" y="1854885"/>
                    <a:pt x="909060" y="1897232"/>
                    <a:pt x="871124" y="1928434"/>
                  </a:cubicBezTo>
                  <a:cubicBezTo>
                    <a:pt x="835420" y="1961866"/>
                    <a:pt x="601112" y="2144624"/>
                    <a:pt x="574334" y="2155768"/>
                  </a:cubicBezTo>
                  <a:cubicBezTo>
                    <a:pt x="547556" y="2166912"/>
                    <a:pt x="458296" y="2233775"/>
                    <a:pt x="413665" y="2251605"/>
                  </a:cubicBezTo>
                  <a:cubicBezTo>
                    <a:pt x="369035" y="2269435"/>
                    <a:pt x="268618" y="2327382"/>
                    <a:pt x="248534" y="2340755"/>
                  </a:cubicBezTo>
                  <a:cubicBezTo>
                    <a:pt x="228450" y="2354128"/>
                    <a:pt x="148116" y="2418762"/>
                    <a:pt x="132496" y="2445507"/>
                  </a:cubicBezTo>
                  <a:cubicBezTo>
                    <a:pt x="116875" y="2472252"/>
                    <a:pt x="11994" y="2690671"/>
                    <a:pt x="3068" y="2906860"/>
                  </a:cubicBezTo>
                  <a:cubicBezTo>
                    <a:pt x="-5858" y="3123050"/>
                    <a:pt x="7531" y="3515312"/>
                    <a:pt x="7531" y="3515312"/>
                  </a:cubicBezTo>
                  <a:cubicBezTo>
                    <a:pt x="7531" y="3515312"/>
                    <a:pt x="41004" y="3735959"/>
                    <a:pt x="302090" y="3793907"/>
                  </a:cubicBezTo>
                  <a:cubicBezTo>
                    <a:pt x="855504" y="3916489"/>
                    <a:pt x="2442105" y="3809508"/>
                    <a:pt x="2669718" y="3711443"/>
                  </a:cubicBezTo>
                  <a:cubicBezTo>
                    <a:pt x="2772367" y="3669096"/>
                    <a:pt x="2926341" y="3513083"/>
                    <a:pt x="2875017" y="3192142"/>
                  </a:cubicBezTo>
                  <a:cubicBezTo>
                    <a:pt x="2823692" y="2868971"/>
                    <a:pt x="2796914" y="2739703"/>
                    <a:pt x="2667486" y="2583690"/>
                  </a:cubicBezTo>
                  <a:cubicBezTo>
                    <a:pt x="2538059" y="2427677"/>
                    <a:pt x="2466651" y="2316239"/>
                    <a:pt x="2531365" y="2209258"/>
                  </a:cubicBezTo>
                  <a:cubicBezTo>
                    <a:pt x="2531365" y="2209258"/>
                    <a:pt x="2410863" y="2053245"/>
                    <a:pt x="2397474" y="2030957"/>
                  </a:cubicBezTo>
                  <a:cubicBezTo>
                    <a:pt x="2384085" y="2008670"/>
                    <a:pt x="2319372" y="1921748"/>
                    <a:pt x="2299288" y="1912833"/>
                  </a:cubicBezTo>
                  <a:cubicBezTo>
                    <a:pt x="2279205" y="1903918"/>
                    <a:pt x="2136388" y="1948493"/>
                    <a:pt x="2122999" y="1843741"/>
                  </a:cubicBezTo>
                  <a:cubicBezTo>
                    <a:pt x="2109610" y="1738990"/>
                    <a:pt x="2134157" y="1580748"/>
                    <a:pt x="2163166" y="1562918"/>
                  </a:cubicBezTo>
                  <a:cubicBezTo>
                    <a:pt x="2194407" y="1545087"/>
                    <a:pt x="2364002" y="1491597"/>
                    <a:pt x="2364002" y="1491597"/>
                  </a:cubicBezTo>
                  <a:lnTo>
                    <a:pt x="2326066" y="1449251"/>
                  </a:lnTo>
                  <a:cubicBezTo>
                    <a:pt x="2326066" y="1449251"/>
                    <a:pt x="2417558" y="1547316"/>
                    <a:pt x="2497892" y="1451480"/>
                  </a:cubicBezTo>
                  <a:cubicBezTo>
                    <a:pt x="2642940" y="1275407"/>
                    <a:pt x="2482271" y="776165"/>
                    <a:pt x="2448799" y="718217"/>
                  </a:cubicBezTo>
                  <a:cubicBezTo>
                    <a:pt x="2448799" y="718217"/>
                    <a:pt x="2377391" y="617923"/>
                    <a:pt x="2368465" y="582263"/>
                  </a:cubicBezTo>
                  <a:cubicBezTo>
                    <a:pt x="2359539" y="546603"/>
                    <a:pt x="2317140" y="357158"/>
                    <a:pt x="2221185" y="276922"/>
                  </a:cubicBezTo>
                  <a:cubicBezTo>
                    <a:pt x="2125230" y="196687"/>
                    <a:pt x="2118536" y="158798"/>
                    <a:pt x="2118536" y="158798"/>
                  </a:cubicBezTo>
                  <a:cubicBezTo>
                    <a:pt x="2118536" y="158798"/>
                    <a:pt x="1957867" y="58504"/>
                    <a:pt x="1911006" y="42903"/>
                  </a:cubicBezTo>
                  <a:cubicBezTo>
                    <a:pt x="1868607" y="25072"/>
                    <a:pt x="1855218" y="22844"/>
                    <a:pt x="1855218" y="22844"/>
                  </a:cubicBezTo>
                </a:path>
              </a:pathLst>
            </a:custGeom>
            <a:solidFill>
              <a:srgbClr val="C57DAE"/>
            </a:solidFill>
            <a:ln w="222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504B1F5-2151-A1FD-F04A-20A9DF73A852}"/>
                </a:ext>
              </a:extLst>
            </p:cNvPr>
            <p:cNvSpPr/>
            <p:nvPr/>
          </p:nvSpPr>
          <p:spPr>
            <a:xfrm>
              <a:off x="7743231" y="837458"/>
              <a:ext cx="2890815" cy="3646252"/>
            </a:xfrm>
            <a:custGeom>
              <a:avLst/>
              <a:gdLst>
                <a:gd name="connsiteX0" fmla="*/ 1810767 w 2890815"/>
                <a:gd name="connsiteY0" fmla="*/ 11144 h 3646252"/>
                <a:gd name="connsiteX1" fmla="*/ 2174502 w 2890815"/>
                <a:gd name="connsiteY1" fmla="*/ 229562 h 3646252"/>
                <a:gd name="connsiteX2" fmla="*/ 1904490 w 2890815"/>
                <a:gd name="connsiteY2" fmla="*/ 699831 h 3646252"/>
                <a:gd name="connsiteX3" fmla="*/ 1904490 w 2890815"/>
                <a:gd name="connsiteY3" fmla="*/ 724347 h 3646252"/>
                <a:gd name="connsiteX4" fmla="*/ 2049538 w 2890815"/>
                <a:gd name="connsiteY4" fmla="*/ 1236962 h 3646252"/>
                <a:gd name="connsiteX5" fmla="*/ 2076316 w 2890815"/>
                <a:gd name="connsiteY5" fmla="*/ 1297139 h 3646252"/>
                <a:gd name="connsiteX6" fmla="*/ 1603237 w 2890815"/>
                <a:gd name="connsiteY6" fmla="*/ 1187930 h 3646252"/>
                <a:gd name="connsiteX7" fmla="*/ 1507282 w 2890815"/>
                <a:gd name="connsiteY7" fmla="*/ 1306054 h 3646252"/>
                <a:gd name="connsiteX8" fmla="*/ 574512 w 2890815"/>
                <a:gd name="connsiteY8" fmla="*/ 2157441 h 3646252"/>
                <a:gd name="connsiteX9" fmla="*/ 936016 w 2890815"/>
                <a:gd name="connsiteY9" fmla="*/ 1865473 h 3646252"/>
                <a:gd name="connsiteX10" fmla="*/ 2544932 w 2890815"/>
                <a:gd name="connsiteY10" fmla="*/ 2391460 h 3646252"/>
                <a:gd name="connsiteX11" fmla="*/ 2848417 w 2890815"/>
                <a:gd name="connsiteY11" fmla="*/ 2930821 h 3646252"/>
                <a:gd name="connsiteX12" fmla="*/ 2890816 w 2890815"/>
                <a:gd name="connsiteY12" fmla="*/ 3300795 h 3646252"/>
                <a:gd name="connsiteX13" fmla="*/ 150526 w 2890815"/>
                <a:gd name="connsiteY13" fmla="*/ 2442722 h 3646252"/>
                <a:gd name="connsiteX14" fmla="*/ 1015 w 2890815"/>
                <a:gd name="connsiteY14" fmla="*/ 3135867 h 3646252"/>
                <a:gd name="connsiteX15" fmla="*/ 14404 w 2890815"/>
                <a:gd name="connsiteY15" fmla="*/ 3514756 h 3646252"/>
                <a:gd name="connsiteX16" fmla="*/ 1098916 w 2890815"/>
                <a:gd name="connsiteY16" fmla="*/ 2576448 h 3646252"/>
                <a:gd name="connsiteX17" fmla="*/ 1232807 w 2890815"/>
                <a:gd name="connsiteY17" fmla="*/ 3124723 h 3646252"/>
                <a:gd name="connsiteX18" fmla="*/ 1161399 w 2890815"/>
                <a:gd name="connsiteY18" fmla="*/ 3646253 h 3646252"/>
                <a:gd name="connsiteX19" fmla="*/ 257639 w 2890815"/>
                <a:gd name="connsiteY19" fmla="*/ 2337970 h 3646252"/>
                <a:gd name="connsiteX20" fmla="*/ 962794 w 2890815"/>
                <a:gd name="connsiteY20" fmla="*/ 2413748 h 3646252"/>
                <a:gd name="connsiteX21" fmla="*/ 1054286 w 2890815"/>
                <a:gd name="connsiteY21" fmla="*/ 1898904 h 3646252"/>
                <a:gd name="connsiteX22" fmla="*/ 1415790 w 2890815"/>
                <a:gd name="connsiteY22" fmla="*/ 2190872 h 3646252"/>
                <a:gd name="connsiteX23" fmla="*/ 2230290 w 2890815"/>
                <a:gd name="connsiteY23" fmla="*/ 3120265 h 3646252"/>
                <a:gd name="connsiteX24" fmla="*/ 2348560 w 2890815"/>
                <a:gd name="connsiteY24" fmla="*/ 3441207 h 3646252"/>
                <a:gd name="connsiteX25" fmla="*/ 1054286 w 2890815"/>
                <a:gd name="connsiteY25" fmla="*/ 1482126 h 3646252"/>
                <a:gd name="connsiteX26" fmla="*/ 973952 w 2890815"/>
                <a:gd name="connsiteY26" fmla="*/ 1771865 h 3646252"/>
                <a:gd name="connsiteX27" fmla="*/ 2457904 w 2890815"/>
                <a:gd name="connsiteY27" fmla="*/ 2511814 h 3646252"/>
                <a:gd name="connsiteX28" fmla="*/ 2654276 w 2890815"/>
                <a:gd name="connsiteY28" fmla="*/ 3106893 h 3646252"/>
                <a:gd name="connsiteX29" fmla="*/ 2672128 w 2890815"/>
                <a:gd name="connsiteY29" fmla="*/ 3597220 h 3646252"/>
                <a:gd name="connsiteX30" fmla="*/ 1973667 w 2890815"/>
                <a:gd name="connsiteY30" fmla="*/ 2108408 h 3646252"/>
                <a:gd name="connsiteX31" fmla="*/ 2295004 w 2890815"/>
                <a:gd name="connsiteY31" fmla="*/ 2398147 h 3646252"/>
                <a:gd name="connsiteX32" fmla="*/ 2268226 w 2890815"/>
                <a:gd name="connsiteY32" fmla="*/ 2099493 h 3646252"/>
                <a:gd name="connsiteX33" fmla="*/ 2402116 w 2890815"/>
                <a:gd name="connsiteY33" fmla="*/ 2157441 h 3646252"/>
                <a:gd name="connsiteX34" fmla="*/ 2167808 w 2890815"/>
                <a:gd name="connsiteY34" fmla="*/ 2025944 h 3646252"/>
                <a:gd name="connsiteX35" fmla="*/ 2341865 w 2890815"/>
                <a:gd name="connsiteY35" fmla="*/ 1934564 h 3646252"/>
                <a:gd name="connsiteX36" fmla="*/ 2544932 w 2890815"/>
                <a:gd name="connsiteY36" fmla="*/ 2193101 h 3646252"/>
                <a:gd name="connsiteX37" fmla="*/ 1882175 w 2890815"/>
                <a:gd name="connsiteY37" fmla="*/ 2057146 h 3646252"/>
                <a:gd name="connsiteX38" fmla="*/ 2357486 w 2890815"/>
                <a:gd name="connsiteY38" fmla="*/ 2398147 h 3646252"/>
                <a:gd name="connsiteX39" fmla="*/ 1795146 w 2890815"/>
                <a:gd name="connsiteY39" fmla="*/ 1791924 h 3646252"/>
                <a:gd name="connsiteX40" fmla="*/ 1995982 w 2890815"/>
                <a:gd name="connsiteY40" fmla="*/ 1738433 h 3646252"/>
                <a:gd name="connsiteX41" fmla="*/ 2129872 w 2890815"/>
                <a:gd name="connsiteY41" fmla="*/ 1705002 h 3646252"/>
                <a:gd name="connsiteX42" fmla="*/ 2109789 w 2890815"/>
                <a:gd name="connsiteY42" fmla="*/ 1892218 h 3646252"/>
                <a:gd name="connsiteX43" fmla="*/ 1888869 w 2890815"/>
                <a:gd name="connsiteY43" fmla="*/ 1950166 h 3646252"/>
                <a:gd name="connsiteX44" fmla="*/ 1159167 w 2890815"/>
                <a:gd name="connsiteY44" fmla="*/ 1450923 h 3646252"/>
                <a:gd name="connsiteX45" fmla="*/ 1509513 w 2890815"/>
                <a:gd name="connsiteY45" fmla="*/ 1676028 h 3646252"/>
                <a:gd name="connsiteX46" fmla="*/ 1824156 w 2890815"/>
                <a:gd name="connsiteY46" fmla="*/ 1976911 h 3646252"/>
                <a:gd name="connsiteX47" fmla="*/ 2303930 w 2890815"/>
                <a:gd name="connsiteY47" fmla="*/ 1504414 h 3646252"/>
                <a:gd name="connsiteX48" fmla="*/ 2100863 w 2890815"/>
                <a:gd name="connsiteY48" fmla="*/ 1640368 h 3646252"/>
                <a:gd name="connsiteX49" fmla="*/ 2054001 w 2890815"/>
                <a:gd name="connsiteY49" fmla="*/ 1725061 h 3646252"/>
                <a:gd name="connsiteX50" fmla="*/ 2292772 w 2890815"/>
                <a:gd name="connsiteY50" fmla="*/ 1390747 h 3646252"/>
                <a:gd name="connsiteX51" fmla="*/ 2370875 w 2890815"/>
                <a:gd name="connsiteY51" fmla="*/ 1491041 h 3646252"/>
                <a:gd name="connsiteX52" fmla="*/ 1319835 w 2890815"/>
                <a:gd name="connsiteY52" fmla="*/ 1446466 h 3646252"/>
                <a:gd name="connsiteX53" fmla="*/ 1161399 w 2890815"/>
                <a:gd name="connsiteY53" fmla="*/ 1281538 h 3646252"/>
                <a:gd name="connsiteX54" fmla="*/ 1770600 w 2890815"/>
                <a:gd name="connsiteY54" fmla="*/ 1486584 h 3646252"/>
                <a:gd name="connsiteX55" fmla="*/ 1973667 w 2890815"/>
                <a:gd name="connsiteY55" fmla="*/ 1504414 h 3646252"/>
                <a:gd name="connsiteX56" fmla="*/ 1391244 w 2890815"/>
                <a:gd name="connsiteY56" fmla="*/ 1493270 h 3646252"/>
                <a:gd name="connsiteX57" fmla="*/ 1750516 w 2890815"/>
                <a:gd name="connsiteY57" fmla="*/ 1653741 h 3646252"/>
                <a:gd name="connsiteX58" fmla="*/ 2243679 w 2890815"/>
                <a:gd name="connsiteY58" fmla="*/ 1364002 h 3646252"/>
                <a:gd name="connsiteX59" fmla="*/ 2054001 w 2890815"/>
                <a:gd name="connsiteY59" fmla="*/ 1564590 h 3646252"/>
                <a:gd name="connsiteX60" fmla="*/ 1879943 w 2890815"/>
                <a:gd name="connsiteY60" fmla="*/ 1662656 h 3646252"/>
                <a:gd name="connsiteX61" fmla="*/ 2286077 w 2890815"/>
                <a:gd name="connsiteY61" fmla="*/ 804583 h 3646252"/>
                <a:gd name="connsiteX62" fmla="*/ 2303930 w 2890815"/>
                <a:gd name="connsiteY62" fmla="*/ 927165 h 3646252"/>
                <a:gd name="connsiteX63" fmla="*/ 2272689 w 2890815"/>
                <a:gd name="connsiteY63" fmla="*/ 1257021 h 3646252"/>
                <a:gd name="connsiteX64" fmla="*/ 973952 w 2890815"/>
                <a:gd name="connsiteY64" fmla="*/ 1397433 h 3646252"/>
                <a:gd name="connsiteX65" fmla="*/ 1096685 w 2890815"/>
                <a:gd name="connsiteY65" fmla="*/ 1332799 h 3646252"/>
                <a:gd name="connsiteX66" fmla="*/ 2475755 w 2890815"/>
                <a:gd name="connsiteY66" fmla="*/ 1317198 h 3646252"/>
                <a:gd name="connsiteX67" fmla="*/ 2386495 w 2890815"/>
                <a:gd name="connsiteY67" fmla="*/ 1138897 h 3646252"/>
                <a:gd name="connsiteX68" fmla="*/ 2326245 w 2890815"/>
                <a:gd name="connsiteY68" fmla="*/ 1239191 h 3646252"/>
                <a:gd name="connsiteX69" fmla="*/ 2419968 w 2890815"/>
                <a:gd name="connsiteY69" fmla="*/ 1435322 h 3646252"/>
                <a:gd name="connsiteX70" fmla="*/ 2361949 w 2890815"/>
                <a:gd name="connsiteY70" fmla="*/ 994027 h 3646252"/>
                <a:gd name="connsiteX71" fmla="*/ 2538238 w 2890815"/>
                <a:gd name="connsiteY71" fmla="*/ 1194616 h 3646252"/>
                <a:gd name="connsiteX72" fmla="*/ 2366412 w 2890815"/>
                <a:gd name="connsiteY72" fmla="*/ 521530 h 3646252"/>
                <a:gd name="connsiteX73" fmla="*/ 2455672 w 2890815"/>
                <a:gd name="connsiteY73" fmla="*/ 715432 h 3646252"/>
                <a:gd name="connsiteX74" fmla="*/ 2257068 w 2890815"/>
                <a:gd name="connsiteY74" fmla="*/ 363288 h 3646252"/>
                <a:gd name="connsiteX75" fmla="*/ 2339634 w 2890815"/>
                <a:gd name="connsiteY75" fmla="*/ 719890 h 3646252"/>
                <a:gd name="connsiteX76" fmla="*/ 2482450 w 2890815"/>
                <a:gd name="connsiteY76" fmla="*/ 875903 h 3646252"/>
                <a:gd name="connsiteX77" fmla="*/ 1987056 w 2890815"/>
                <a:gd name="connsiteY77" fmla="*/ 127039 h 3646252"/>
                <a:gd name="connsiteX78" fmla="*/ 2118714 w 2890815"/>
                <a:gd name="connsiteY78" fmla="*/ 236249 h 3646252"/>
                <a:gd name="connsiteX79" fmla="*/ 1855397 w 2890815"/>
                <a:gd name="connsiteY79" fmla="*/ 80235 h 3646252"/>
                <a:gd name="connsiteX80" fmla="*/ 1737127 w 2890815"/>
                <a:gd name="connsiteY80" fmla="*/ 160471 h 3646252"/>
                <a:gd name="connsiteX81" fmla="*/ 1694728 w 2890815"/>
                <a:gd name="connsiteY81" fmla="*/ 78007 h 3646252"/>
                <a:gd name="connsiteX82" fmla="*/ 1513977 w 2890815"/>
                <a:gd name="connsiteY82" fmla="*/ 200588 h 3646252"/>
                <a:gd name="connsiteX83" fmla="*/ 1235038 w 2890815"/>
                <a:gd name="connsiteY83" fmla="*/ 387804 h 3646252"/>
                <a:gd name="connsiteX84" fmla="*/ 1199334 w 2890815"/>
                <a:gd name="connsiteY84" fmla="*/ 695373 h 3646252"/>
                <a:gd name="connsiteX85" fmla="*/ 1134621 w 2890815"/>
                <a:gd name="connsiteY85" fmla="*/ 780066 h 3646252"/>
                <a:gd name="connsiteX86" fmla="*/ 891386 w 2890815"/>
                <a:gd name="connsiteY86" fmla="*/ 1163413 h 3646252"/>
                <a:gd name="connsiteX87" fmla="*/ 1038666 w 2890815"/>
                <a:gd name="connsiteY87" fmla="*/ 1029687 h 3646252"/>
                <a:gd name="connsiteX88" fmla="*/ 1016351 w 2890815"/>
                <a:gd name="connsiteY88" fmla="*/ 1248106 h 3646252"/>
                <a:gd name="connsiteX89" fmla="*/ 1161399 w 2890815"/>
                <a:gd name="connsiteY89" fmla="*/ 980655 h 3646252"/>
                <a:gd name="connsiteX90" fmla="*/ 770885 w 2890815"/>
                <a:gd name="connsiteY90" fmla="*/ 936080 h 3646252"/>
                <a:gd name="connsiteX91" fmla="*/ 1031971 w 2890815"/>
                <a:gd name="connsiteY91" fmla="*/ 842472 h 3646252"/>
                <a:gd name="connsiteX92" fmla="*/ 808821 w 2890815"/>
                <a:gd name="connsiteY92" fmla="*/ 710975 h 3646252"/>
                <a:gd name="connsiteX93" fmla="*/ 1049823 w 2890815"/>
                <a:gd name="connsiteY93" fmla="*/ 675314 h 3646252"/>
                <a:gd name="connsiteX94" fmla="*/ 1641172 w 2890815"/>
                <a:gd name="connsiteY94" fmla="*/ 0 h 3646252"/>
                <a:gd name="connsiteX95" fmla="*/ 1145778 w 2890815"/>
                <a:gd name="connsiteY95" fmla="*/ 238477 h 3646252"/>
                <a:gd name="connsiteX96" fmla="*/ 1000730 w 2890815"/>
                <a:gd name="connsiteY96" fmla="*/ 499242 h 3646252"/>
                <a:gd name="connsiteX97" fmla="*/ 1804072 w 2890815"/>
                <a:gd name="connsiteY97" fmla="*/ 1392976 h 3646252"/>
                <a:gd name="connsiteX98" fmla="*/ 1913416 w 2890815"/>
                <a:gd name="connsiteY98" fmla="*/ 1392976 h 3646252"/>
                <a:gd name="connsiteX99" fmla="*/ 1638941 w 2890815"/>
                <a:gd name="connsiteY99" fmla="*/ 1352858 h 3646252"/>
                <a:gd name="connsiteX100" fmla="*/ 1792915 w 2890815"/>
                <a:gd name="connsiteY100" fmla="*/ 1343943 h 3646252"/>
                <a:gd name="connsiteX101" fmla="*/ 1862091 w 2890815"/>
                <a:gd name="connsiteY101" fmla="*/ 1359544 h 3646252"/>
                <a:gd name="connsiteX102" fmla="*/ 1924573 w 2890815"/>
                <a:gd name="connsiteY102" fmla="*/ 1339485 h 3646252"/>
                <a:gd name="connsiteX103" fmla="*/ 2040612 w 2890815"/>
                <a:gd name="connsiteY103" fmla="*/ 1355087 h 3646252"/>
                <a:gd name="connsiteX104" fmla="*/ 1357771 w 2890815"/>
                <a:gd name="connsiteY104" fmla="*/ 782295 h 3646252"/>
                <a:gd name="connsiteX105" fmla="*/ 1589848 w 2890815"/>
                <a:gd name="connsiteY105" fmla="*/ 697602 h 3646252"/>
                <a:gd name="connsiteX106" fmla="*/ 1757211 w 2890815"/>
                <a:gd name="connsiteY106" fmla="*/ 728805 h 3646252"/>
                <a:gd name="connsiteX107" fmla="*/ 2022760 w 2890815"/>
                <a:gd name="connsiteY107" fmla="*/ 822413 h 3646252"/>
                <a:gd name="connsiteX108" fmla="*/ 2069621 w 2890815"/>
                <a:gd name="connsiteY108" fmla="*/ 882589 h 3646252"/>
                <a:gd name="connsiteX109" fmla="*/ 2134335 w 2890815"/>
                <a:gd name="connsiteY109" fmla="*/ 811269 h 3646252"/>
                <a:gd name="connsiteX110" fmla="*/ 1496124 w 2890815"/>
                <a:gd name="connsiteY110" fmla="*/ 822413 h 3646252"/>
                <a:gd name="connsiteX111" fmla="*/ 1565301 w 2890815"/>
                <a:gd name="connsiteY111" fmla="*/ 884818 h 3646252"/>
                <a:gd name="connsiteX112" fmla="*/ 1614394 w 2890815"/>
                <a:gd name="connsiteY112" fmla="*/ 806811 h 3646252"/>
                <a:gd name="connsiteX113" fmla="*/ 1690265 w 2890815"/>
                <a:gd name="connsiteY113" fmla="*/ 851387 h 3646252"/>
                <a:gd name="connsiteX114" fmla="*/ 1554144 w 2890815"/>
                <a:gd name="connsiteY114" fmla="*/ 791210 h 3646252"/>
                <a:gd name="connsiteX115" fmla="*/ 1422485 w 2890815"/>
                <a:gd name="connsiteY115" fmla="*/ 860302 h 3646252"/>
                <a:gd name="connsiteX116" fmla="*/ 1984824 w 2890815"/>
                <a:gd name="connsiteY116" fmla="*/ 840243 h 3646252"/>
                <a:gd name="connsiteX117" fmla="*/ 2185660 w 2890815"/>
                <a:gd name="connsiteY117" fmla="*/ 822413 h 3646252"/>
                <a:gd name="connsiteX118" fmla="*/ 1683571 w 2890815"/>
                <a:gd name="connsiteY118" fmla="*/ 1134439 h 3646252"/>
                <a:gd name="connsiteX119" fmla="*/ 1723738 w 2890815"/>
                <a:gd name="connsiteY119" fmla="*/ 1212446 h 3646252"/>
                <a:gd name="connsiteX120" fmla="*/ 1812998 w 2890815"/>
                <a:gd name="connsiteY120" fmla="*/ 1228047 h 3646252"/>
                <a:gd name="connsiteX121" fmla="*/ 1960278 w 2890815"/>
                <a:gd name="connsiteY121" fmla="*/ 1125524 h 3646252"/>
                <a:gd name="connsiteX122" fmla="*/ 1879943 w 2890815"/>
                <a:gd name="connsiteY122" fmla="*/ 1236962 h 3646252"/>
                <a:gd name="connsiteX123" fmla="*/ 1942426 w 2890815"/>
                <a:gd name="connsiteY123" fmla="*/ 777838 h 3646252"/>
                <a:gd name="connsiteX124" fmla="*/ 1911184 w 2890815"/>
                <a:gd name="connsiteY124" fmla="*/ 878132 h 3646252"/>
                <a:gd name="connsiteX125" fmla="*/ 1951351 w 2890815"/>
                <a:gd name="connsiteY125" fmla="*/ 1060890 h 3646252"/>
                <a:gd name="connsiteX126" fmla="*/ 2011602 w 2890815"/>
                <a:gd name="connsiteY126" fmla="*/ 1123296 h 3646252"/>
                <a:gd name="connsiteX127" fmla="*/ 2007139 w 2890815"/>
                <a:gd name="connsiteY127" fmla="*/ 1212446 h 3646252"/>
                <a:gd name="connsiteX128" fmla="*/ 2252605 w 2890815"/>
                <a:gd name="connsiteY128" fmla="*/ 719890 h 3646252"/>
                <a:gd name="connsiteX129" fmla="*/ 2132104 w 2890815"/>
                <a:gd name="connsiteY129" fmla="*/ 693145 h 3646252"/>
                <a:gd name="connsiteX130" fmla="*/ 1989287 w 2890815"/>
                <a:gd name="connsiteY130" fmla="*/ 739949 h 364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2890815" h="3646252">
                  <a:moveTo>
                    <a:pt x="1810767" y="11144"/>
                  </a:moveTo>
                  <a:cubicBezTo>
                    <a:pt x="1862091" y="24516"/>
                    <a:pt x="2080779" y="46804"/>
                    <a:pt x="2174502" y="229562"/>
                  </a:cubicBezTo>
                  <a:moveTo>
                    <a:pt x="1904490" y="699831"/>
                  </a:moveTo>
                  <a:lnTo>
                    <a:pt x="1904490" y="724347"/>
                  </a:lnTo>
                  <a:moveTo>
                    <a:pt x="2049538" y="1236962"/>
                  </a:moveTo>
                  <a:cubicBezTo>
                    <a:pt x="2049538" y="1236962"/>
                    <a:pt x="2074084" y="1277080"/>
                    <a:pt x="2076316" y="1297139"/>
                  </a:cubicBezTo>
                  <a:moveTo>
                    <a:pt x="1603237" y="1187930"/>
                  </a:moveTo>
                  <a:cubicBezTo>
                    <a:pt x="1585385" y="1210217"/>
                    <a:pt x="1509513" y="1290453"/>
                    <a:pt x="1507282" y="1306054"/>
                  </a:cubicBezTo>
                  <a:moveTo>
                    <a:pt x="574512" y="2157441"/>
                  </a:moveTo>
                  <a:cubicBezTo>
                    <a:pt x="695014" y="2090578"/>
                    <a:pt x="886923" y="1934564"/>
                    <a:pt x="936016" y="1865473"/>
                  </a:cubicBezTo>
                  <a:moveTo>
                    <a:pt x="2544932" y="2391460"/>
                  </a:moveTo>
                  <a:cubicBezTo>
                    <a:pt x="2614109" y="2496212"/>
                    <a:pt x="2821639" y="2721317"/>
                    <a:pt x="2848417" y="2930821"/>
                  </a:cubicBezTo>
                  <a:cubicBezTo>
                    <a:pt x="2877427" y="3140324"/>
                    <a:pt x="2890816" y="3300795"/>
                    <a:pt x="2890816" y="3300795"/>
                  </a:cubicBezTo>
                  <a:moveTo>
                    <a:pt x="150526" y="2442722"/>
                  </a:moveTo>
                  <a:cubicBezTo>
                    <a:pt x="110359" y="2498441"/>
                    <a:pt x="-12374" y="2756977"/>
                    <a:pt x="1015" y="3135867"/>
                  </a:cubicBezTo>
                  <a:lnTo>
                    <a:pt x="14404" y="3514756"/>
                  </a:lnTo>
                  <a:moveTo>
                    <a:pt x="1098916" y="2576448"/>
                  </a:moveTo>
                  <a:cubicBezTo>
                    <a:pt x="1170325" y="2667827"/>
                    <a:pt x="1252890" y="2837213"/>
                    <a:pt x="1232807" y="3124723"/>
                  </a:cubicBezTo>
                  <a:cubicBezTo>
                    <a:pt x="1212723" y="3412233"/>
                    <a:pt x="1161399" y="3646253"/>
                    <a:pt x="1161399" y="3646253"/>
                  </a:cubicBezTo>
                  <a:moveTo>
                    <a:pt x="257639" y="2337970"/>
                  </a:moveTo>
                  <a:cubicBezTo>
                    <a:pt x="393760" y="2224303"/>
                    <a:pt x="726255" y="2115094"/>
                    <a:pt x="962794" y="2413748"/>
                  </a:cubicBezTo>
                  <a:moveTo>
                    <a:pt x="1054286" y="1898904"/>
                  </a:moveTo>
                  <a:cubicBezTo>
                    <a:pt x="1116768" y="1932336"/>
                    <a:pt x="1257353" y="2041545"/>
                    <a:pt x="1415790" y="2190872"/>
                  </a:cubicBezTo>
                  <a:cubicBezTo>
                    <a:pt x="1571996" y="2340199"/>
                    <a:pt x="2141030" y="2823840"/>
                    <a:pt x="2230290" y="3120265"/>
                  </a:cubicBezTo>
                  <a:cubicBezTo>
                    <a:pt x="2319550" y="3416690"/>
                    <a:pt x="2348560" y="3441207"/>
                    <a:pt x="2348560" y="3441207"/>
                  </a:cubicBezTo>
                  <a:moveTo>
                    <a:pt x="1054286" y="1482126"/>
                  </a:moveTo>
                  <a:cubicBezTo>
                    <a:pt x="1029740" y="1535616"/>
                    <a:pt x="933785" y="1696087"/>
                    <a:pt x="973952" y="1771865"/>
                  </a:cubicBezTo>
                  <a:moveTo>
                    <a:pt x="2457904" y="2511814"/>
                  </a:moveTo>
                  <a:cubicBezTo>
                    <a:pt x="2509228" y="2636624"/>
                    <a:pt x="2629730" y="2790409"/>
                    <a:pt x="2654276" y="3106893"/>
                  </a:cubicBezTo>
                  <a:cubicBezTo>
                    <a:pt x="2678823" y="3423377"/>
                    <a:pt x="2672128" y="3597220"/>
                    <a:pt x="2672128" y="3597220"/>
                  </a:cubicBezTo>
                  <a:moveTo>
                    <a:pt x="1973667" y="2108408"/>
                  </a:moveTo>
                  <a:cubicBezTo>
                    <a:pt x="2018297" y="2179728"/>
                    <a:pt x="2239216" y="2369173"/>
                    <a:pt x="2295004" y="2398147"/>
                  </a:cubicBezTo>
                  <a:moveTo>
                    <a:pt x="2268226" y="2099493"/>
                  </a:moveTo>
                  <a:cubicBezTo>
                    <a:pt x="2268226" y="2099493"/>
                    <a:pt x="2350791" y="2117323"/>
                    <a:pt x="2402116" y="2157441"/>
                  </a:cubicBezTo>
                  <a:moveTo>
                    <a:pt x="2167808" y="2025944"/>
                  </a:moveTo>
                  <a:cubicBezTo>
                    <a:pt x="2243679" y="2005885"/>
                    <a:pt x="2263762" y="1854329"/>
                    <a:pt x="2341865" y="1934564"/>
                  </a:cubicBezTo>
                  <a:cubicBezTo>
                    <a:pt x="2419968" y="2014800"/>
                    <a:pt x="2475755" y="2175271"/>
                    <a:pt x="2544932" y="2193101"/>
                  </a:cubicBezTo>
                  <a:moveTo>
                    <a:pt x="1882175" y="2057146"/>
                  </a:moveTo>
                  <a:cubicBezTo>
                    <a:pt x="1989287" y="2021486"/>
                    <a:pt x="2263762" y="2050460"/>
                    <a:pt x="2357486" y="2398147"/>
                  </a:cubicBezTo>
                  <a:moveTo>
                    <a:pt x="1795146" y="1791924"/>
                  </a:moveTo>
                  <a:lnTo>
                    <a:pt x="1995982" y="1738433"/>
                  </a:lnTo>
                  <a:moveTo>
                    <a:pt x="2129872" y="1705002"/>
                  </a:moveTo>
                  <a:cubicBezTo>
                    <a:pt x="2132104" y="1798610"/>
                    <a:pt x="2138798" y="1865473"/>
                    <a:pt x="2109789" y="1892218"/>
                  </a:cubicBezTo>
                  <a:cubicBezTo>
                    <a:pt x="2080779" y="1918963"/>
                    <a:pt x="1888869" y="1950166"/>
                    <a:pt x="1888869" y="1950166"/>
                  </a:cubicBezTo>
                  <a:moveTo>
                    <a:pt x="1159167" y="1450923"/>
                  </a:moveTo>
                  <a:cubicBezTo>
                    <a:pt x="1192640" y="1531159"/>
                    <a:pt x="1424716" y="1658198"/>
                    <a:pt x="1509513" y="1676028"/>
                  </a:cubicBezTo>
                  <a:cubicBezTo>
                    <a:pt x="1594311" y="1693858"/>
                    <a:pt x="1779526" y="1903362"/>
                    <a:pt x="1824156" y="1976911"/>
                  </a:cubicBezTo>
                  <a:moveTo>
                    <a:pt x="2303930" y="1504414"/>
                  </a:moveTo>
                  <a:cubicBezTo>
                    <a:pt x="2230290" y="1528930"/>
                    <a:pt x="2149956" y="1555675"/>
                    <a:pt x="2100863" y="1640368"/>
                  </a:cubicBezTo>
                  <a:lnTo>
                    <a:pt x="2054001" y="1725061"/>
                  </a:lnTo>
                  <a:moveTo>
                    <a:pt x="2292772" y="1390747"/>
                  </a:moveTo>
                  <a:cubicBezTo>
                    <a:pt x="2321782" y="1435322"/>
                    <a:pt x="2370875" y="1491041"/>
                    <a:pt x="2370875" y="1491041"/>
                  </a:cubicBezTo>
                  <a:moveTo>
                    <a:pt x="1319835" y="1446466"/>
                  </a:moveTo>
                  <a:cubicBezTo>
                    <a:pt x="1255122" y="1395204"/>
                    <a:pt x="1181482" y="1346172"/>
                    <a:pt x="1161399" y="1281538"/>
                  </a:cubicBezTo>
                  <a:moveTo>
                    <a:pt x="1770600" y="1486584"/>
                  </a:moveTo>
                  <a:cubicBezTo>
                    <a:pt x="1826387" y="1468754"/>
                    <a:pt x="1946889" y="1459838"/>
                    <a:pt x="1973667" y="1504414"/>
                  </a:cubicBezTo>
                  <a:moveTo>
                    <a:pt x="1391244" y="1493270"/>
                  </a:moveTo>
                  <a:cubicBezTo>
                    <a:pt x="1429179" y="1544531"/>
                    <a:pt x="1683571" y="1655969"/>
                    <a:pt x="1750516" y="1653741"/>
                  </a:cubicBezTo>
                  <a:moveTo>
                    <a:pt x="2243679" y="1364002"/>
                  </a:moveTo>
                  <a:cubicBezTo>
                    <a:pt x="2221364" y="1413034"/>
                    <a:pt x="2085242" y="1528930"/>
                    <a:pt x="2054001" y="1564590"/>
                  </a:cubicBezTo>
                  <a:cubicBezTo>
                    <a:pt x="2022760" y="1602479"/>
                    <a:pt x="1987056" y="1660427"/>
                    <a:pt x="1879943" y="1662656"/>
                  </a:cubicBezTo>
                  <a:moveTo>
                    <a:pt x="2286077" y="804583"/>
                  </a:moveTo>
                  <a:cubicBezTo>
                    <a:pt x="2286077" y="849158"/>
                    <a:pt x="2292772" y="904877"/>
                    <a:pt x="2303930" y="927165"/>
                  </a:cubicBezTo>
                  <a:cubicBezTo>
                    <a:pt x="2312856" y="949452"/>
                    <a:pt x="2312856" y="1123296"/>
                    <a:pt x="2272689" y="1257021"/>
                  </a:cubicBezTo>
                  <a:moveTo>
                    <a:pt x="973952" y="1397433"/>
                  </a:moveTo>
                  <a:cubicBezTo>
                    <a:pt x="976183" y="1399662"/>
                    <a:pt x="1069907" y="1399662"/>
                    <a:pt x="1096685" y="1332799"/>
                  </a:cubicBezTo>
                  <a:moveTo>
                    <a:pt x="2475755" y="1317198"/>
                  </a:moveTo>
                  <a:cubicBezTo>
                    <a:pt x="2475755" y="1317198"/>
                    <a:pt x="2428894" y="1161184"/>
                    <a:pt x="2386495" y="1138897"/>
                  </a:cubicBezTo>
                  <a:moveTo>
                    <a:pt x="2326245" y="1239191"/>
                  </a:moveTo>
                  <a:cubicBezTo>
                    <a:pt x="2386495" y="1299368"/>
                    <a:pt x="2357486" y="1410806"/>
                    <a:pt x="2419968" y="1435322"/>
                  </a:cubicBezTo>
                  <a:moveTo>
                    <a:pt x="2361949" y="994027"/>
                  </a:moveTo>
                  <a:cubicBezTo>
                    <a:pt x="2491376" y="1065348"/>
                    <a:pt x="2544932" y="1174557"/>
                    <a:pt x="2538238" y="1194616"/>
                  </a:cubicBezTo>
                  <a:moveTo>
                    <a:pt x="2366412" y="521530"/>
                  </a:moveTo>
                  <a:cubicBezTo>
                    <a:pt x="2379801" y="581707"/>
                    <a:pt x="2413274" y="682001"/>
                    <a:pt x="2455672" y="715432"/>
                  </a:cubicBezTo>
                  <a:moveTo>
                    <a:pt x="2257068" y="363288"/>
                  </a:moveTo>
                  <a:cubicBezTo>
                    <a:pt x="2290541" y="481412"/>
                    <a:pt x="2274920" y="650798"/>
                    <a:pt x="2339634" y="719890"/>
                  </a:cubicBezTo>
                  <a:cubicBezTo>
                    <a:pt x="2404347" y="788981"/>
                    <a:pt x="2466830" y="833557"/>
                    <a:pt x="2482450" y="875903"/>
                  </a:cubicBezTo>
                  <a:moveTo>
                    <a:pt x="1987056" y="127039"/>
                  </a:moveTo>
                  <a:cubicBezTo>
                    <a:pt x="2007139" y="162700"/>
                    <a:pt x="2085242" y="196131"/>
                    <a:pt x="2118714" y="236249"/>
                  </a:cubicBezTo>
                  <a:moveTo>
                    <a:pt x="1855397" y="80235"/>
                  </a:moveTo>
                  <a:cubicBezTo>
                    <a:pt x="1819693" y="149327"/>
                    <a:pt x="1737127" y="160471"/>
                    <a:pt x="1737127" y="160471"/>
                  </a:cubicBezTo>
                  <a:moveTo>
                    <a:pt x="1694728" y="78007"/>
                  </a:moveTo>
                  <a:cubicBezTo>
                    <a:pt x="1670182" y="124811"/>
                    <a:pt x="1551912" y="198360"/>
                    <a:pt x="1513977" y="200588"/>
                  </a:cubicBezTo>
                  <a:moveTo>
                    <a:pt x="1235038" y="387804"/>
                  </a:moveTo>
                  <a:cubicBezTo>
                    <a:pt x="1226112" y="470269"/>
                    <a:pt x="1250659" y="615138"/>
                    <a:pt x="1199334" y="695373"/>
                  </a:cubicBezTo>
                  <a:cubicBezTo>
                    <a:pt x="1150241" y="777838"/>
                    <a:pt x="1134621" y="780066"/>
                    <a:pt x="1134621" y="780066"/>
                  </a:cubicBezTo>
                  <a:moveTo>
                    <a:pt x="891386" y="1163413"/>
                  </a:moveTo>
                  <a:cubicBezTo>
                    <a:pt x="911470" y="1112152"/>
                    <a:pt x="1014119" y="1092093"/>
                    <a:pt x="1038666" y="1029687"/>
                  </a:cubicBezTo>
                  <a:moveTo>
                    <a:pt x="1016351" y="1248106"/>
                  </a:moveTo>
                  <a:cubicBezTo>
                    <a:pt x="1094453" y="1270394"/>
                    <a:pt x="1174788" y="1129982"/>
                    <a:pt x="1161399" y="980655"/>
                  </a:cubicBezTo>
                  <a:moveTo>
                    <a:pt x="770885" y="936080"/>
                  </a:moveTo>
                  <a:cubicBezTo>
                    <a:pt x="802126" y="891504"/>
                    <a:pt x="956100" y="922707"/>
                    <a:pt x="1031971" y="842472"/>
                  </a:cubicBezTo>
                  <a:moveTo>
                    <a:pt x="808821" y="710975"/>
                  </a:moveTo>
                  <a:cubicBezTo>
                    <a:pt x="871303" y="655256"/>
                    <a:pt x="1007425" y="728805"/>
                    <a:pt x="1049823" y="675314"/>
                  </a:cubicBezTo>
                  <a:moveTo>
                    <a:pt x="1641172" y="0"/>
                  </a:moveTo>
                  <a:cubicBezTo>
                    <a:pt x="1511745" y="6686"/>
                    <a:pt x="1275205" y="57948"/>
                    <a:pt x="1145778" y="238477"/>
                  </a:cubicBezTo>
                  <a:cubicBezTo>
                    <a:pt x="1078833" y="334314"/>
                    <a:pt x="1056518" y="474726"/>
                    <a:pt x="1000730" y="499242"/>
                  </a:cubicBezTo>
                  <a:moveTo>
                    <a:pt x="1804072" y="1392976"/>
                  </a:moveTo>
                  <a:cubicBezTo>
                    <a:pt x="1817461" y="1401891"/>
                    <a:pt x="1877712" y="1415263"/>
                    <a:pt x="1913416" y="1392976"/>
                  </a:cubicBezTo>
                  <a:moveTo>
                    <a:pt x="1638941" y="1352858"/>
                  </a:moveTo>
                  <a:cubicBezTo>
                    <a:pt x="1696960" y="1372917"/>
                    <a:pt x="1772831" y="1350629"/>
                    <a:pt x="1792915" y="1343943"/>
                  </a:cubicBezTo>
                  <a:cubicBezTo>
                    <a:pt x="1815230" y="1337257"/>
                    <a:pt x="1862091" y="1359544"/>
                    <a:pt x="1862091" y="1359544"/>
                  </a:cubicBezTo>
                  <a:cubicBezTo>
                    <a:pt x="1862091" y="1359544"/>
                    <a:pt x="1904490" y="1337257"/>
                    <a:pt x="1924573" y="1339485"/>
                  </a:cubicBezTo>
                  <a:cubicBezTo>
                    <a:pt x="1942426" y="1341714"/>
                    <a:pt x="2031686" y="1364002"/>
                    <a:pt x="2040612" y="1355087"/>
                  </a:cubicBezTo>
                  <a:moveTo>
                    <a:pt x="1357771" y="782295"/>
                  </a:moveTo>
                  <a:cubicBezTo>
                    <a:pt x="1397938" y="742177"/>
                    <a:pt x="1444800" y="679772"/>
                    <a:pt x="1589848" y="697602"/>
                  </a:cubicBezTo>
                  <a:cubicBezTo>
                    <a:pt x="1734895" y="715432"/>
                    <a:pt x="1757211" y="728805"/>
                    <a:pt x="1757211" y="728805"/>
                  </a:cubicBezTo>
                  <a:moveTo>
                    <a:pt x="2022760" y="822413"/>
                  </a:moveTo>
                  <a:cubicBezTo>
                    <a:pt x="2022760" y="842472"/>
                    <a:pt x="2027223" y="873674"/>
                    <a:pt x="2069621" y="882589"/>
                  </a:cubicBezTo>
                  <a:cubicBezTo>
                    <a:pt x="2112020" y="891504"/>
                    <a:pt x="2147724" y="855844"/>
                    <a:pt x="2134335" y="811269"/>
                  </a:cubicBezTo>
                  <a:moveTo>
                    <a:pt x="1496124" y="822413"/>
                  </a:moveTo>
                  <a:cubicBezTo>
                    <a:pt x="1489430" y="855844"/>
                    <a:pt x="1509513" y="891504"/>
                    <a:pt x="1565301" y="884818"/>
                  </a:cubicBezTo>
                  <a:cubicBezTo>
                    <a:pt x="1621089" y="878132"/>
                    <a:pt x="1625552" y="838014"/>
                    <a:pt x="1614394" y="806811"/>
                  </a:cubicBezTo>
                  <a:moveTo>
                    <a:pt x="1690265" y="851387"/>
                  </a:moveTo>
                  <a:cubicBezTo>
                    <a:pt x="1676876" y="833557"/>
                    <a:pt x="1630015" y="784524"/>
                    <a:pt x="1554144" y="791210"/>
                  </a:cubicBezTo>
                  <a:cubicBezTo>
                    <a:pt x="1478272" y="797896"/>
                    <a:pt x="1460420" y="833557"/>
                    <a:pt x="1422485" y="860302"/>
                  </a:cubicBezTo>
                  <a:moveTo>
                    <a:pt x="1984824" y="840243"/>
                  </a:moveTo>
                  <a:cubicBezTo>
                    <a:pt x="2007139" y="826870"/>
                    <a:pt x="2083011" y="746635"/>
                    <a:pt x="2185660" y="822413"/>
                  </a:cubicBezTo>
                  <a:moveTo>
                    <a:pt x="1683571" y="1134439"/>
                  </a:moveTo>
                  <a:cubicBezTo>
                    <a:pt x="1676876" y="1174557"/>
                    <a:pt x="1685802" y="1207988"/>
                    <a:pt x="1723738" y="1212446"/>
                  </a:cubicBezTo>
                  <a:cubicBezTo>
                    <a:pt x="1761674" y="1216903"/>
                    <a:pt x="1779526" y="1210217"/>
                    <a:pt x="1812998" y="1228047"/>
                  </a:cubicBezTo>
                  <a:moveTo>
                    <a:pt x="1960278" y="1125524"/>
                  </a:moveTo>
                  <a:cubicBezTo>
                    <a:pt x="1966972" y="1170100"/>
                    <a:pt x="1975898" y="1232505"/>
                    <a:pt x="1879943" y="1236962"/>
                  </a:cubicBezTo>
                  <a:moveTo>
                    <a:pt x="1942426" y="777838"/>
                  </a:moveTo>
                  <a:cubicBezTo>
                    <a:pt x="1942426" y="777838"/>
                    <a:pt x="1895564" y="813498"/>
                    <a:pt x="1911184" y="878132"/>
                  </a:cubicBezTo>
                  <a:cubicBezTo>
                    <a:pt x="1926805" y="942766"/>
                    <a:pt x="1935731" y="967282"/>
                    <a:pt x="1951351" y="1060890"/>
                  </a:cubicBezTo>
                  <a:moveTo>
                    <a:pt x="2011602" y="1123296"/>
                  </a:moveTo>
                  <a:cubicBezTo>
                    <a:pt x="2031686" y="1158956"/>
                    <a:pt x="2024991" y="1192387"/>
                    <a:pt x="2007139" y="1212446"/>
                  </a:cubicBezTo>
                  <a:moveTo>
                    <a:pt x="2252605" y="719890"/>
                  </a:moveTo>
                  <a:cubicBezTo>
                    <a:pt x="2228058" y="699831"/>
                    <a:pt x="2196817" y="684230"/>
                    <a:pt x="2132104" y="693145"/>
                  </a:cubicBezTo>
                  <a:cubicBezTo>
                    <a:pt x="2040612" y="708746"/>
                    <a:pt x="2024991" y="717661"/>
                    <a:pt x="1989287" y="739949"/>
                  </a:cubicBezTo>
                </a:path>
              </a:pathLst>
            </a:custGeom>
            <a:noFill/>
            <a:ln w="24750" cap="rnd">
              <a:solidFill>
                <a:srgbClr val="1C1C1C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4544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  <p:bldP spid="2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519986" y="4595476"/>
            <a:ext cx="491522" cy="3520902"/>
            <a:chOff x="11581037" y="2737516"/>
            <a:chExt cx="491522" cy="448765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2737516"/>
              <a:ext cx="491522" cy="4487652"/>
              <a:chOff x="11581037" y="2737516"/>
              <a:chExt cx="491522" cy="448765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2737516"/>
                <a:ext cx="383798" cy="4487652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658067" y="4873623"/>
              <a:ext cx="44876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pl.m.wikisource.org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/Plik:Album_p0155a_v2_-_Jan_Śniadecki.jpg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DC438BF-A176-A3D1-3EE8-20287E11E53D}"/>
              </a:ext>
            </a:extLst>
          </p:cNvPr>
          <p:cNvSpPr txBox="1"/>
          <p:nvPr/>
        </p:nvSpPr>
        <p:spPr>
          <a:xfrm>
            <a:off x="6024379" y="256312"/>
            <a:ext cx="51870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POLIHISTOR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773121B-02F1-B71B-40D8-59FCF41AE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D9EFB-2122-0A53-5A56-1D8B0AE9EB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6" t="2793" r="2562" b="3425"/>
          <a:stretch/>
        </p:blipFill>
        <p:spPr>
          <a:xfrm>
            <a:off x="1556951" y="256312"/>
            <a:ext cx="3707028" cy="46999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33573FD-AFA5-879B-B6DD-2D02F46195B6}"/>
              </a:ext>
            </a:extLst>
          </p:cNvPr>
          <p:cNvSpPr txBox="1"/>
          <p:nvPr/>
        </p:nvSpPr>
        <p:spPr>
          <a:xfrm>
            <a:off x="5580425" y="3454620"/>
            <a:ext cx="62326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i="1" dirty="0">
                <a:solidFill>
                  <a:srgbClr val="005B7F"/>
                </a:solidFill>
              </a:rPr>
              <a:t>π</a:t>
            </a:r>
            <a:r>
              <a:rPr lang="pl-PL" sz="2000" b="1" i="1" dirty="0" err="1">
                <a:solidFill>
                  <a:srgbClr val="005B7F"/>
                </a:solidFill>
              </a:rPr>
              <a:t>ολυ</a:t>
            </a:r>
            <a:r>
              <a:rPr lang="pl-PL" sz="2000" b="1" dirty="0">
                <a:solidFill>
                  <a:srgbClr val="005B7F"/>
                </a:solidFill>
              </a:rPr>
              <a:t> [fon. </a:t>
            </a:r>
            <a:r>
              <a:rPr lang="pl-PL" sz="2000" b="1" i="1" dirty="0" err="1">
                <a:solidFill>
                  <a:srgbClr val="005B7F"/>
                </a:solidFill>
              </a:rPr>
              <a:t>poly</a:t>
            </a:r>
            <a:r>
              <a:rPr lang="pl-PL" sz="2000" b="1" dirty="0">
                <a:solidFill>
                  <a:srgbClr val="005B7F"/>
                </a:solidFill>
              </a:rPr>
              <a:t>] - „wiele” </a:t>
            </a:r>
          </a:p>
          <a:p>
            <a:r>
              <a:rPr lang="pl-PL" sz="2000" b="1" i="1" dirty="0" err="1">
                <a:solidFill>
                  <a:srgbClr val="005B7F"/>
                </a:solidFill>
              </a:rPr>
              <a:t>ίστωρ</a:t>
            </a:r>
            <a:r>
              <a:rPr lang="pl-PL" sz="2000" b="1" dirty="0">
                <a:solidFill>
                  <a:srgbClr val="005B7F"/>
                </a:solidFill>
              </a:rPr>
              <a:t> [fon. </a:t>
            </a:r>
            <a:r>
              <a:rPr lang="pl-PL" sz="2000" b="1" i="1" dirty="0" err="1">
                <a:solidFill>
                  <a:srgbClr val="005B7F"/>
                </a:solidFill>
              </a:rPr>
              <a:t>hístōr</a:t>
            </a:r>
            <a:r>
              <a:rPr lang="pl-PL" sz="2000" b="1" dirty="0">
                <a:solidFill>
                  <a:srgbClr val="005B7F"/>
                </a:solidFill>
              </a:rPr>
              <a:t>] – „mądry, wiedzący, uczony, sędzia…”</a:t>
            </a:r>
          </a:p>
        </p:txBody>
      </p:sp>
    </p:spTree>
    <p:extLst>
      <p:ext uri="{BB962C8B-B14F-4D97-AF65-F5344CB8AC3E}">
        <p14:creationId xmlns:p14="http://schemas.microsoft.com/office/powerpoint/2010/main" val="39956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222825" y="4304875"/>
            <a:ext cx="482528" cy="4215950"/>
            <a:chOff x="11581037" y="1851623"/>
            <a:chExt cx="482528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482528" cy="5373545"/>
              <a:chOff x="11581037" y="1851623"/>
              <a:chExt cx="482528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1851623"/>
                <a:ext cx="374804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15118" y="4430674"/>
              <a:ext cx="537354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muzhp.pl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pl</a:t>
              </a:r>
              <a:r>
                <a:rPr lang="pl-PL" sz="800" dirty="0">
                  <a:solidFill>
                    <a:srgbClr val="005B7F"/>
                  </a:solidFill>
                </a:rPr>
                <a:t>/e/1410/</a:t>
              </a:r>
              <a:r>
                <a:rPr lang="pl-PL" sz="800" dirty="0" err="1">
                  <a:solidFill>
                    <a:srgbClr val="005B7F"/>
                  </a:solidFill>
                </a:rPr>
                <a:t>urodzil-sie-jan-sniadecki</a:t>
              </a:r>
              <a:endParaRPr lang="pl-PL" sz="800" dirty="0">
                <a:solidFill>
                  <a:srgbClr val="005B7F"/>
                </a:solidFill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DAEE190F-D88A-E392-8D85-20E531DAB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  <p:pic>
        <p:nvPicPr>
          <p:cNvPr id="13" name="Obraz 2">
            <a:extLst>
              <a:ext uri="{FF2B5EF4-FFF2-40B4-BE49-F238E27FC236}">
                <a16:creationId xmlns:a16="http://schemas.microsoft.com/office/drawing/2014/main" id="{D3062612-81C8-E1F8-13B6-82870E5FC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926" y="129745"/>
            <a:ext cx="5038065" cy="57056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1523B3-D129-D478-46A9-0ECB80ECE14B}"/>
              </a:ext>
            </a:extLst>
          </p:cNvPr>
          <p:cNvSpPr txBox="1"/>
          <p:nvPr/>
        </p:nvSpPr>
        <p:spPr>
          <a:xfrm>
            <a:off x="951470" y="1085377"/>
            <a:ext cx="547404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System Font Regular"/>
              <a:buChar char="←"/>
            </a:pP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pochodził z Wielkopolski</a:t>
            </a:r>
          </a:p>
          <a:p>
            <a:pPr marL="457200" indent="-457200">
              <a:buFont typeface="System Font Regular"/>
              <a:buChar char="←"/>
            </a:pP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najlepsze lata działalności związał</a:t>
            </a:r>
            <a:b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z Krakowem</a:t>
            </a:r>
          </a:p>
          <a:p>
            <a:pPr marL="457200" indent="-457200">
              <a:buFont typeface="System Font Regular"/>
              <a:buChar char="←"/>
            </a:pP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był wybitnym naukowcem (astronomem, matematykiem, filozofem, geografem, filologiem, ekonomistą, fizykiem itd. – czyli polihistorem). Był nawet poetą</a:t>
            </a:r>
          </a:p>
          <a:p>
            <a:pPr marL="457200" indent="-457200">
              <a:buFont typeface="System Font Regular"/>
              <a:buChar char="←"/>
            </a:pP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działał na rzecz Komisji Edukacji Narodowej</a:t>
            </a:r>
          </a:p>
          <a:p>
            <a:pPr marL="457200" indent="-457200">
              <a:buFont typeface="System Font Regular"/>
              <a:buChar char="←"/>
            </a:pPr>
            <a:r>
              <a:rPr lang="pl-PL" sz="1800" b="1" dirty="0">
                <a:solidFill>
                  <a:srgbClr val="005B7F"/>
                </a:solidFill>
                <a:latin typeface="HK Grotesk" pitchFamily="2" charset="77"/>
              </a:rPr>
              <a:t>Napoleon mianował go członkiem władz na Litwie</a:t>
            </a:r>
          </a:p>
        </p:txBody>
      </p:sp>
      <p:sp>
        <p:nvSpPr>
          <p:cNvPr id="19" name="Prostokąt 70">
            <a:extLst>
              <a:ext uri="{FF2B5EF4-FFF2-40B4-BE49-F238E27FC236}">
                <a16:creationId xmlns:a16="http://schemas.microsoft.com/office/drawing/2014/main" id="{88CA4D86-DB26-FD49-709A-A4209532B74D}"/>
              </a:ext>
            </a:extLst>
          </p:cNvPr>
          <p:cNvSpPr/>
          <p:nvPr/>
        </p:nvSpPr>
        <p:spPr>
          <a:xfrm>
            <a:off x="6839925" y="5767805"/>
            <a:ext cx="503806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1200" b="1" dirty="0">
                <a:solidFill>
                  <a:srgbClr val="005B7F"/>
                </a:solidFill>
                <a:latin typeface="HK Grotesk" pitchFamily="2" charset="77"/>
              </a:rPr>
              <a:t>Portret Jana Śniadeckiego, autor Alfred </a:t>
            </a:r>
            <a:r>
              <a:rPr lang="pl-PL" sz="1200" b="1" dirty="0" err="1">
                <a:solidFill>
                  <a:srgbClr val="005B7F"/>
                </a:solidFill>
                <a:latin typeface="HK Grotesk" pitchFamily="2" charset="77"/>
              </a:rPr>
              <a:t>Römer</a:t>
            </a:r>
            <a:r>
              <a:rPr lang="pl-PL" sz="1200" b="1" dirty="0">
                <a:solidFill>
                  <a:srgbClr val="005B7F"/>
                </a:solidFill>
                <a:latin typeface="HK Grotesk" pitchFamily="2" charset="77"/>
              </a:rPr>
              <a:t>, Muzeum UJ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B012D5-7400-179A-9BEC-C2D20481727A}"/>
              </a:ext>
            </a:extLst>
          </p:cNvPr>
          <p:cNvSpPr txBox="1"/>
          <p:nvPr/>
        </p:nvSpPr>
        <p:spPr>
          <a:xfrm>
            <a:off x="1050324" y="361067"/>
            <a:ext cx="6635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3200" b="1" dirty="0">
                <a:solidFill>
                  <a:srgbClr val="005B7F"/>
                </a:solidFill>
                <a:latin typeface="HK Grotesk" pitchFamily="2" charset="77"/>
              </a:rPr>
              <a:t>Jan Śniadecki (1756-1830)</a:t>
            </a:r>
          </a:p>
        </p:txBody>
      </p:sp>
    </p:spTree>
    <p:extLst>
      <p:ext uri="{BB962C8B-B14F-4D97-AF65-F5344CB8AC3E}">
        <p14:creationId xmlns:p14="http://schemas.microsoft.com/office/powerpoint/2010/main" val="346349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6">
            <a:extLst>
              <a:ext uri="{FF2B5EF4-FFF2-40B4-BE49-F238E27FC236}">
                <a16:creationId xmlns:a16="http://schemas.microsoft.com/office/drawing/2014/main" id="{E94E44AC-B0FB-933E-5E06-578D355DC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80" y="304144"/>
            <a:ext cx="7035727" cy="528461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459909" y="4169834"/>
            <a:ext cx="620217" cy="4215950"/>
            <a:chOff x="11581037" y="1851623"/>
            <a:chExt cx="620217" cy="53735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3"/>
              <a:ext cx="594702" cy="5373545"/>
              <a:chOff x="11581037" y="1851623"/>
              <a:chExt cx="594702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1" y="1851623"/>
                <a:ext cx="486978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283651" y="4307564"/>
              <a:ext cx="5373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http://</a:t>
              </a:r>
              <a:r>
                <a:rPr lang="pl-PL" sz="800" dirty="0" err="1">
                  <a:solidFill>
                    <a:srgbClr val="005B7F"/>
                  </a:solidFill>
                </a:rPr>
                <a:t>www.starykrakow.com.pl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dawny-uniwersytet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akademia_krakowska.htm</a:t>
              </a:r>
              <a:endParaRPr lang="pl-PL" sz="800" dirty="0">
                <a:solidFill>
                  <a:srgbClr val="005B7F"/>
                </a:solidFill>
              </a:endParaRPr>
            </a:p>
            <a:p>
              <a:r>
                <a:rPr lang="pl-PL" sz="800" dirty="0">
                  <a:solidFill>
                    <a:srgbClr val="005B7F"/>
                  </a:solidFill>
                </a:rPr>
                <a:t>Autor: </a:t>
              </a:r>
              <a:r>
                <a:rPr lang="pl-PL" sz="800" dirty="0" err="1">
                  <a:solidFill>
                    <a:srgbClr val="005B7F"/>
                  </a:solidFill>
                </a:rPr>
                <a:t>Lestat</a:t>
              </a:r>
              <a:r>
                <a:rPr lang="pl-PL" sz="800" dirty="0">
                  <a:solidFill>
                    <a:srgbClr val="005B7F"/>
                  </a:solidFill>
                </a:rPr>
                <a:t> (Jan Mehlich) - Praca własna, CC BY-SA 3.0, </a:t>
              </a:r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commons.wikimedia.org</a:t>
              </a:r>
              <a:r>
                <a:rPr lang="pl-PL" sz="800" dirty="0">
                  <a:solidFill>
                    <a:srgbClr val="005B7F"/>
                  </a:solidFill>
                </a:rPr>
                <a:t>/w/</a:t>
              </a:r>
              <a:r>
                <a:rPr lang="pl-PL" sz="800" dirty="0" err="1">
                  <a:solidFill>
                    <a:srgbClr val="005B7F"/>
                  </a:solidFill>
                </a:rPr>
                <a:t>index.php?curid</a:t>
              </a:r>
              <a:r>
                <a:rPr lang="pl-PL" sz="800" dirty="0">
                  <a:solidFill>
                    <a:srgbClr val="005B7F"/>
                  </a:solidFill>
                </a:rPr>
                <a:t>=3957538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7EAAAB4-427B-D17C-1068-8114FD18BE8D}"/>
              </a:ext>
            </a:extLst>
          </p:cNvPr>
          <p:cNvGrpSpPr/>
          <p:nvPr/>
        </p:nvGrpSpPr>
        <p:grpSpPr>
          <a:xfrm>
            <a:off x="6750723" y="1288103"/>
            <a:ext cx="3934823" cy="715764"/>
            <a:chOff x="4543396" y="5100329"/>
            <a:chExt cx="3934823" cy="715764"/>
          </a:xfrm>
        </p:grpSpPr>
        <p:sp>
          <p:nvSpPr>
            <p:cNvPr id="16" name="Pięciokąt 43">
              <a:extLst>
                <a:ext uri="{FF2B5EF4-FFF2-40B4-BE49-F238E27FC236}">
                  <a16:creationId xmlns:a16="http://schemas.microsoft.com/office/drawing/2014/main" id="{CC7C4FCD-7F4A-C1C8-FAA3-E0240836FAFE}"/>
                </a:ext>
              </a:extLst>
            </p:cNvPr>
            <p:cNvSpPr/>
            <p:nvPr/>
          </p:nvSpPr>
          <p:spPr>
            <a:xfrm rot="10800000">
              <a:off x="4543396" y="5100329"/>
              <a:ext cx="3934823" cy="715763"/>
            </a:xfrm>
            <a:prstGeom prst="homePlate">
              <a:avLst>
                <a:gd name="adj" fmla="val 4704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42">
              <a:extLst>
                <a:ext uri="{FF2B5EF4-FFF2-40B4-BE49-F238E27FC236}">
                  <a16:creationId xmlns:a16="http://schemas.microsoft.com/office/drawing/2014/main" id="{FBFF1D5D-AFFE-A55A-D4CD-E906BF7C5604}"/>
                </a:ext>
              </a:extLst>
            </p:cNvPr>
            <p:cNvSpPr/>
            <p:nvPr/>
          </p:nvSpPr>
          <p:spPr>
            <a:xfrm>
              <a:off x="4765504" y="5169762"/>
              <a:ext cx="371271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Tu mieszkał Śniadecki, będąc studentem Akademii Krakowskiej.</a:t>
              </a: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2275F73-B44E-C3A7-B20F-84B58C8B6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F6F6F4-1645-5ABB-353E-B6DCBD97C33F}"/>
              </a:ext>
            </a:extLst>
          </p:cNvPr>
          <p:cNvSpPr txBox="1"/>
          <p:nvPr/>
        </p:nvSpPr>
        <p:spPr>
          <a:xfrm>
            <a:off x="6024379" y="256312"/>
            <a:ext cx="5187052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Bursa Jerozolimska</a:t>
            </a:r>
          </a:p>
        </p:txBody>
      </p:sp>
      <p:pic>
        <p:nvPicPr>
          <p:cNvPr id="19" name="Obraz 1">
            <a:extLst>
              <a:ext uri="{FF2B5EF4-FFF2-40B4-BE49-F238E27FC236}">
                <a16:creationId xmlns:a16="http://schemas.microsoft.com/office/drawing/2014/main" id="{8064F5B2-D213-E994-52B8-866F0A7BEC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816" y="2699442"/>
            <a:ext cx="4589022" cy="305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">
            <a:extLst>
              <a:ext uri="{FF2B5EF4-FFF2-40B4-BE49-F238E27FC236}">
                <a16:creationId xmlns:a16="http://schemas.microsoft.com/office/drawing/2014/main" id="{3C35D468-4412-875B-23FC-57D90832F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88" y="496164"/>
            <a:ext cx="7320155" cy="479876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443771" y="4154138"/>
            <a:ext cx="439280" cy="4286941"/>
            <a:chOff x="11581037" y="1761140"/>
            <a:chExt cx="439280" cy="546402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851624"/>
              <a:ext cx="439280" cy="5373545"/>
              <a:chOff x="11581037" y="1851624"/>
              <a:chExt cx="439280" cy="537354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2" y="1851624"/>
                <a:ext cx="331555" cy="5373545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115297" y="4385431"/>
              <a:ext cx="54640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Fot. Janusz Kozina http://</a:t>
              </a:r>
              <a:r>
                <a:rPr lang="pl-PL" sz="800" dirty="0" err="1">
                  <a:solidFill>
                    <a:srgbClr val="005B7F"/>
                  </a:solidFill>
                </a:rPr>
                <a:t>www.starykrakow.com.pl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dawny-uniwersytet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akademia_krakowska.htm</a:t>
              </a:r>
              <a:endParaRPr lang="pl-PL" sz="800" dirty="0">
                <a:solidFill>
                  <a:srgbClr val="005B7F"/>
                </a:solidFill>
              </a:endParaRP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2275F73-B44E-C3A7-B20F-84B58C8B6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F6F6F4-1645-5ABB-353E-B6DCBD97C33F}"/>
              </a:ext>
            </a:extLst>
          </p:cNvPr>
          <p:cNvSpPr txBox="1"/>
          <p:nvPr/>
        </p:nvSpPr>
        <p:spPr>
          <a:xfrm>
            <a:off x="5754804" y="337613"/>
            <a:ext cx="564245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Akademia Krakowska</a:t>
            </a:r>
          </a:p>
        </p:txBody>
      </p:sp>
      <p:sp>
        <p:nvSpPr>
          <p:cNvPr id="21" name="Prostokąt 70">
            <a:extLst>
              <a:ext uri="{FF2B5EF4-FFF2-40B4-BE49-F238E27FC236}">
                <a16:creationId xmlns:a16="http://schemas.microsoft.com/office/drawing/2014/main" id="{D936BC91-523F-8996-3A34-7501E7F67167}"/>
              </a:ext>
            </a:extLst>
          </p:cNvPr>
          <p:cNvSpPr/>
          <p:nvPr/>
        </p:nvSpPr>
        <p:spPr>
          <a:xfrm>
            <a:off x="4619626" y="5030690"/>
            <a:ext cx="665411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600" b="1" dirty="0">
                <a:solidFill>
                  <a:srgbClr val="005B7F"/>
                </a:solidFill>
                <a:latin typeface="HK Grotesk" pitchFamily="2" charset="77"/>
              </a:rPr>
              <a:t>Budynki Collegium Minus i Collegium </a:t>
            </a:r>
            <a:r>
              <a:rPr lang="pl-PL" sz="1600" b="1" dirty="0" err="1">
                <a:solidFill>
                  <a:srgbClr val="005B7F"/>
                </a:solidFill>
                <a:latin typeface="HK Grotesk" pitchFamily="2" charset="77"/>
              </a:rPr>
              <a:t>Maius</a:t>
            </a:r>
            <a:r>
              <a:rPr lang="pl-PL" sz="1600" b="1" dirty="0">
                <a:solidFill>
                  <a:srgbClr val="005B7F"/>
                </a:solidFill>
                <a:latin typeface="HK Grotesk" pitchFamily="2" charset="77"/>
              </a:rPr>
              <a:t> w XVIII w., </a:t>
            </a:r>
            <a:r>
              <a:rPr lang="pl-PL" sz="1600" b="1" dirty="0" err="1">
                <a:solidFill>
                  <a:srgbClr val="005B7F"/>
                </a:solidFill>
                <a:latin typeface="HK Grotesk" pitchFamily="2" charset="77"/>
              </a:rPr>
              <a:t>mal</a:t>
            </a:r>
            <a:r>
              <a:rPr lang="pl-PL" sz="1600" b="1" dirty="0">
                <a:solidFill>
                  <a:srgbClr val="005B7F"/>
                </a:solidFill>
                <a:latin typeface="HK Grotesk" pitchFamily="2" charset="77"/>
              </a:rPr>
              <a:t>. Halina Kostecka (akwarela na podstawie starych sztychów Michała i Teodora Baltazara Stachowiczów w zbiorach Collegium </a:t>
            </a:r>
            <a:r>
              <a:rPr lang="pl-PL" sz="1600" b="1" dirty="0" err="1">
                <a:solidFill>
                  <a:srgbClr val="005B7F"/>
                </a:solidFill>
                <a:latin typeface="HK Grotesk" pitchFamily="2" charset="77"/>
              </a:rPr>
              <a:t>Maius</a:t>
            </a:r>
            <a:r>
              <a:rPr lang="pl-PL" sz="1600" b="1" dirty="0">
                <a:solidFill>
                  <a:srgbClr val="005B7F"/>
                </a:solidFill>
                <a:latin typeface="HK Grotesk" pitchFamily="2" charset="77"/>
              </a:rPr>
              <a:t> UJ).</a:t>
            </a:r>
          </a:p>
        </p:txBody>
      </p:sp>
    </p:spTree>
    <p:extLst>
      <p:ext uri="{BB962C8B-B14F-4D97-AF65-F5344CB8AC3E}">
        <p14:creationId xmlns:p14="http://schemas.microsoft.com/office/powerpoint/2010/main" val="245554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8636457" y="3638150"/>
            <a:ext cx="552559" cy="5516440"/>
            <a:chOff x="11581037" y="194052"/>
            <a:chExt cx="552559" cy="703111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94058"/>
              <a:ext cx="552559" cy="7031112"/>
              <a:chOff x="11581037" y="194058"/>
              <a:chExt cx="552559" cy="703111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3" y="194058"/>
                <a:ext cx="444833" cy="7031112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8393310" y="3540332"/>
              <a:ext cx="70311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pl.wikipedia.org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Collegium_Nowodworskiego_Uniwersytetu_Jagiellońskiego</a:t>
              </a:r>
              <a:r>
                <a:rPr lang="pl-PL" sz="800" dirty="0">
                  <a:solidFill>
                    <a:srgbClr val="005B7F"/>
                  </a:solidFill>
                </a:rPr>
                <a:t>#/media/Plik:Jagiellonian_University,_</a:t>
              </a:r>
              <a:r>
                <a:rPr lang="pl-PL" sz="800" dirty="0" err="1">
                  <a:solidFill>
                    <a:srgbClr val="005B7F"/>
                  </a:solidFill>
                </a:rPr>
                <a:t>Collegium_Nowodworskiego</a:t>
              </a:r>
              <a:r>
                <a:rPr lang="pl-PL" sz="800" dirty="0">
                  <a:solidFill>
                    <a:srgbClr val="005B7F"/>
                  </a:solidFill>
                </a:rPr>
                <a:t>_(</a:t>
              </a:r>
              <a:r>
                <a:rPr lang="pl-PL" sz="800" dirty="0" err="1">
                  <a:solidFill>
                    <a:srgbClr val="005B7F"/>
                  </a:solidFill>
                </a:rPr>
                <a:t>courtyard</a:t>
              </a:r>
              <a:r>
                <a:rPr lang="pl-PL" sz="800" dirty="0">
                  <a:solidFill>
                    <a:srgbClr val="005B7F"/>
                  </a:solidFill>
                </a:rPr>
                <a:t>),_12_św._Anny_street,_Old_Town,_Krakow,_Poland.jpg</a:t>
              </a: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2275F73-B44E-C3A7-B20F-84B58C8B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F6F6F4-1645-5ABB-353E-B6DCBD97C33F}"/>
              </a:ext>
            </a:extLst>
          </p:cNvPr>
          <p:cNvSpPr txBox="1"/>
          <p:nvPr/>
        </p:nvSpPr>
        <p:spPr>
          <a:xfrm>
            <a:off x="453542" y="487295"/>
            <a:ext cx="375263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4000" b="1" dirty="0" err="1">
                <a:solidFill>
                  <a:srgbClr val="005B7F"/>
                </a:solidFill>
                <a:latin typeface="HK Grotesk" pitchFamily="2" charset="77"/>
              </a:rPr>
              <a:t>Nowodworek</a:t>
            </a:r>
            <a:endParaRPr lang="pl-PL" sz="4000" b="1" dirty="0">
              <a:solidFill>
                <a:srgbClr val="005B7F"/>
              </a:solidFill>
              <a:latin typeface="HK Grotesk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2AA59-2F1A-8289-225F-EE5740D4FA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177" y="544922"/>
            <a:ext cx="7710809" cy="518124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04A0C32-C363-BA68-D250-F5AFED165BCD}"/>
              </a:ext>
            </a:extLst>
          </p:cNvPr>
          <p:cNvGrpSpPr/>
          <p:nvPr/>
        </p:nvGrpSpPr>
        <p:grpSpPr>
          <a:xfrm>
            <a:off x="1116781" y="2893415"/>
            <a:ext cx="3912134" cy="1069037"/>
            <a:chOff x="4176328" y="5206612"/>
            <a:chExt cx="3912134" cy="1069037"/>
          </a:xfrm>
        </p:grpSpPr>
        <p:sp>
          <p:nvSpPr>
            <p:cNvPr id="19" name="Pięciokąt 43">
              <a:extLst>
                <a:ext uri="{FF2B5EF4-FFF2-40B4-BE49-F238E27FC236}">
                  <a16:creationId xmlns:a16="http://schemas.microsoft.com/office/drawing/2014/main" id="{D17A8460-9147-7476-81B7-5319E062DB39}"/>
                </a:ext>
              </a:extLst>
            </p:cNvPr>
            <p:cNvSpPr/>
            <p:nvPr/>
          </p:nvSpPr>
          <p:spPr>
            <a:xfrm>
              <a:off x="4176328" y="5206612"/>
              <a:ext cx="3912134" cy="1069037"/>
            </a:xfrm>
            <a:prstGeom prst="homePlate">
              <a:avLst>
                <a:gd name="adj" fmla="val 4698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Prostokąt 42">
              <a:extLst>
                <a:ext uri="{FF2B5EF4-FFF2-40B4-BE49-F238E27FC236}">
                  <a16:creationId xmlns:a16="http://schemas.microsoft.com/office/drawing/2014/main" id="{F75AA93E-C82A-9EFD-A0BC-2220FBC46C3F}"/>
                </a:ext>
              </a:extLst>
            </p:cNvPr>
            <p:cNvSpPr/>
            <p:nvPr/>
          </p:nvSpPr>
          <p:spPr>
            <a:xfrm>
              <a:off x="4176328" y="5358501"/>
              <a:ext cx="377727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 dirty="0">
                  <a:solidFill>
                    <a:srgbClr val="005B7F"/>
                  </a:solidFill>
                  <a:latin typeface="HK Grotesk" pitchFamily="2" charset="77"/>
                </a:rPr>
                <a:t>Dawny budynek Szkoły Nowodworskiego przy ul. św. Anny 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455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8697932" y="3576676"/>
            <a:ext cx="497110" cy="5583941"/>
            <a:chOff x="11581037" y="108016"/>
            <a:chExt cx="497110" cy="71171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94058"/>
              <a:ext cx="497110" cy="7031112"/>
              <a:chOff x="11581037" y="194058"/>
              <a:chExt cx="497110" cy="703111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5" y="194058"/>
                <a:ext cx="389382" cy="7031112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8350293" y="3497315"/>
              <a:ext cx="711715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>
                  <a:solidFill>
                    <a:srgbClr val="005B7F"/>
                  </a:solidFill>
                </a:rPr>
                <a:t>https://dnidziedzictwa.pl/dawne-obserwatorium-astronomiczne-w-collegium-sniadeckiego-i-ogrod-botaniczny-w-krakowie/ </a:t>
              </a:r>
            </a:p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://polska-</a:t>
              </a:r>
              <a:r>
                <a:rPr lang="pl-PL" sz="800" dirty="0" err="1">
                  <a:solidFill>
                    <a:srgbClr val="005B7F"/>
                  </a:solidFill>
                </a:rPr>
                <a:t>org.pl</a:t>
              </a:r>
              <a:r>
                <a:rPr lang="pl-PL" sz="800" dirty="0">
                  <a:solidFill>
                    <a:srgbClr val="005B7F"/>
                  </a:solidFill>
                </a:rPr>
                <a:t>/8411571,foto.html</a:t>
              </a: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2275F73-B44E-C3A7-B20F-84B58C8B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F6F6F4-1645-5ABB-353E-B6DCBD97C33F}"/>
              </a:ext>
            </a:extLst>
          </p:cNvPr>
          <p:cNvSpPr txBox="1"/>
          <p:nvPr/>
        </p:nvSpPr>
        <p:spPr>
          <a:xfrm>
            <a:off x="453542" y="487295"/>
            <a:ext cx="3752635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Astronom</a:t>
            </a:r>
          </a:p>
        </p:txBody>
      </p:sp>
      <p:pic>
        <p:nvPicPr>
          <p:cNvPr id="13" name="Obraz 3">
            <a:extLst>
              <a:ext uri="{FF2B5EF4-FFF2-40B4-BE49-F238E27FC236}">
                <a16:creationId xmlns:a16="http://schemas.microsoft.com/office/drawing/2014/main" id="{0FDBDAE0-1D7F-7B2F-73CB-B0BDF74BF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287" y="369905"/>
            <a:ext cx="8019171" cy="53422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04A0C32-C363-BA68-D250-F5AFED165BCD}"/>
              </a:ext>
            </a:extLst>
          </p:cNvPr>
          <p:cNvGrpSpPr/>
          <p:nvPr/>
        </p:nvGrpSpPr>
        <p:grpSpPr>
          <a:xfrm>
            <a:off x="1035758" y="1707010"/>
            <a:ext cx="3912134" cy="1565569"/>
            <a:chOff x="4176328" y="5206612"/>
            <a:chExt cx="3912134" cy="1565569"/>
          </a:xfrm>
        </p:grpSpPr>
        <p:sp>
          <p:nvSpPr>
            <p:cNvPr id="19" name="Pięciokąt 43">
              <a:extLst>
                <a:ext uri="{FF2B5EF4-FFF2-40B4-BE49-F238E27FC236}">
                  <a16:creationId xmlns:a16="http://schemas.microsoft.com/office/drawing/2014/main" id="{D17A8460-9147-7476-81B7-5319E062DB39}"/>
                </a:ext>
              </a:extLst>
            </p:cNvPr>
            <p:cNvSpPr/>
            <p:nvPr/>
          </p:nvSpPr>
          <p:spPr>
            <a:xfrm>
              <a:off x="4176328" y="5206612"/>
              <a:ext cx="3912134" cy="1565569"/>
            </a:xfrm>
            <a:prstGeom prst="homePlate">
              <a:avLst>
                <a:gd name="adj" fmla="val 4698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7" name="Prostokąt 42">
              <a:extLst>
                <a:ext uri="{FF2B5EF4-FFF2-40B4-BE49-F238E27FC236}">
                  <a16:creationId xmlns:a16="http://schemas.microsoft.com/office/drawing/2014/main" id="{F75AA93E-C82A-9EFD-A0BC-2220FBC46C3F}"/>
                </a:ext>
              </a:extLst>
            </p:cNvPr>
            <p:cNvSpPr/>
            <p:nvPr/>
          </p:nvSpPr>
          <p:spPr>
            <a:xfrm>
              <a:off x="4276037" y="5354202"/>
              <a:ext cx="371271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600" b="1" dirty="0">
                  <a:solidFill>
                    <a:srgbClr val="005B7F"/>
                  </a:solidFill>
                  <a:latin typeface="HK Grotesk" pitchFamily="2" charset="77"/>
                </a:rPr>
                <a:t>Dawny budynek obserwatorium astronomicznego w Ogrodzie Botanicznym Akademii Krakowskiej, powstały dzięki prof. Janowi Śniadeckiemu. Nosi jego imię.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D7EEEF-916D-21F1-DCFF-D53481BBE8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79" t="42853" r="13962" b="14840"/>
          <a:stretch/>
        </p:blipFill>
        <p:spPr>
          <a:xfrm>
            <a:off x="2539902" y="4393341"/>
            <a:ext cx="4670708" cy="164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7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A84CCA5-A630-A615-9EA8-D447FC38467F}"/>
              </a:ext>
            </a:extLst>
          </p:cNvPr>
          <p:cNvGrpSpPr/>
          <p:nvPr/>
        </p:nvGrpSpPr>
        <p:grpSpPr>
          <a:xfrm rot="5400000">
            <a:off x="9041649" y="4206327"/>
            <a:ext cx="441348" cy="4404803"/>
            <a:chOff x="11581037" y="1610921"/>
            <a:chExt cx="441348" cy="561425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BA296E2-ED39-87F5-97C9-053AE38BE9C1}"/>
                </a:ext>
              </a:extLst>
            </p:cNvPr>
            <p:cNvGrpSpPr/>
            <p:nvPr/>
          </p:nvGrpSpPr>
          <p:grpSpPr>
            <a:xfrm>
              <a:off x="11581037" y="1677311"/>
              <a:ext cx="441348" cy="5547862"/>
              <a:chOff x="11581037" y="1677311"/>
              <a:chExt cx="441348" cy="5547862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955001-657C-6AE4-CE32-D175BA87AF8E}"/>
                  </a:ext>
                </a:extLst>
              </p:cNvPr>
              <p:cNvSpPr/>
              <p:nvPr/>
            </p:nvSpPr>
            <p:spPr>
              <a:xfrm>
                <a:off x="11688764" y="1677311"/>
                <a:ext cx="333621" cy="5547862"/>
              </a:xfrm>
              <a:prstGeom prst="rect">
                <a:avLst/>
              </a:prstGeom>
              <a:solidFill>
                <a:schemeClr val="bg1"/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F4F7383-7549-EB3A-4AA5-F2354B3CDF22}"/>
                  </a:ext>
                </a:extLst>
              </p:cNvPr>
              <p:cNvSpPr txBox="1"/>
              <p:nvPr/>
            </p:nvSpPr>
            <p:spPr>
              <a:xfrm rot="16200000">
                <a:off x="11312971" y="6147164"/>
                <a:ext cx="751576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x-none" sz="800" dirty="0">
                    <a:solidFill>
                      <a:srgbClr val="005B7F"/>
                    </a:solidFill>
                    <a:latin typeface="HK Grotesk" pitchFamily="2" charset="77"/>
                  </a:rPr>
                  <a:t>źródło 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8797E-5590-EF63-5B6C-1DB02D94E9F7}"/>
                </a:ext>
              </a:extLst>
            </p:cNvPr>
            <p:cNvSpPr txBox="1"/>
            <p:nvPr/>
          </p:nvSpPr>
          <p:spPr>
            <a:xfrm rot="16200000">
              <a:off x="9040189" y="4310322"/>
              <a:ext cx="561424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rgbClr val="005B7F"/>
                  </a:solidFill>
                </a:rPr>
                <a:t>https</a:t>
              </a:r>
              <a:r>
                <a:rPr lang="pl-PL" sz="800" dirty="0">
                  <a:solidFill>
                    <a:srgbClr val="005B7F"/>
                  </a:solidFill>
                </a:rPr>
                <a:t>://</a:t>
              </a:r>
              <a:r>
                <a:rPr lang="pl-PL" sz="800" dirty="0" err="1">
                  <a:solidFill>
                    <a:srgbClr val="005B7F"/>
                  </a:solidFill>
                </a:rPr>
                <a:t>commons.wikimedia.org</a:t>
              </a:r>
              <a:r>
                <a:rPr lang="pl-PL" sz="800" dirty="0">
                  <a:solidFill>
                    <a:srgbClr val="005B7F"/>
                  </a:solidFill>
                </a:rPr>
                <a:t>/</a:t>
              </a:r>
              <a:r>
                <a:rPr lang="pl-PL" sz="800" dirty="0" err="1">
                  <a:solidFill>
                    <a:srgbClr val="005B7F"/>
                  </a:solidFill>
                </a:rPr>
                <a:t>wiki</a:t>
              </a:r>
              <a:r>
                <a:rPr lang="pl-PL" sz="800" dirty="0">
                  <a:solidFill>
                    <a:srgbClr val="005B7F"/>
                  </a:solidFill>
                </a:rPr>
                <a:t>/File:BALINSKI%281856%29Studia_pg008_JAN_SNIADECKI.jpg</a:t>
              </a:r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2275F73-B44E-C3A7-B20F-84B58C8B6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89129">
            <a:off x="-604278" y="4392608"/>
            <a:ext cx="5372100" cy="381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F6F6F4-1645-5ABB-353E-B6DCBD97C33F}"/>
              </a:ext>
            </a:extLst>
          </p:cNvPr>
          <p:cNvSpPr txBox="1"/>
          <p:nvPr/>
        </p:nvSpPr>
        <p:spPr>
          <a:xfrm>
            <a:off x="1116781" y="487295"/>
            <a:ext cx="305457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4000" b="1" dirty="0">
                <a:solidFill>
                  <a:srgbClr val="005B7F"/>
                </a:solidFill>
                <a:latin typeface="HK Grotesk" pitchFamily="2" charset="77"/>
              </a:rPr>
              <a:t>Matematyk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F97805-F976-ACBD-F06D-A85778EC67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384"/>
          <a:stretch/>
        </p:blipFill>
        <p:spPr>
          <a:xfrm>
            <a:off x="7059923" y="181637"/>
            <a:ext cx="3797734" cy="5913040"/>
          </a:xfrm>
          <a:prstGeom prst="rect">
            <a:avLst/>
          </a:prstGeom>
        </p:spPr>
      </p:pic>
      <p:sp>
        <p:nvSpPr>
          <p:cNvPr id="21" name="Prostokąt 4">
            <a:extLst>
              <a:ext uri="{FF2B5EF4-FFF2-40B4-BE49-F238E27FC236}">
                <a16:creationId xmlns:a16="http://schemas.microsoft.com/office/drawing/2014/main" id="{7379D77A-F454-7A93-BE9C-16BFDB389C73}"/>
              </a:ext>
            </a:extLst>
          </p:cNvPr>
          <p:cNvSpPr/>
          <p:nvPr/>
        </p:nvSpPr>
        <p:spPr>
          <a:xfrm>
            <a:off x="618468" y="2230395"/>
            <a:ext cx="5653216" cy="2246769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  <a:latin typeface="HK Grotesk" pitchFamily="2" charset="77"/>
              </a:rPr>
              <a:t>KTO PIERWSZY Z KLASY DA ODPOWIEDŹ?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Wyraź w ułamku, jak prawdopodobne jest, że Krzysztof (a jest jeden chłopiec o tym imieniu w 25-osobowej klasie) będzie zapytany na lekcji, jeżeli nauczyciel chce przepytać jedną osobę, a ucznia do odpowiedzi losuje, wyciągając jego numer na kartce z worka?</a:t>
            </a:r>
          </a:p>
        </p:txBody>
      </p:sp>
    </p:spTree>
    <p:extLst>
      <p:ext uri="{BB962C8B-B14F-4D97-AF65-F5344CB8AC3E}">
        <p14:creationId xmlns:p14="http://schemas.microsoft.com/office/powerpoint/2010/main" val="129041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51A1DB1880234AB8E62ED48D8B6B31" ma:contentTypeVersion="15" ma:contentTypeDescription="Utwórz nowy dokument." ma:contentTypeScope="" ma:versionID="529a2d47fae409fd22023f57c4bf395e">
  <xsd:schema xmlns:xsd="http://www.w3.org/2001/XMLSchema" xmlns:xs="http://www.w3.org/2001/XMLSchema" xmlns:p="http://schemas.microsoft.com/office/2006/metadata/properties" xmlns:ns2="c83b6978-a91a-418b-9c71-6d668af4d789" xmlns:ns3="38896886-ed7f-4692-b558-35f65803d681" targetNamespace="http://schemas.microsoft.com/office/2006/metadata/properties" ma:root="true" ma:fieldsID="41621cb3e4a475ad41f63c01b4e08944" ns2:_="" ns3:_="">
    <xsd:import namespace="c83b6978-a91a-418b-9c71-6d668af4d789"/>
    <xsd:import namespace="38896886-ed7f-4692-b558-35f65803d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6978-a91a-418b-9c71-6d668af4d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df511b4e-3975-49a1-a2ef-7f1de735e9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96886-ed7f-4692-b558-35f65803d68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d97741-1323-455a-a59f-e98803ccfed0}" ma:internalName="TaxCatchAll" ma:showField="CatchAllData" ma:web="38896886-ed7f-4692-b558-35f65803d6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896886-ed7f-4692-b558-35f65803d681" xsi:nil="true"/>
    <lcf76f155ced4ddcb4097134ff3c332f xmlns="c83b6978-a91a-418b-9c71-6d668af4d7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535FF5-7CCE-4BD4-9FC0-4F801020078A}"/>
</file>

<file path=customXml/itemProps2.xml><?xml version="1.0" encoding="utf-8"?>
<ds:datastoreItem xmlns:ds="http://schemas.openxmlformats.org/officeDocument/2006/customXml" ds:itemID="{3443EDF5-2451-4B65-9EBE-6A380D21CA53}"/>
</file>

<file path=customXml/itemProps3.xml><?xml version="1.0" encoding="utf-8"?>
<ds:datastoreItem xmlns:ds="http://schemas.openxmlformats.org/officeDocument/2006/customXml" ds:itemID="{179BF305-ACB2-4B54-A13A-818164DD4D19}"/>
</file>

<file path=docProps/app.xml><?xml version="1.0" encoding="utf-8"?>
<Properties xmlns="http://schemas.openxmlformats.org/officeDocument/2006/extended-properties" xmlns:vt="http://schemas.openxmlformats.org/officeDocument/2006/docPropsVTypes">
  <TotalTime>13179</TotalTime>
  <Words>759</Words>
  <Application>Microsoft Macintosh PowerPoint</Application>
  <PresentationFormat>Widescreen</PresentationFormat>
  <Paragraphs>98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HK Grotesk</vt:lpstr>
      <vt:lpstr>System Font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Wielcy z Małopolski</dc:title>
  <dc:subject>Lekcja 1</dc:subject>
  <dc:creator>Cogiteon</dc:creator>
  <cp:lastModifiedBy>Andrzej Kubatko</cp:lastModifiedBy>
  <cp:revision>117</cp:revision>
  <dcterms:created xsi:type="dcterms:W3CDTF">2021-08-08T20:07:43Z</dcterms:created>
  <dcterms:modified xsi:type="dcterms:W3CDTF">2022-09-21T18:30:52Z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0x010100FA51A1DB1880234AB8E62ED48D8B6B31</vt:lpwstr>
  </property>
</Properties>
</file>