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ti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9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3" r:id="rId3"/>
    <p:sldId id="284" r:id="rId4"/>
    <p:sldId id="285" r:id="rId5"/>
    <p:sldId id="286" r:id="rId6"/>
    <p:sldId id="292" r:id="rId7"/>
    <p:sldId id="287" r:id="rId8"/>
    <p:sldId id="290" r:id="rId9"/>
    <p:sldId id="291" r:id="rId10"/>
    <p:sldId id="293" r:id="rId11"/>
    <p:sldId id="304" r:id="rId12"/>
    <p:sldId id="288" r:id="rId13"/>
    <p:sldId id="289" r:id="rId14"/>
    <p:sldId id="294" r:id="rId15"/>
    <p:sldId id="303" r:id="rId16"/>
    <p:sldId id="302" r:id="rId17"/>
    <p:sldId id="296" r:id="rId18"/>
    <p:sldId id="297" r:id="rId19"/>
    <p:sldId id="298" r:id="rId20"/>
    <p:sldId id="279" r:id="rId21"/>
    <p:sldId id="28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K Grotesk" pitchFamily="2" charset="77"/>
      <p:regular r:id="rId28"/>
      <p:bold r:id="rId29"/>
      <p:italic r:id="rId30"/>
    </p:embeddedFont>
    <p:embeddedFont>
      <p:font typeface="HK Grotesk Medium" pitchFamily="2" charset="77"/>
      <p:regular r:id="rId3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AF71A2"/>
    <a:srgbClr val="EEA02D"/>
    <a:srgbClr val="EE9F2D"/>
    <a:srgbClr val="FF9300"/>
    <a:srgbClr val="21A7BC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16"/>
    <p:restoredTop sz="86390"/>
  </p:normalViewPr>
  <p:slideViewPr>
    <p:cSldViewPr snapToGrid="0" snapToObjects="1">
      <p:cViewPr varScale="1">
        <p:scale>
          <a:sx n="129" d="100"/>
          <a:sy n="129" d="100"/>
        </p:scale>
        <p:origin x="3512" y="2136"/>
      </p:cViewPr>
      <p:guideLst>
        <p:guide orient="horz" pos="432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272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0098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6789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8817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1991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4092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4662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7881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4959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714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2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15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952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5304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920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4777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2780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871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227968"/>
            <a:ext cx="2945219" cy="6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9FAA867-3E7B-CAF9-FAE0-65546778C8E0}"/>
              </a:ext>
            </a:extLst>
          </p:cNvPr>
          <p:cNvSpPr txBox="1"/>
          <p:nvPr/>
        </p:nvSpPr>
        <p:spPr>
          <a:xfrm>
            <a:off x="772885" y="323584"/>
            <a:ext cx="779417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4000" b="1" dirty="0" err="1">
                <a:solidFill>
                  <a:srgbClr val="005B7F"/>
                </a:solidFill>
                <a:latin typeface="HK Grotesk" pitchFamily="2" charset="77"/>
              </a:rPr>
              <a:t>Tatrzańska</a:t>
            </a:r>
            <a:r>
              <a:rPr lang="en-GB" sz="4000" b="1" dirty="0">
                <a:solidFill>
                  <a:srgbClr val="005B7F"/>
                </a:solidFill>
                <a:latin typeface="HK Grotesk" pitchFamily="2" charset="77"/>
              </a:rPr>
              <a:t> </a:t>
            </a:r>
            <a:r>
              <a:rPr lang="en-GB" sz="4000" b="1" dirty="0" err="1">
                <a:solidFill>
                  <a:srgbClr val="005B7F"/>
                </a:solidFill>
                <a:latin typeface="HK Grotesk" pitchFamily="2" charset="77"/>
              </a:rPr>
              <a:t>Stacja</a:t>
            </a:r>
            <a:r>
              <a:rPr lang="en-GB" sz="4000" b="1" dirty="0">
                <a:solidFill>
                  <a:srgbClr val="005B7F"/>
                </a:solidFill>
                <a:latin typeface="HK Grotesk" pitchFamily="2" charset="77"/>
              </a:rPr>
              <a:t> </a:t>
            </a:r>
            <a:r>
              <a:rPr lang="en-GB" sz="4000" b="1" dirty="0" err="1">
                <a:solidFill>
                  <a:srgbClr val="005B7F"/>
                </a:solidFill>
                <a:latin typeface="HK Grotesk" pitchFamily="2" charset="77"/>
              </a:rPr>
              <a:t>Naukowa</a:t>
            </a:r>
            <a:endParaRPr lang="en-GB" sz="4000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10616170" y="3235756"/>
            <a:ext cx="490354" cy="6274248"/>
            <a:chOff x="11581037" y="-771832"/>
            <a:chExt cx="490354" cy="79970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249860"/>
              <a:ext cx="490354" cy="4975309"/>
              <a:chOff x="11581037" y="2249860"/>
              <a:chExt cx="490354" cy="497530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2249860"/>
                <a:ext cx="382628" cy="4975309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7903396" y="3118945"/>
              <a:ext cx="799699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://i-</a:t>
              </a:r>
              <a:r>
                <a:rPr lang="pl-PL" sz="800" dirty="0" err="1">
                  <a:solidFill>
                    <a:srgbClr val="005B7F"/>
                  </a:solidFill>
                </a:rPr>
                <a:t>tatry.pl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tatrzanska-stacja-terenowa-zakladu-ochrony-przyrody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E18E2F-ED31-6C36-F32B-6403C1AF2359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80137E7-A504-CF64-B948-F288676F08DF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D13ADE6-C86F-1D10-A2A1-349A9718D7A1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2F89E7C-87EF-EC0A-E30A-05BDD9657101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03BE0D-3847-77C0-6F62-E4889CCBCC0E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2D0DC51-ABFD-CE2C-D90F-A7B42023377D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920F439-DAAD-CC7F-2C3D-BCA358590335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A13013-EBF7-52FD-4A4E-9F187B205847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DDC71D6-5C1D-A2A1-AFB6-B6E2C5E18F25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4A628AE-1F7D-EA1B-6025-C9B90CEAE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623" y="1075867"/>
            <a:ext cx="7315200" cy="4838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27EAA-24C8-E1F7-82A2-98642C5FEE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88" t="25526" r="33982" b="40184"/>
          <a:stretch/>
        </p:blipFill>
        <p:spPr>
          <a:xfrm>
            <a:off x="772885" y="1292137"/>
            <a:ext cx="3417123" cy="30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A9FAA867-3E7B-CAF9-FAE0-65546778C8E0}"/>
              </a:ext>
            </a:extLst>
          </p:cNvPr>
          <p:cNvSpPr txBox="1"/>
          <p:nvPr/>
        </p:nvSpPr>
        <p:spPr>
          <a:xfrm>
            <a:off x="772885" y="323584"/>
            <a:ext cx="7794171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200" b="1">
                <a:solidFill>
                  <a:srgbClr val="005B7F"/>
                </a:solidFill>
                <a:latin typeface="HK Grotesk" pitchFamily="2" charset="77"/>
              </a:rPr>
              <a:t>POLSKIE TOWARZYSTWO TATRZAŃSKIE</a:t>
            </a:r>
          </a:p>
          <a:p>
            <a:r>
              <a:rPr lang="pl-PL" sz="3200" b="1">
                <a:solidFill>
                  <a:srgbClr val="005B7F"/>
                </a:solidFill>
                <a:latin typeface="HK Grotesk" pitchFamily="2" charset="77"/>
              </a:rPr>
              <a:t>w 1950 r. przekształcone </a:t>
            </a:r>
            <a:br>
              <a:rPr lang="pl-PL" sz="3200" b="1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3200" b="1">
                <a:solidFill>
                  <a:srgbClr val="005B7F"/>
                </a:solidFill>
                <a:latin typeface="HK Grotesk" pitchFamily="2" charset="77"/>
              </a:rPr>
              <a:t>w POLSKIE TOWARZYSTWO TURYSTYCZNO-KRAJOZNAWCZE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466BF-5E7F-7A55-C7CD-FEBA9F94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20" r="11801" b="38797"/>
          <a:stretch/>
        </p:blipFill>
        <p:spPr>
          <a:xfrm>
            <a:off x="-31875" y="2447925"/>
            <a:ext cx="12223876" cy="37701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696012" y="3305892"/>
            <a:ext cx="797909" cy="6274247"/>
            <a:chOff x="11581037" y="-771831"/>
            <a:chExt cx="797909" cy="79970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628675"/>
              <a:ext cx="639950" cy="5596494"/>
              <a:chOff x="11581037" y="1628675"/>
              <a:chExt cx="639950" cy="559649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1628675"/>
                <a:ext cx="532224" cy="55964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088060" y="2934280"/>
              <a:ext cx="79969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>
                  <a:solidFill>
                    <a:srgbClr val="005B7F"/>
                  </a:solidFill>
                </a:rPr>
                <a:t>https://pl.m.wikipedia.org/wiki/Plik:Czarna_Góra_-_panorama_z_opisem_szczytów.jpg</a:t>
              </a:r>
            </a:p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archiwum.allegro.pl</a:t>
              </a:r>
              <a:r>
                <a:rPr lang="pl-PL" sz="800">
                  <a:solidFill>
                    <a:srgbClr val="005B7F"/>
                  </a:solidFill>
                </a:rPr>
                <a:t>/oferta/odznaka-polskie-tow-tatrzanskie-1873r-i6263042508.html</a:t>
              </a:r>
            </a:p>
            <a:p>
              <a:endParaRPr lang="pl-PL" sz="800">
                <a:solidFill>
                  <a:srgbClr val="005B7F"/>
                </a:solidFill>
              </a:endParaRPr>
            </a:p>
            <a:p>
              <a:endParaRPr lang="pl-PL" sz="800">
                <a:solidFill>
                  <a:srgbClr val="005B7F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3E18E2F-ED31-6C36-F32B-6403C1AF2359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80137E7-A504-CF64-B948-F288676F08DF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D13ADE6-C86F-1D10-A2A1-349A9718D7A1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2F89E7C-87EF-EC0A-E30A-05BDD9657101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03BE0D-3847-77C0-6F62-E4889CCBCC0E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2D0DC51-ABFD-CE2C-D90F-A7B42023377D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920F439-DAAD-CC7F-2C3D-BCA358590335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A13013-EBF7-52FD-4A4E-9F187B205847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DDC71D6-5C1D-A2A1-AFB6-B6E2C5E18F25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18" name="Obraz 4">
            <a:extLst>
              <a:ext uri="{FF2B5EF4-FFF2-40B4-BE49-F238E27FC236}">
                <a16:creationId xmlns:a16="http://schemas.microsoft.com/office/drawing/2014/main" id="{0E1AEF17-570F-C00F-81C4-996D33962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6971" y="148953"/>
            <a:ext cx="2548011" cy="241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239254" y="4040475"/>
            <a:ext cx="534390" cy="4787942"/>
            <a:chOff x="11581037" y="1122577"/>
            <a:chExt cx="534390" cy="61025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122578"/>
              <a:ext cx="534390" cy="6102591"/>
              <a:chOff x="11581037" y="1122578"/>
              <a:chExt cx="534390" cy="610259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1" y="1122578"/>
                <a:ext cx="426666" cy="6102591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850597" y="4066151"/>
              <a:ext cx="61025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www.portalgorski.pl</a:t>
              </a:r>
              <a:r>
                <a:rPr lang="pl-PL" sz="800">
                  <a:solidFill>
                    <a:srgbClr val="005B7F"/>
                  </a:solidFill>
                </a:rPr>
                <a:t>/</a:t>
              </a:r>
              <a:r>
                <a:rPr lang="pl-PL" sz="800" err="1">
                  <a:solidFill>
                    <a:srgbClr val="005B7F"/>
                  </a:solidFill>
                </a:rPr>
                <a:t>artykuly</a:t>
              </a:r>
              <a:r>
                <a:rPr lang="pl-PL" sz="800">
                  <a:solidFill>
                    <a:srgbClr val="005B7F"/>
                  </a:solidFill>
                </a:rPr>
                <a:t>/ludzie-</a:t>
              </a:r>
              <a:r>
                <a:rPr lang="pl-PL" sz="800" err="1">
                  <a:solidFill>
                    <a:srgbClr val="005B7F"/>
                  </a:solidFill>
                </a:rPr>
                <a:t>gor</a:t>
              </a:r>
              <a:r>
                <a:rPr lang="pl-PL" sz="800">
                  <a:solidFill>
                    <a:srgbClr val="005B7F"/>
                  </a:solidFill>
                </a:rPr>
                <a:t>/1797-zofia-radwnska-paryska-pierwsza-kobieta-ratownik-topr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0C05450-61AF-FA12-446B-CDA79CE26CC9}"/>
              </a:ext>
            </a:extLst>
          </p:cNvPr>
          <p:cNvSpPr txBox="1"/>
          <p:nvPr/>
        </p:nvSpPr>
        <p:spPr>
          <a:xfrm>
            <a:off x="4661768" y="1183851"/>
            <a:ext cx="645758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W 1945 r. złożyła (niezmienne od 1909 r.) przyrzeczenie:</a:t>
            </a:r>
          </a:p>
          <a:p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 „Ja niżej podpisany (…) w obecności Naczelnika Straży Ratunkowej w.p.(…) oraz świadka w.p.(…) dobrowolnie przyrzekam pod słowem honoru, że póki zdrów jestem, </a:t>
            </a:r>
            <a:br>
              <a:rPr lang="pl-PL" dirty="0">
                <a:solidFill>
                  <a:srgbClr val="005B7F"/>
                </a:solidFill>
                <a:latin typeface="HK Grotesk Medium" pitchFamily="2" charset="77"/>
              </a:rPr>
            </a:br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na każde wezwanie Naczelnika lub jego Zastępcy – bez względu na porę roku, dnia i stan pogody – stawie się w oznaczonym miejscu i godzinie odpowiednio na wyprawę zaopatrzony i udam się w góry według marszruty i wskazań Naczelnika lub jego Zastępcy w celu poszukiwań zaginionego i niesienia mu pomocy. Postanowienia statutu Pogotowia i regulaminu dla członków czynnych będę wykonywał ściśle, jak również rozkazy Naczelnika, jego Zastępcy i Kierowników Oddziałów. Obowiązki swe pełnił będę sumiennie i gorliwie, pamiętając, że od mego postępowania </a:t>
            </a:r>
            <a:r>
              <a:rPr lang="pl-PL" dirty="0" err="1">
                <a:solidFill>
                  <a:srgbClr val="005B7F"/>
                </a:solidFill>
                <a:latin typeface="HK Grotesk Medium" pitchFamily="2" charset="77"/>
              </a:rPr>
              <a:t>zależnem</a:t>
            </a:r>
            <a:r>
              <a:rPr lang="pl-PL" dirty="0">
                <a:solidFill>
                  <a:srgbClr val="005B7F"/>
                </a:solidFill>
                <a:latin typeface="HK Grotesk Medium" pitchFamily="2" charset="77"/>
              </a:rPr>
              <a:t> być może życie ludzkie. W zupełnej świadomości przyjętych na się trudnych obowiązków i na znak dobrej swej woli powyższe przyrzeczenie przez podanie ręki Naczelnikowi potwierdzam”.</a:t>
            </a:r>
          </a:p>
        </p:txBody>
      </p:sp>
      <p:pic>
        <p:nvPicPr>
          <p:cNvPr id="11" name="Obraz 2">
            <a:extLst>
              <a:ext uri="{FF2B5EF4-FFF2-40B4-BE49-F238E27FC236}">
                <a16:creationId xmlns:a16="http://schemas.microsoft.com/office/drawing/2014/main" id="{9BBE0EB3-00C9-03F6-1A5B-53E6C26B6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3495"/>
            <a:ext cx="4130403" cy="54854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00C36F2-B633-E0B3-8EFE-C90F27376B15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1D9B7B0-06FE-CB9B-A365-D75344084D66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F1D2D55-6F78-3B8C-E0A8-BF0301379085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0678D5-ECA2-9E55-6259-C52E37EBC890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4CF37E0-DEC8-4808-7EA3-7CCDBB919680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9962CFB-EBC9-62A1-40E6-116914D2036D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037F6D3-EBCD-EFC7-B9C9-20839D659DA9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6E9BDFD-9BE3-389D-481C-EBF0C043F872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A896660-2A7D-0962-C341-9099B38408FC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4364D1B-5ADC-09A0-942C-FF0226991144}"/>
              </a:ext>
            </a:extLst>
          </p:cNvPr>
          <p:cNvSpPr txBox="1"/>
          <p:nvPr/>
        </p:nvSpPr>
        <p:spPr>
          <a:xfrm>
            <a:off x="4599039" y="220716"/>
            <a:ext cx="7467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5B7F"/>
                </a:solidFill>
                <a:latin typeface="HK Grotesk" pitchFamily="2" charset="77"/>
              </a:rPr>
              <a:t>TOPR</a:t>
            </a:r>
          </a:p>
          <a:p>
            <a:r>
              <a:rPr lang="pl-PL" sz="2200" b="1" dirty="0">
                <a:solidFill>
                  <a:srgbClr val="005B7F"/>
                </a:solidFill>
                <a:latin typeface="HK Grotesk" pitchFamily="2" charset="77"/>
              </a:rPr>
              <a:t>TATRZAŃSKIE OCHOTNICZE POGOTOWIE RATUNKOWE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18AB6C-FF62-0C1C-6EEA-243CD7D35BC6}"/>
              </a:ext>
            </a:extLst>
          </p:cNvPr>
          <p:cNvGrpSpPr/>
          <p:nvPr/>
        </p:nvGrpSpPr>
        <p:grpSpPr>
          <a:xfrm>
            <a:off x="591261" y="4461868"/>
            <a:ext cx="3317032" cy="1168523"/>
            <a:chOff x="8285437" y="4771697"/>
            <a:chExt cx="3317032" cy="1168523"/>
          </a:xfrm>
        </p:grpSpPr>
        <p:sp>
          <p:nvSpPr>
            <p:cNvPr id="30" name="Pięciokąt 3">
              <a:extLst>
                <a:ext uri="{FF2B5EF4-FFF2-40B4-BE49-F238E27FC236}">
                  <a16:creationId xmlns:a16="http://schemas.microsoft.com/office/drawing/2014/main" id="{CE3A8E31-C230-C847-1BB7-77206CA70A8F}"/>
                </a:ext>
              </a:extLst>
            </p:cNvPr>
            <p:cNvSpPr/>
            <p:nvPr/>
          </p:nvSpPr>
          <p:spPr>
            <a:xfrm rot="16200000">
              <a:off x="9359691" y="3697443"/>
              <a:ext cx="1168523" cy="3317032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AD17D7-35B0-E91D-0E71-72A6BEF95705}"/>
                </a:ext>
              </a:extLst>
            </p:cNvPr>
            <p:cNvSpPr txBox="1"/>
            <p:nvPr/>
          </p:nvSpPr>
          <p:spPr>
            <a:xfrm>
              <a:off x="8334753" y="5168872"/>
              <a:ext cx="32535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b="1">
                  <a:solidFill>
                    <a:srgbClr val="005B7F"/>
                  </a:solidFill>
                  <a:latin typeface="HK Grotesk" pitchFamily="2" charset="77"/>
                </a:rPr>
                <a:t>Pani Zofia była pierwszą kobietą-ratownikiem TOPR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8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">
            <a:extLst>
              <a:ext uri="{FF2B5EF4-FFF2-40B4-BE49-F238E27FC236}">
                <a16:creationId xmlns:a16="http://schemas.microsoft.com/office/drawing/2014/main" id="{CD6C1760-9BEE-44B7-49D6-3C01795C9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466" y="54103"/>
            <a:ext cx="4792363" cy="62512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8448460" y="3612461"/>
            <a:ext cx="524852" cy="5515996"/>
            <a:chOff x="11581037" y="194619"/>
            <a:chExt cx="524852" cy="703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94621"/>
              <a:ext cx="524852" cy="7030549"/>
              <a:chOff x="11581037" y="194621"/>
              <a:chExt cx="524852" cy="703054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4" y="194621"/>
                <a:ext cx="417125" cy="7030549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386621" y="3602172"/>
              <a:ext cx="70305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pl.wikipedia.org</a:t>
              </a:r>
              <a:r>
                <a:rPr lang="pl-PL" sz="800">
                  <a:solidFill>
                    <a:srgbClr val="005B7F"/>
                  </a:solidFill>
                </a:rPr>
                <a:t>/</a:t>
              </a:r>
              <a:r>
                <a:rPr lang="pl-PL" sz="800" err="1">
                  <a:solidFill>
                    <a:srgbClr val="005B7F"/>
                  </a:solidFill>
                </a:rPr>
                <a:t>wiki</a:t>
              </a:r>
              <a:r>
                <a:rPr lang="pl-PL" sz="800">
                  <a:solidFill>
                    <a:srgbClr val="005B7F"/>
                  </a:solidFill>
                </a:rPr>
                <a:t>/</a:t>
              </a:r>
              <a:r>
                <a:rPr lang="pl-PL" sz="800" err="1">
                  <a:solidFill>
                    <a:srgbClr val="005B7F"/>
                  </a:solidFill>
                </a:rPr>
                <a:t>Kolej_linowa_na_Kasprowy_Wierch</a:t>
              </a:r>
              <a:r>
                <a:rPr lang="pl-PL" sz="800">
                  <a:solidFill>
                    <a:srgbClr val="005B7F"/>
                  </a:solidFill>
                </a:rPr>
                <a:t>#/media/</a:t>
              </a:r>
              <a:r>
                <a:rPr lang="pl-PL" sz="800" err="1">
                  <a:solidFill>
                    <a:srgbClr val="005B7F"/>
                  </a:solidFill>
                </a:rPr>
                <a:t>Plik:Kolejka_linowa_na_kasprowy_wierch.jpg</a:t>
              </a:r>
              <a:endParaRPr lang="pl-PL" sz="800">
                <a:solidFill>
                  <a:srgbClr val="005B7F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87691F-1AF1-B88B-9E1A-C42A3F0A03FB}"/>
              </a:ext>
            </a:extLst>
          </p:cNvPr>
          <p:cNvSpPr txBox="1"/>
          <p:nvPr/>
        </p:nvSpPr>
        <p:spPr>
          <a:xfrm>
            <a:off x="355683" y="550296"/>
            <a:ext cx="7325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  <a:t>Kolejka linowa na Kasprowy Wierch</a:t>
            </a:r>
            <a:endParaRPr lang="pl-PL" sz="3200" dirty="0">
              <a:solidFill>
                <a:srgbClr val="005B7F"/>
              </a:solidFill>
              <a:latin typeface="HK Grotesk" pitchFamily="2" charset="77"/>
            </a:endParaRPr>
          </a:p>
        </p:txBody>
      </p:sp>
      <p:sp>
        <p:nvSpPr>
          <p:cNvPr id="13" name="Prostokąt 4">
            <a:extLst>
              <a:ext uri="{FF2B5EF4-FFF2-40B4-BE49-F238E27FC236}">
                <a16:creationId xmlns:a16="http://schemas.microsoft.com/office/drawing/2014/main" id="{F6E05B95-8962-F410-40E3-631154B9F3C9}"/>
              </a:ext>
            </a:extLst>
          </p:cNvPr>
          <p:cNvSpPr/>
          <p:nvPr/>
        </p:nvSpPr>
        <p:spPr>
          <a:xfrm>
            <a:off x="713171" y="2222605"/>
            <a:ext cx="5314003" cy="1569660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>
                <a:solidFill>
                  <a:srgbClr val="C00000"/>
                </a:solidFill>
                <a:latin typeface="HK Grotesk" pitchFamily="2" charset="77"/>
              </a:rPr>
              <a:t>ZASTANÓW SIĘ: </a:t>
            </a:r>
          </a:p>
          <a:p>
            <a:r>
              <a:rPr lang="pl-PL" sz="2400" b="1">
                <a:solidFill>
                  <a:srgbClr val="005B7F"/>
                </a:solidFill>
                <a:latin typeface="HK Grotesk" pitchFamily="2" charset="77"/>
              </a:rPr>
              <a:t>Czy byłbyś za budową kolejki linowej w Krakowie z Błoń na Kopiec Kościuszki?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BA6124-2E03-43FE-893C-B1F3A115714C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F324888-46DD-19D0-F99D-97068F7C110F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F340816-3A87-BDD0-502F-82114C45BFA2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1C5F04F-D679-DB58-3A9C-4F30C4B378B1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8B1BE8B-D335-AC7D-9868-77F467A87D26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4C3786F-24D5-5C61-483B-2EFE710ACF7E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F48DD2-0853-25CE-F1EB-CECC0AD0AA47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92E631B-4139-9B5C-13E7-005AF1942F90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A0A0917-F083-9BBC-F468-0F0240526B88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2839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27A7FA5B-3C56-D329-1198-3BE571AC47FF}"/>
              </a:ext>
            </a:extLst>
          </p:cNvPr>
          <p:cNvSpPr txBox="1"/>
          <p:nvPr/>
        </p:nvSpPr>
        <p:spPr>
          <a:xfrm>
            <a:off x="4806996" y="343554"/>
            <a:ext cx="722177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>
                <a:solidFill>
                  <a:srgbClr val="005B7F"/>
                </a:solidFill>
                <a:latin typeface="HK Grotesk" pitchFamily="2" charset="77"/>
              </a:rPr>
              <a:t>NIEKTÓRE Z PUBLIKACJI</a:t>
            </a:r>
          </a:p>
          <a:p>
            <a:r>
              <a:rPr lang="pl-PL" sz="4000" b="1">
                <a:solidFill>
                  <a:srgbClr val="005B7F"/>
                </a:solidFill>
                <a:latin typeface="HK Grotesk" pitchFamily="2" charset="77"/>
              </a:rPr>
              <a:t>Zofii </a:t>
            </a:r>
            <a:r>
              <a:rPr lang="pl-PL" sz="4000" b="1" err="1">
                <a:solidFill>
                  <a:srgbClr val="005B7F"/>
                </a:solidFill>
                <a:latin typeface="HK Grotesk" pitchFamily="2" charset="77"/>
              </a:rPr>
              <a:t>Radwańskiej-Paryskiej</a:t>
            </a:r>
            <a:endParaRPr lang="pl-PL" sz="4000" b="1">
              <a:solidFill>
                <a:srgbClr val="005B7F"/>
              </a:solidFill>
              <a:latin typeface="HK Grotesk" pitchFamily="2" charset="77"/>
            </a:endParaRPr>
          </a:p>
        </p:txBody>
      </p:sp>
      <p:pic>
        <p:nvPicPr>
          <p:cNvPr id="12" name="Obraz 1">
            <a:extLst>
              <a:ext uri="{FF2B5EF4-FFF2-40B4-BE49-F238E27FC236}">
                <a16:creationId xmlns:a16="http://schemas.microsoft.com/office/drawing/2014/main" id="{1A36A291-7419-8695-C6B8-7AAEE40E5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22" y="412955"/>
            <a:ext cx="3875578" cy="5388984"/>
          </a:xfrm>
          <a:prstGeom prst="rect">
            <a:avLst/>
          </a:prstGeom>
        </p:spPr>
      </p:pic>
      <p:pic>
        <p:nvPicPr>
          <p:cNvPr id="13" name="Obraz 3">
            <a:extLst>
              <a:ext uri="{FF2B5EF4-FFF2-40B4-BE49-F238E27FC236}">
                <a16:creationId xmlns:a16="http://schemas.microsoft.com/office/drawing/2014/main" id="{F34D4FEF-0B29-C15A-9614-1B7DD1183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181" y="1831549"/>
            <a:ext cx="2897096" cy="4114219"/>
          </a:xfrm>
          <a:prstGeom prst="rect">
            <a:avLst/>
          </a:prstGeom>
        </p:spPr>
      </p:pic>
      <p:pic>
        <p:nvPicPr>
          <p:cNvPr id="14" name="Obraz 6">
            <a:extLst>
              <a:ext uri="{FF2B5EF4-FFF2-40B4-BE49-F238E27FC236}">
                <a16:creationId xmlns:a16="http://schemas.microsoft.com/office/drawing/2014/main" id="{37253497-A0B2-F79A-D782-DEF297550F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48" b="3025"/>
          <a:stretch/>
        </p:blipFill>
        <p:spPr>
          <a:xfrm>
            <a:off x="8505933" y="1821035"/>
            <a:ext cx="2931094" cy="41142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BA879A9-7EEA-BB01-E99D-C7227B8801E2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7A18C5B-7889-9C56-7488-6738E20A3A87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0E78E7-4802-EBFB-3C29-728BCD3A1341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96769E9-FAEE-55C4-B4AD-9EA0FD5A9E0C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279E96C-B79E-6665-595D-AD5429DF69CC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50AE2E1-A718-C0D8-DFCC-DC3D20DF9415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34C2B84-5BB9-3A67-C34B-2A2C14737D74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BF3054C-0FD7-C879-7989-F74E93AE2F8A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A3D478B-4E3A-B911-6C0C-5808A5576B9C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B7B66A-ED21-E3D4-8428-5187520739CE}"/>
              </a:ext>
            </a:extLst>
          </p:cNvPr>
          <p:cNvGrpSpPr/>
          <p:nvPr/>
        </p:nvGrpSpPr>
        <p:grpSpPr>
          <a:xfrm rot="5400000">
            <a:off x="9455423" y="3199811"/>
            <a:ext cx="620718" cy="6274247"/>
            <a:chOff x="11581037" y="-771831"/>
            <a:chExt cx="620718" cy="7997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28E6F08-E855-8765-53C6-7FF2E14CCA93}"/>
                </a:ext>
              </a:extLst>
            </p:cNvPr>
            <p:cNvGrpSpPr/>
            <p:nvPr/>
          </p:nvGrpSpPr>
          <p:grpSpPr>
            <a:xfrm>
              <a:off x="11581037" y="948414"/>
              <a:ext cx="620718" cy="6276755"/>
              <a:chOff x="11581037" y="948414"/>
              <a:chExt cx="620718" cy="627675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2BC00E2-84A4-7F22-05BD-D7849B19823B}"/>
                  </a:ext>
                </a:extLst>
              </p:cNvPr>
              <p:cNvSpPr/>
              <p:nvPr/>
            </p:nvSpPr>
            <p:spPr>
              <a:xfrm>
                <a:off x="11688766" y="948414"/>
                <a:ext cx="512989" cy="627675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4AD460-B830-8781-91B5-2D24E5E6E68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8D0C53-DC6C-7ED9-CC3F-47F48B3D4B6A}"/>
                </a:ext>
              </a:extLst>
            </p:cNvPr>
            <p:cNvSpPr txBox="1"/>
            <p:nvPr/>
          </p:nvSpPr>
          <p:spPr>
            <a:xfrm rot="16200000">
              <a:off x="7966107" y="2995836"/>
              <a:ext cx="7996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kroliczajama.pl</a:t>
              </a:r>
              <a:r>
                <a:rPr lang="pl-PL" sz="800">
                  <a:solidFill>
                    <a:srgbClr val="005B7F"/>
                  </a:solidFill>
                </a:rPr>
                <a:t>/36893-zofia-radwanska-paryska-o-rosliny-tatrzanskie.</a:t>
              </a:r>
            </a:p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kroliczajama.pl</a:t>
              </a:r>
              <a:r>
                <a:rPr lang="pl-PL" sz="800">
                  <a:solidFill>
                    <a:srgbClr val="005B7F"/>
                  </a:solidFill>
                </a:rPr>
                <a:t>/13615-zofia-radwanska-paryska-o-slownik-gwarowy-goralskich-nazw-roslin-z-tatr-i-podtat.</a:t>
              </a:r>
            </a:p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tezeusz.pl</a:t>
              </a:r>
              <a:r>
                <a:rPr lang="pl-PL" sz="800">
                  <a:solidFill>
                    <a:srgbClr val="005B7F"/>
                  </a:solidFill>
                </a:rPr>
                <a:t>/mozaika-</a:t>
              </a:r>
              <a:r>
                <a:rPr lang="pl-PL" sz="800" err="1">
                  <a:solidFill>
                    <a:srgbClr val="005B7F"/>
                  </a:solidFill>
                </a:rPr>
                <a:t>tatrzanska</a:t>
              </a:r>
              <a:r>
                <a:rPr lang="pl-PL" sz="800">
                  <a:solidFill>
                    <a:srgbClr val="005B7F"/>
                  </a:solidFill>
                </a:rPr>
                <a:t>-</a:t>
              </a:r>
              <a:r>
                <a:rPr lang="pl-PL" sz="800" err="1">
                  <a:solidFill>
                    <a:srgbClr val="005B7F"/>
                  </a:solidFill>
                </a:rPr>
                <a:t>zofia</a:t>
              </a:r>
              <a:r>
                <a:rPr lang="pl-PL" sz="800">
                  <a:solidFill>
                    <a:srgbClr val="005B7F"/>
                  </a:solidFill>
                </a:rPr>
                <a:t>-</a:t>
              </a:r>
              <a:r>
                <a:rPr lang="pl-PL" sz="800" err="1">
                  <a:solidFill>
                    <a:srgbClr val="005B7F"/>
                  </a:solidFill>
                </a:rPr>
                <a:t>radwanska</a:t>
              </a:r>
              <a:r>
                <a:rPr lang="pl-PL" sz="800">
                  <a:solidFill>
                    <a:srgbClr val="005B7F"/>
                  </a:solidFill>
                </a:rPr>
                <a:t>-paryska.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46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8787919" y="4137659"/>
            <a:ext cx="737510" cy="4515343"/>
            <a:chOff x="11581037" y="1470025"/>
            <a:chExt cx="737510" cy="575514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1628676"/>
              <a:ext cx="620715" cy="5596494"/>
              <a:chOff x="11581037" y="1628676"/>
              <a:chExt cx="620715" cy="559649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1628676"/>
                <a:ext cx="512989" cy="559649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148588" y="4055209"/>
              <a:ext cx="5755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humanitas.pl</a:t>
              </a:r>
              <a:r>
                <a:rPr lang="pl-PL" sz="800">
                  <a:solidFill>
                    <a:srgbClr val="005B7F"/>
                  </a:solidFill>
                </a:rPr>
                <a:t>/antykwariat/</a:t>
              </a:r>
              <a:r>
                <a:rPr lang="pl-PL" sz="800" err="1">
                  <a:solidFill>
                    <a:srgbClr val="005B7F"/>
                  </a:solidFill>
                </a:rPr>
                <a:t>rosliny-tatrzanskie-atlas-zofia-radwanska-paryska.html</a:t>
              </a:r>
              <a:r>
                <a:rPr lang="pl-PL" sz="800">
                  <a:solidFill>
                    <a:srgbClr val="005B7F"/>
                  </a:solidFill>
                </a:rPr>
                <a:t>.</a:t>
              </a:r>
            </a:p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tezeusz.pl</a:t>
              </a:r>
              <a:r>
                <a:rPr lang="pl-PL" sz="800">
                  <a:solidFill>
                    <a:srgbClr val="005B7F"/>
                  </a:solidFill>
                </a:rPr>
                <a:t>/zielony-swiat-tatr-zofia-radwanska-paryska-1</a:t>
              </a:r>
            </a:p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www.bnpparibas.pl</a:t>
              </a:r>
              <a:r>
                <a:rPr lang="pl-PL" sz="800">
                  <a:solidFill>
                    <a:srgbClr val="005B7F"/>
                  </a:solidFill>
                </a:rPr>
                <a:t>/patronki/patronka/</a:t>
              </a:r>
              <a:r>
                <a:rPr lang="pl-PL" sz="800" err="1">
                  <a:solidFill>
                    <a:srgbClr val="005B7F"/>
                  </a:solidFill>
                </a:rPr>
                <a:t>zofia</a:t>
              </a:r>
              <a:r>
                <a:rPr lang="pl-PL" sz="800">
                  <a:solidFill>
                    <a:srgbClr val="005B7F"/>
                  </a:solidFill>
                </a:rPr>
                <a:t>-</a:t>
              </a:r>
              <a:r>
                <a:rPr lang="pl-PL" sz="800" err="1">
                  <a:solidFill>
                    <a:srgbClr val="005B7F"/>
                  </a:solidFill>
                </a:rPr>
                <a:t>radwanska</a:t>
              </a:r>
              <a:r>
                <a:rPr lang="pl-PL" sz="800">
                  <a:solidFill>
                    <a:srgbClr val="005B7F"/>
                  </a:solidFill>
                </a:rPr>
                <a:t>-paryska.</a:t>
              </a:r>
            </a:p>
            <a:p>
              <a:endParaRPr lang="pl-PL" sz="800">
                <a:solidFill>
                  <a:srgbClr val="005B7F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A7FA5B-3C56-D329-1198-3BE571AC47FF}"/>
              </a:ext>
            </a:extLst>
          </p:cNvPr>
          <p:cNvSpPr txBox="1"/>
          <p:nvPr/>
        </p:nvSpPr>
        <p:spPr>
          <a:xfrm>
            <a:off x="4806996" y="343554"/>
            <a:ext cx="722177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NIEKTÓRE Z PUBLIKACJI</a:t>
            </a:r>
          </a:p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Zofii </a:t>
            </a:r>
            <a:r>
              <a:rPr lang="pl-PL" sz="4000" b="1" dirty="0" err="1">
                <a:solidFill>
                  <a:srgbClr val="005B7F"/>
                </a:solidFill>
                <a:latin typeface="HK Grotesk" pitchFamily="2" charset="77"/>
              </a:rPr>
              <a:t>Radwańskiej-Paryskiej</a:t>
            </a:r>
            <a:endParaRPr lang="pl-PL" sz="4000" b="1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A879A9-7EEA-BB01-E99D-C7227B8801E2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7A18C5B-7889-9C56-7488-6738E20A3A87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0E78E7-4802-EBFB-3C29-728BCD3A1341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96769E9-FAEE-55C4-B4AD-9EA0FD5A9E0C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279E96C-B79E-6665-595D-AD5429DF69CC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50AE2E1-A718-C0D8-DFCC-DC3D20DF9415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34C2B84-5BB9-3A67-C34B-2A2C14737D74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BF3054C-0FD7-C879-7989-F74E93AE2F8A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A3D478B-4E3A-B911-6C0C-5808A5576B9C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25" name="Obraz 1">
            <a:extLst>
              <a:ext uri="{FF2B5EF4-FFF2-40B4-BE49-F238E27FC236}">
                <a16:creationId xmlns:a16="http://schemas.microsoft.com/office/drawing/2014/main" id="{2F8E9B26-7B02-15CA-2D69-DF364E20A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763" y="1705930"/>
            <a:ext cx="3061239" cy="4081651"/>
          </a:xfrm>
          <a:prstGeom prst="rect">
            <a:avLst/>
          </a:prstGeom>
        </p:spPr>
      </p:pic>
      <p:pic>
        <p:nvPicPr>
          <p:cNvPr id="32" name="Obraz 13">
            <a:extLst>
              <a:ext uri="{FF2B5EF4-FFF2-40B4-BE49-F238E27FC236}">
                <a16:creationId xmlns:a16="http://schemas.microsoft.com/office/drawing/2014/main" id="{0BFE22FF-ED97-4C85-5F38-49780DCD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3" b="5041"/>
          <a:stretch/>
        </p:blipFill>
        <p:spPr>
          <a:xfrm>
            <a:off x="4460027" y="1666994"/>
            <a:ext cx="3033068" cy="4120587"/>
          </a:xfrm>
          <a:prstGeom prst="rect">
            <a:avLst/>
          </a:prstGeom>
        </p:spPr>
      </p:pic>
      <p:pic>
        <p:nvPicPr>
          <p:cNvPr id="33" name="Obraz 5">
            <a:extLst>
              <a:ext uri="{FF2B5EF4-FFF2-40B4-BE49-F238E27FC236}">
                <a16:creationId xmlns:a16="http://schemas.microsoft.com/office/drawing/2014/main" id="{CF7BC020-F850-029B-8D7C-33C437B48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97" y="255761"/>
            <a:ext cx="3478822" cy="617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">
            <a:extLst>
              <a:ext uri="{FF2B5EF4-FFF2-40B4-BE49-F238E27FC236}">
                <a16:creationId xmlns:a16="http://schemas.microsoft.com/office/drawing/2014/main" id="{AAC4BCA1-57D2-5965-E57D-A7270F21C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760" y="971451"/>
            <a:ext cx="8829823" cy="588654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786388" y="4650208"/>
            <a:ext cx="507836" cy="3567730"/>
            <a:chOff x="11581037" y="2677830"/>
            <a:chExt cx="507836" cy="454734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761828"/>
              <a:ext cx="507836" cy="4463342"/>
              <a:chOff x="11581037" y="2761828"/>
              <a:chExt cx="507836" cy="446334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2761828"/>
                <a:ext cx="400110" cy="446334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382397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628224" y="4843777"/>
              <a:ext cx="45473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www.tatry-przewodnik.com.pl</a:t>
              </a:r>
              <a:r>
                <a:rPr lang="pl-PL" sz="800">
                  <a:solidFill>
                    <a:srgbClr val="005B7F"/>
                  </a:solidFill>
                </a:rPr>
                <a:t>/blog/?przewodnictwo-</a:t>
              </a:r>
              <a:r>
                <a:rPr lang="pl-PL" sz="800" err="1">
                  <a:solidFill>
                    <a:srgbClr val="005B7F"/>
                  </a:solidFill>
                </a:rPr>
                <a:t>tatrzanskie</a:t>
              </a:r>
              <a:r>
                <a:rPr lang="pl-PL" sz="800">
                  <a:solidFill>
                    <a:srgbClr val="005B7F"/>
                  </a:solidFill>
                </a:rPr>
                <a:t>   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300802" y="188688"/>
            <a:ext cx="1165078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Góralscy weterani przewodnictwa</a:t>
            </a:r>
          </a:p>
          <a:p>
            <a:r>
              <a:rPr lang="pl-PL" sz="2800" dirty="0">
                <a:solidFill>
                  <a:srgbClr val="005B7F"/>
                </a:solidFill>
                <a:latin typeface="HK Grotesk Medium" pitchFamily="2" charset="77"/>
              </a:rPr>
              <a:t>(wśród nich Zofia Radwańska-Paryska) na spotkaniu ze wspomnieniami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D194F2-121A-4B50-79BE-948C8FE9B57E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65C3ED-79AB-6EAD-EC52-64B2B088B74B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4106A98-12B5-42CD-A174-C064C6DB415C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6586F34-480C-8C3B-2789-3E15C2144211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74151A0-F3F3-5830-EC3D-02A59B1BC10B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E71A350-90B8-0ADC-CF31-B2D28038A8FA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B9F1E5F-45C5-B3EB-BAFE-A1E274128DAC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E18DF88-7CE5-3CD5-168C-F58CFFF4A83B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848E4CA-EF29-0501-34B8-B71F1C4A7D59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34" name="Obraz 2">
            <a:extLst>
              <a:ext uri="{FF2B5EF4-FFF2-40B4-BE49-F238E27FC236}">
                <a16:creationId xmlns:a16="http://schemas.microsoft.com/office/drawing/2014/main" id="{5AD1E8A3-4AC2-76EE-D8CA-15BFFEE7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92" y="1880638"/>
            <a:ext cx="2958906" cy="29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10017042" y="4917907"/>
            <a:ext cx="507836" cy="2740866"/>
            <a:chOff x="11581037" y="3731729"/>
            <a:chExt cx="507836" cy="349344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3731729"/>
              <a:ext cx="507836" cy="3493440"/>
              <a:chOff x="11581037" y="3731729"/>
              <a:chExt cx="507836" cy="349344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3731729"/>
                <a:ext cx="400110" cy="349344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10237902" y="5453453"/>
              <a:ext cx="332798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>
                  <a:solidFill>
                    <a:srgbClr val="005B7F"/>
                  </a:solidFill>
                </a:rPr>
                <a:t>http://</a:t>
              </a:r>
              <a:r>
                <a:rPr lang="pl-PL" sz="800" err="1">
                  <a:solidFill>
                    <a:srgbClr val="005B7F"/>
                  </a:solidFill>
                </a:rPr>
                <a:t>www.nyka.home.pl</a:t>
              </a:r>
              <a:r>
                <a:rPr lang="pl-PL" sz="800">
                  <a:solidFill>
                    <a:srgbClr val="005B7F"/>
                  </a:solidFill>
                </a:rPr>
                <a:t>/</a:t>
              </a:r>
              <a:r>
                <a:rPr lang="pl-PL" sz="800" err="1">
                  <a:solidFill>
                    <a:srgbClr val="005B7F"/>
                  </a:solidFill>
                </a:rPr>
                <a:t>glos_sen</a:t>
              </a:r>
              <a:r>
                <a:rPr lang="pl-PL" sz="800">
                  <a:solidFill>
                    <a:srgbClr val="005B7F"/>
                  </a:solidFill>
                </a:rPr>
                <a:t>/</a:t>
              </a:r>
              <a:r>
                <a:rPr lang="pl-PL" sz="800" err="1">
                  <a:solidFill>
                    <a:srgbClr val="005B7F"/>
                  </a:solidFill>
                </a:rPr>
                <a:t>pl</a:t>
              </a:r>
              <a:r>
                <a:rPr lang="pl-PL" sz="800">
                  <a:solidFill>
                    <a:srgbClr val="005B7F"/>
                  </a:solidFill>
                </a:rPr>
                <a:t>/200104.htm.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583012" y="259537"/>
            <a:ext cx="59326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>
                <a:solidFill>
                  <a:srgbClr val="005B7F"/>
                </a:solidFill>
                <a:latin typeface="HK Grotesk" pitchFamily="2" charset="77"/>
              </a:rPr>
              <a:t>Wśród górskiej przyrody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7A26E7-5E78-9A7B-DB66-0D1A008934C2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F3917F8-E0A9-41B0-4123-DEB3AC83DC3B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9509723-D545-3449-B205-5CA9588D731C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6207DBF-B18B-9132-F291-814EFF5C046B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36967E3-E000-25A5-DE3F-54728331B978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737ABB4-D753-D8FE-861F-AACAB4674BBB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1D8588B-2339-0072-2E80-08F99E1AC7E4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A258BA7-54BB-9042-0827-5F035F9BF5D2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BC452EA-C0DE-CB28-7A00-875223EC8ECD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35" name="Obraz 1">
            <a:extLst>
              <a:ext uri="{FF2B5EF4-FFF2-40B4-BE49-F238E27FC236}">
                <a16:creationId xmlns:a16="http://schemas.microsoft.com/office/drawing/2014/main" id="{A3612F7A-1E80-47BC-FFB5-9666CD73E5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15891" y="1208388"/>
            <a:ext cx="5825502" cy="435747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D6A49-0599-7AED-81A9-7E4391709AD2}"/>
              </a:ext>
            </a:extLst>
          </p:cNvPr>
          <p:cNvGrpSpPr/>
          <p:nvPr/>
        </p:nvGrpSpPr>
        <p:grpSpPr>
          <a:xfrm>
            <a:off x="694888" y="1906210"/>
            <a:ext cx="5306771" cy="2595161"/>
            <a:chOff x="489788" y="2356366"/>
            <a:chExt cx="5306771" cy="2595161"/>
          </a:xfrm>
        </p:grpSpPr>
        <p:sp>
          <p:nvSpPr>
            <p:cNvPr id="30" name="Pięciokąt 43">
              <a:extLst>
                <a:ext uri="{FF2B5EF4-FFF2-40B4-BE49-F238E27FC236}">
                  <a16:creationId xmlns:a16="http://schemas.microsoft.com/office/drawing/2014/main" id="{C6D79348-7B4D-9ECC-6045-65D54EE26664}"/>
                </a:ext>
              </a:extLst>
            </p:cNvPr>
            <p:cNvSpPr/>
            <p:nvPr/>
          </p:nvSpPr>
          <p:spPr>
            <a:xfrm>
              <a:off x="489788" y="2356366"/>
              <a:ext cx="5306771" cy="2578785"/>
            </a:xfrm>
            <a:prstGeom prst="homePlate">
              <a:avLst>
                <a:gd name="adj" fmla="val 36012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B451AC7-8180-F763-5090-0C249D5F9D45}"/>
                </a:ext>
              </a:extLst>
            </p:cNvPr>
            <p:cNvSpPr txBox="1"/>
            <p:nvPr/>
          </p:nvSpPr>
          <p:spPr>
            <a:xfrm>
              <a:off x="489788" y="2396982"/>
              <a:ext cx="4716836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Wielu wybitnych uczonych, którzy zmuszeni są do długiej pracy z książką lub komputerem, tym bardziej kocha przyrodę. </a:t>
              </a:r>
              <a:b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sz="2000" b="1" dirty="0">
                  <a:solidFill>
                    <a:srgbClr val="005B7F"/>
                  </a:solidFill>
                  <a:latin typeface="HK Grotesk" pitchFamily="2" charset="77"/>
                </a:rPr>
                <a:t>Dla Zofii i Witolda Paryskich praca naukowa polegała na łączeniu obserwacji w terenie z czytaniem książek.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5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5736671" y="4232836"/>
            <a:ext cx="921022" cy="3445909"/>
            <a:chOff x="11581037" y="2833098"/>
            <a:chExt cx="921022" cy="439207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833100"/>
              <a:ext cx="815614" cy="4392068"/>
              <a:chOff x="11581037" y="2833100"/>
              <a:chExt cx="815614" cy="439206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4" y="2833100"/>
                <a:ext cx="707887" cy="439206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382397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952082" y="4675189"/>
              <a:ext cx="43920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lubimyczytac.pl</a:t>
              </a:r>
              <a:r>
                <a:rPr lang="pl-PL" sz="800">
                  <a:solidFill>
                    <a:srgbClr val="005B7F"/>
                  </a:solidFill>
                </a:rPr>
                <a:t>/autor/45855/</a:t>
              </a:r>
              <a:r>
                <a:rPr lang="pl-PL" sz="800" err="1">
                  <a:solidFill>
                    <a:srgbClr val="005B7F"/>
                  </a:solidFill>
                </a:rPr>
                <a:t>zofia</a:t>
              </a:r>
              <a:r>
                <a:rPr lang="pl-PL" sz="800">
                  <a:solidFill>
                    <a:srgbClr val="005B7F"/>
                  </a:solidFill>
                </a:rPr>
                <a:t>-</a:t>
              </a:r>
              <a:r>
                <a:rPr lang="pl-PL" sz="800" err="1">
                  <a:solidFill>
                    <a:srgbClr val="005B7F"/>
                  </a:solidFill>
                </a:rPr>
                <a:t>radwanska</a:t>
              </a:r>
              <a:r>
                <a:rPr lang="pl-PL" sz="800">
                  <a:solidFill>
                    <a:srgbClr val="005B7F"/>
                  </a:solidFill>
                </a:rPr>
                <a:t>-paryska   </a:t>
              </a:r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://antykwariat-</a:t>
              </a:r>
              <a:r>
                <a:rPr lang="pl-PL" sz="800" err="1">
                  <a:solidFill>
                    <a:srgbClr val="005B7F"/>
                  </a:solidFill>
                </a:rPr>
                <a:t>filar.pl</a:t>
              </a:r>
              <a:r>
                <a:rPr lang="pl-PL" sz="800">
                  <a:solidFill>
                    <a:srgbClr val="005B7F"/>
                  </a:solidFill>
                </a:rPr>
                <a:t>/sklep/wielka-encyklopedia-</a:t>
              </a:r>
              <a:r>
                <a:rPr lang="pl-PL" sz="800" err="1">
                  <a:solidFill>
                    <a:srgbClr val="005B7F"/>
                  </a:solidFill>
                </a:rPr>
                <a:t>tatrzanska</a:t>
              </a:r>
              <a:r>
                <a:rPr lang="pl-PL" sz="800">
                  <a:solidFill>
                    <a:srgbClr val="005B7F"/>
                  </a:solidFill>
                </a:rPr>
                <a:t>/   </a:t>
              </a:r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nakanapie.pl</a:t>
              </a:r>
              <a:r>
                <a:rPr lang="pl-PL" sz="800">
                  <a:solidFill>
                    <a:srgbClr val="005B7F"/>
                  </a:solidFill>
                </a:rPr>
                <a:t>/autorzy/</a:t>
              </a:r>
              <a:r>
                <a:rPr lang="pl-PL" sz="800" err="1">
                  <a:solidFill>
                    <a:srgbClr val="005B7F"/>
                  </a:solidFill>
                </a:rPr>
                <a:t>zofia</a:t>
              </a:r>
              <a:r>
                <a:rPr lang="pl-PL" sz="800">
                  <a:solidFill>
                    <a:srgbClr val="005B7F"/>
                  </a:solidFill>
                </a:rPr>
                <a:t>-</a:t>
              </a:r>
              <a:r>
                <a:rPr lang="pl-PL" sz="800" err="1">
                  <a:solidFill>
                    <a:srgbClr val="005B7F"/>
                  </a:solidFill>
                </a:rPr>
                <a:t>radwanska</a:t>
              </a:r>
              <a:r>
                <a:rPr lang="pl-PL" sz="800">
                  <a:solidFill>
                    <a:srgbClr val="005B7F"/>
                  </a:solidFill>
                </a:rPr>
                <a:t>-paryska        </a:t>
              </a:r>
            </a:p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krakowczyta.pl</a:t>
              </a:r>
              <a:r>
                <a:rPr lang="pl-PL" sz="800">
                  <a:solidFill>
                    <a:srgbClr val="005B7F"/>
                  </a:solidFill>
                </a:rPr>
                <a:t>/586580/Wielka+encyklopedia+tatrza%C5%84ska</a:t>
              </a:r>
            </a:p>
            <a:p>
              <a:endParaRPr lang="pl-PL" sz="800">
                <a:solidFill>
                  <a:srgbClr val="005B7F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475355" y="290849"/>
            <a:ext cx="778505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400" b="1">
                <a:solidFill>
                  <a:srgbClr val="005B7F"/>
                </a:solidFill>
                <a:latin typeface="HK Grotesk" pitchFamily="2" charset="77"/>
              </a:rPr>
              <a:t>OPUS VITAE Zofii i Witolda Paryskich</a:t>
            </a:r>
          </a:p>
        </p:txBody>
      </p:sp>
      <p:pic>
        <p:nvPicPr>
          <p:cNvPr id="16" name="Obraz 4">
            <a:extLst>
              <a:ext uri="{FF2B5EF4-FFF2-40B4-BE49-F238E27FC236}">
                <a16:creationId xmlns:a16="http://schemas.microsoft.com/office/drawing/2014/main" id="{32778F37-BBD7-1FFC-2CF9-438C09A1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55" y="1135809"/>
            <a:ext cx="2161785" cy="3090081"/>
          </a:xfrm>
          <a:prstGeom prst="rect">
            <a:avLst/>
          </a:prstGeom>
        </p:spPr>
      </p:pic>
      <p:pic>
        <p:nvPicPr>
          <p:cNvPr id="17" name="Obraz 10">
            <a:extLst>
              <a:ext uri="{FF2B5EF4-FFF2-40B4-BE49-F238E27FC236}">
                <a16:creationId xmlns:a16="http://schemas.microsoft.com/office/drawing/2014/main" id="{F84D6E6C-41E3-B4B3-A33D-608ADF98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431" y="1143194"/>
            <a:ext cx="2217862" cy="3137463"/>
          </a:xfrm>
          <a:prstGeom prst="rect">
            <a:avLst/>
          </a:prstGeom>
        </p:spPr>
      </p:pic>
      <p:pic>
        <p:nvPicPr>
          <p:cNvPr id="18" name="Obraz 11">
            <a:extLst>
              <a:ext uri="{FF2B5EF4-FFF2-40B4-BE49-F238E27FC236}">
                <a16:creationId xmlns:a16="http://schemas.microsoft.com/office/drawing/2014/main" id="{57F9C06E-8C9B-49CA-A7D2-C3EC8F5FE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511" y="1143193"/>
            <a:ext cx="2452445" cy="30900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776972B-36D2-9D52-4D33-EE1E0872479A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22F032D-DBEB-087F-6489-3A22262B0709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73206A5-A5C6-533C-0BC0-E4E0E6B940EE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AABCC95-E58A-A84D-511D-52B10D92B6AD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C83CCE4-4879-93BC-BAFD-38CB60054E17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2706BD5-60DD-7F88-81B9-3E861D851DFD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C45B3D1-8B12-03ED-98CC-A43EFE7984CE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B5DA0A5-7997-5562-6319-143547AA25DB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D572E86-C5D0-3294-E204-E54D48D2C3B7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15" name="Obraz 1">
            <a:extLst>
              <a:ext uri="{FF2B5EF4-FFF2-40B4-BE49-F238E27FC236}">
                <a16:creationId xmlns:a16="http://schemas.microsoft.com/office/drawing/2014/main" id="{815F57DC-CFBB-0F78-C5C5-16AF183BA3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90322" y="316453"/>
            <a:ext cx="3999044" cy="601991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A283DAB-3520-2DF0-3805-B1A82AE8DB5D}"/>
              </a:ext>
            </a:extLst>
          </p:cNvPr>
          <p:cNvSpPr txBox="1"/>
          <p:nvPr/>
        </p:nvSpPr>
        <p:spPr>
          <a:xfrm>
            <a:off x="731520" y="4467857"/>
            <a:ext cx="7548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Dziełem ich życia była </a:t>
            </a:r>
            <a:r>
              <a:rPr lang="pl-PL" sz="1800" b="1" i="1" dirty="0">
                <a:solidFill>
                  <a:srgbClr val="005B7F"/>
                </a:solidFill>
                <a:latin typeface="HK Grotesk" pitchFamily="2" charset="77"/>
              </a:rPr>
              <a:t>Encyklopedia Tatrzańska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, wydawana kilkakrotnie i rozszerzona jako </a:t>
            </a:r>
            <a:r>
              <a:rPr lang="pl-PL" sz="1800" b="1" i="1" dirty="0">
                <a:solidFill>
                  <a:srgbClr val="005B7F"/>
                </a:solidFill>
                <a:latin typeface="HK Grotesk" pitchFamily="2" charset="77"/>
              </a:rPr>
              <a:t>Wielka Encyklopedia Tatrzańska</a:t>
            </a: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96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733286" y="4695806"/>
            <a:ext cx="507836" cy="3332291"/>
            <a:chOff x="11581037" y="2977915"/>
            <a:chExt cx="507836" cy="424725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997362"/>
              <a:ext cx="507836" cy="4227808"/>
              <a:chOff x="11581037" y="2997362"/>
              <a:chExt cx="507836" cy="422780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2997362"/>
                <a:ext cx="400110" cy="422780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341391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778267" y="4993820"/>
              <a:ext cx="424725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www.tatry-przewodnik.com.pl</a:t>
              </a:r>
              <a:r>
                <a:rPr lang="pl-PL" sz="800">
                  <a:solidFill>
                    <a:srgbClr val="005B7F"/>
                  </a:solidFill>
                </a:rPr>
                <a:t>/blog/?stary-cmentarz-w-</a:t>
              </a:r>
              <a:r>
                <a:rPr lang="pl-PL" sz="800" err="1">
                  <a:solidFill>
                    <a:srgbClr val="005B7F"/>
                  </a:solidFill>
                </a:rPr>
                <a:t>zakopanem</a:t>
              </a:r>
              <a:endParaRPr lang="pl-PL" sz="800">
                <a:solidFill>
                  <a:srgbClr val="005B7F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794AA71-1CC6-AD07-6D00-31056DEA1153}"/>
              </a:ext>
            </a:extLst>
          </p:cNvPr>
          <p:cNvSpPr txBox="1"/>
          <p:nvPr/>
        </p:nvSpPr>
        <p:spPr>
          <a:xfrm>
            <a:off x="428220" y="219180"/>
            <a:ext cx="10552531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600" b="1" dirty="0" err="1">
                <a:solidFill>
                  <a:srgbClr val="005B7F"/>
                </a:solidFill>
                <a:latin typeface="HK Grotesk" pitchFamily="2" charset="77"/>
              </a:rPr>
              <a:t>Pęksowy</a:t>
            </a:r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 </a:t>
            </a:r>
            <a:r>
              <a:rPr lang="pl-PL" sz="3600" b="1" dirty="0" err="1">
                <a:solidFill>
                  <a:srgbClr val="005B7F"/>
                </a:solidFill>
                <a:latin typeface="HK Grotesk" pitchFamily="2" charset="77"/>
              </a:rPr>
              <a:t>Brzyzek</a:t>
            </a:r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 w Zakopanem </a:t>
            </a:r>
            <a:b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  <a:t>– jeden z najsławniejszych polskich cmentarzy</a:t>
            </a:r>
          </a:p>
        </p:txBody>
      </p:sp>
      <p:pic>
        <p:nvPicPr>
          <p:cNvPr id="15" name="Obraz 7">
            <a:extLst>
              <a:ext uri="{FF2B5EF4-FFF2-40B4-BE49-F238E27FC236}">
                <a16:creationId xmlns:a16="http://schemas.microsoft.com/office/drawing/2014/main" id="{239772B9-657D-B4BC-38A8-601A5C291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9"/>
          <a:stretch/>
        </p:blipFill>
        <p:spPr>
          <a:xfrm>
            <a:off x="472926" y="2514195"/>
            <a:ext cx="5367105" cy="3471187"/>
          </a:xfrm>
          <a:prstGeom prst="rect">
            <a:avLst/>
          </a:prstGeom>
        </p:spPr>
      </p:pic>
      <p:pic>
        <p:nvPicPr>
          <p:cNvPr id="16" name="Obraz 10">
            <a:extLst>
              <a:ext uri="{FF2B5EF4-FFF2-40B4-BE49-F238E27FC236}">
                <a16:creationId xmlns:a16="http://schemas.microsoft.com/office/drawing/2014/main" id="{8311CBDE-F45B-C40E-B2E1-58A632281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699" y="2503929"/>
            <a:ext cx="4986651" cy="33262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4ED504-6C21-DFA1-C8D3-E3D43AB5CE30}"/>
              </a:ext>
            </a:extLst>
          </p:cNvPr>
          <p:cNvSpPr txBox="1"/>
          <p:nvPr/>
        </p:nvSpPr>
        <p:spPr>
          <a:xfrm>
            <a:off x="428220" y="1316983"/>
            <a:ext cx="11344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Spoczywa tu wielu zasłużonych dla Zakopanego i Tatr: olimpijczyk Stanisław Marusarz (1913-1993), założyciel TOPR Mariusz Zaruski (1867-1941), pisarz Kornel Makuszyński (1884-1953), pisarz Władysław Orkan (1875-1930), gawędziarz Jan Krzeptowski-Sabała (1809-1894), historyk i kurier Wacław Felczak (1916-1993) i inni…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36469E-4083-2F2C-491D-2E2FD19D6CC2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16A8C1-83E0-C859-D853-8AE8568039E6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AA1BA47-219A-5B79-213C-326AF53A5D76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E655B6-17C5-112E-FDA8-51FEFB40303F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A612968-CE63-707A-2F27-A8049CF1B92D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EB76427-F401-3D8D-4E23-E1E168E38650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0C0C0D5-158C-D1C9-6CD4-94BF8B33DE76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BC87BBE-0FAD-239A-5314-30185DD1108D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A42D13C-DEEA-EEC3-6B13-3FB9A6080F83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2C6C856-BFD5-0311-5684-E25F40B343BF}"/>
              </a:ext>
            </a:extLst>
          </p:cNvPr>
          <p:cNvGrpSpPr/>
          <p:nvPr/>
        </p:nvGrpSpPr>
        <p:grpSpPr>
          <a:xfrm>
            <a:off x="3156478" y="5491276"/>
            <a:ext cx="3317033" cy="776139"/>
            <a:chOff x="8285436" y="4953272"/>
            <a:chExt cx="3317033" cy="776139"/>
          </a:xfrm>
        </p:grpSpPr>
        <p:sp>
          <p:nvSpPr>
            <p:cNvPr id="37" name="Pięciokąt 3">
              <a:extLst>
                <a:ext uri="{FF2B5EF4-FFF2-40B4-BE49-F238E27FC236}">
                  <a16:creationId xmlns:a16="http://schemas.microsoft.com/office/drawing/2014/main" id="{A27B50E6-5829-976D-26D6-C315E45CF143}"/>
                </a:ext>
              </a:extLst>
            </p:cNvPr>
            <p:cNvSpPr/>
            <p:nvPr/>
          </p:nvSpPr>
          <p:spPr>
            <a:xfrm rot="16200000">
              <a:off x="9555883" y="3682826"/>
              <a:ext cx="776139" cy="3317032"/>
            </a:xfrm>
            <a:prstGeom prst="homePlate">
              <a:avLst>
                <a:gd name="adj" fmla="val 41946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2063CB-3E79-7FFE-E9B1-7320DA2DBF11}"/>
                </a:ext>
              </a:extLst>
            </p:cNvPr>
            <p:cNvSpPr txBox="1"/>
            <p:nvPr/>
          </p:nvSpPr>
          <p:spPr>
            <a:xfrm>
              <a:off x="8285436" y="5293584"/>
              <a:ext cx="33170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b="1">
                  <a:solidFill>
                    <a:srgbClr val="005B7F"/>
                  </a:solidFill>
                  <a:latin typeface="HK Grotesk" pitchFamily="2" charset="77"/>
                </a:rPr>
                <a:t>Grób Zofii i Witolda Paryskich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0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36B7271-26BF-9DC4-9601-6C69745FC346}"/>
              </a:ext>
            </a:extLst>
          </p:cNvPr>
          <p:cNvSpPr/>
          <p:nvPr/>
        </p:nvSpPr>
        <p:spPr>
          <a:xfrm>
            <a:off x="7576203" y="1082642"/>
            <a:ext cx="3538330" cy="3450792"/>
          </a:xfrm>
          <a:prstGeom prst="ellipse">
            <a:avLst/>
          </a:prstGeom>
          <a:solidFill>
            <a:srgbClr val="AF7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739605" y="2244060"/>
            <a:ext cx="670095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rgbClr val="C00000"/>
                </a:solidFill>
                <a:latin typeface="HK Grotesk" pitchFamily="2" charset="77"/>
              </a:rPr>
              <a:t>NASZE GÓRSKIE DOŚWIADCZENIA:</a:t>
            </a:r>
          </a:p>
          <a:p>
            <a:r>
              <a:rPr lang="pl-PL" sz="2800" b="1" dirty="0">
                <a:solidFill>
                  <a:srgbClr val="005B7F"/>
                </a:solidFill>
                <a:latin typeface="HK Grotesk" pitchFamily="2" charset="77"/>
              </a:rPr>
              <a:t>Kto z klasy lubi góry? </a:t>
            </a:r>
          </a:p>
          <a:p>
            <a:r>
              <a:rPr lang="pl-PL" sz="2800" b="1" dirty="0">
                <a:solidFill>
                  <a:srgbClr val="005B7F"/>
                </a:solidFill>
                <a:latin typeface="HK Grotesk" pitchFamily="2" charset="77"/>
              </a:rPr>
              <a:t>A może ktoś zechce podzielić się wspomnieniem z wycieczki w Tatry?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912298" y="4848386"/>
            <a:ext cx="5989269" cy="240587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6454888" y="555650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ZOFIA RADWAŃSKA-PARYSKA </a:t>
            </a:r>
          </a:p>
          <a:p>
            <a:r>
              <a:rPr lang="en-GB" sz="2800" baseline="30000" dirty="0">
                <a:solidFill>
                  <a:srgbClr val="E21C2D"/>
                </a:solidFill>
                <a:latin typeface="HK Grotesk" pitchFamily="50" charset="-18"/>
              </a:rPr>
              <a:t>1901-2001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E80FA5-F517-9A75-3582-D25C9618DB6A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E53E02D-E575-7482-E343-A0068AE3A39E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C9CBE3D-A100-806C-ECAC-731B32A6463C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4226DF6-B4E8-B1E6-FF22-63218C624069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73D99D4-5C9A-E0D6-5B63-D80D19EBAD78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1BACA2A-4DE7-CA57-4571-81CEEC9B867B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7832B3-715A-46A3-9190-B32A5DC0231E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D960B542-320B-2ED2-8817-74FB051AAA2F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39B7DB8-2556-D2AA-1C03-400160DF2BFD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" name="Graphic 4">
            <a:extLst>
              <a:ext uri="{FF2B5EF4-FFF2-40B4-BE49-F238E27FC236}">
                <a16:creationId xmlns:a16="http://schemas.microsoft.com/office/drawing/2014/main" id="{F29A4CE1-017C-7781-27B4-77AAF7D5823B}"/>
              </a:ext>
            </a:extLst>
          </p:cNvPr>
          <p:cNvGrpSpPr/>
          <p:nvPr/>
        </p:nvGrpSpPr>
        <p:grpSpPr>
          <a:xfrm>
            <a:off x="7867692" y="595785"/>
            <a:ext cx="2955412" cy="3971468"/>
            <a:chOff x="7867692" y="595785"/>
            <a:chExt cx="2955412" cy="397146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7296E1B-D857-074C-E1A6-C02363A4CE5B}"/>
                </a:ext>
              </a:extLst>
            </p:cNvPr>
            <p:cNvSpPr/>
            <p:nvPr/>
          </p:nvSpPr>
          <p:spPr>
            <a:xfrm>
              <a:off x="7872733" y="596147"/>
              <a:ext cx="2940424" cy="3971106"/>
            </a:xfrm>
            <a:custGeom>
              <a:avLst/>
              <a:gdLst>
                <a:gd name="connsiteX0" fmla="*/ 923504 w 2940424"/>
                <a:gd name="connsiteY0" fmla="*/ 175780 h 3971106"/>
                <a:gd name="connsiteX1" fmla="*/ 793094 w 2940424"/>
                <a:gd name="connsiteY1" fmla="*/ 166938 h 3971106"/>
                <a:gd name="connsiteX2" fmla="*/ 691419 w 2940424"/>
                <a:gd name="connsiteY2" fmla="*/ 515114 h 3971106"/>
                <a:gd name="connsiteX3" fmla="*/ 690314 w 2940424"/>
                <a:gd name="connsiteY3" fmla="*/ 611277 h 3971106"/>
                <a:gd name="connsiteX4" fmla="*/ 726785 w 2940424"/>
                <a:gd name="connsiteY4" fmla="*/ 823498 h 3971106"/>
                <a:gd name="connsiteX5" fmla="*/ 778727 w 2940424"/>
                <a:gd name="connsiteY5" fmla="*/ 1039036 h 3971106"/>
                <a:gd name="connsiteX6" fmla="*/ 788674 w 2940424"/>
                <a:gd name="connsiteY6" fmla="*/ 1178306 h 3971106"/>
                <a:gd name="connsiteX7" fmla="*/ 990918 w 2940424"/>
                <a:gd name="connsiteY7" fmla="*/ 1415950 h 3971106"/>
                <a:gd name="connsiteX8" fmla="*/ 1066069 w 2940424"/>
                <a:gd name="connsiteY8" fmla="*/ 1474532 h 3971106"/>
                <a:gd name="connsiteX9" fmla="*/ 1146746 w 2940424"/>
                <a:gd name="connsiteY9" fmla="*/ 1638120 h 3971106"/>
                <a:gd name="connsiteX10" fmla="*/ 1067175 w 2940424"/>
                <a:gd name="connsiteY10" fmla="*/ 1811655 h 3971106"/>
                <a:gd name="connsiteX11" fmla="*/ 1050597 w 2940424"/>
                <a:gd name="connsiteY11" fmla="*/ 1788443 h 3971106"/>
                <a:gd name="connsiteX12" fmla="*/ 935660 w 2940424"/>
                <a:gd name="connsiteY12" fmla="*/ 1805023 h 3971106"/>
                <a:gd name="connsiteX13" fmla="*/ 426180 w 2940424"/>
                <a:gd name="connsiteY13" fmla="*/ 2073616 h 3971106"/>
                <a:gd name="connsiteX14" fmla="*/ 299087 w 2940424"/>
                <a:gd name="connsiteY14" fmla="*/ 2055931 h 3971106"/>
                <a:gd name="connsiteX15" fmla="*/ 67003 w 2940424"/>
                <a:gd name="connsiteY15" fmla="*/ 2272574 h 3971106"/>
                <a:gd name="connsiteX16" fmla="*/ 114525 w 2940424"/>
                <a:gd name="connsiteY16" fmla="*/ 3289469 h 3971106"/>
                <a:gd name="connsiteX17" fmla="*/ 1692696 w 2940424"/>
                <a:gd name="connsiteY17" fmla="*/ 3970346 h 3971106"/>
                <a:gd name="connsiteX18" fmla="*/ 2940425 w 2940424"/>
                <a:gd name="connsiteY18" fmla="*/ 2748967 h 3971106"/>
                <a:gd name="connsiteX19" fmla="*/ 2804490 w 2940424"/>
                <a:gd name="connsiteY19" fmla="*/ 2201833 h 3971106"/>
                <a:gd name="connsiteX20" fmla="*/ 2501675 w 2940424"/>
                <a:gd name="connsiteY20" fmla="*/ 1995138 h 3971106"/>
                <a:gd name="connsiteX21" fmla="*/ 2014299 w 2940424"/>
                <a:gd name="connsiteY21" fmla="*/ 1813865 h 3971106"/>
                <a:gd name="connsiteX22" fmla="*/ 2020930 w 2940424"/>
                <a:gd name="connsiteY22" fmla="*/ 1450215 h 3971106"/>
                <a:gd name="connsiteX23" fmla="*/ 2076188 w 2940424"/>
                <a:gd name="connsiteY23" fmla="*/ 1412634 h 3971106"/>
                <a:gd name="connsiteX24" fmla="*/ 2246383 w 2940424"/>
                <a:gd name="connsiteY24" fmla="*/ 1222519 h 3971106"/>
                <a:gd name="connsiteX25" fmla="*/ 2234226 w 2940424"/>
                <a:gd name="connsiteY25" fmla="*/ 1031298 h 3971106"/>
                <a:gd name="connsiteX26" fmla="*/ 2229805 w 2940424"/>
                <a:gd name="connsiteY26" fmla="*/ 900871 h 3971106"/>
                <a:gd name="connsiteX27" fmla="*/ 2254119 w 2940424"/>
                <a:gd name="connsiteY27" fmla="*/ 824604 h 3971106"/>
                <a:gd name="connsiteX28" fmla="*/ 2183388 w 2940424"/>
                <a:gd name="connsiteY28" fmla="*/ 473112 h 3971106"/>
                <a:gd name="connsiteX29" fmla="*/ 1962356 w 2940424"/>
                <a:gd name="connsiteY29" fmla="*/ 28773 h 3971106"/>
                <a:gd name="connsiteX30" fmla="*/ 1743534 w 2940424"/>
                <a:gd name="connsiteY30" fmla="*/ 29878 h 3971106"/>
                <a:gd name="connsiteX31" fmla="*/ 1661752 w 2940424"/>
                <a:gd name="connsiteY31" fmla="*/ 66354 h 3971106"/>
                <a:gd name="connsiteX32" fmla="*/ 1382146 w 2940424"/>
                <a:gd name="connsiteY32" fmla="*/ 75196 h 3971106"/>
                <a:gd name="connsiteX33" fmla="*/ 1226318 w 2940424"/>
                <a:gd name="connsiteY33" fmla="*/ 89565 h 3971106"/>
                <a:gd name="connsiteX34" fmla="*/ 937871 w 2940424"/>
                <a:gd name="connsiteY34" fmla="*/ 181307 h 3971106"/>
                <a:gd name="connsiteX35" fmla="*/ 923504 w 2940424"/>
                <a:gd name="connsiteY35" fmla="*/ 175780 h 397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40424" h="3971106">
                  <a:moveTo>
                    <a:pt x="923504" y="175780"/>
                  </a:moveTo>
                  <a:cubicBezTo>
                    <a:pt x="893664" y="158095"/>
                    <a:pt x="827354" y="130462"/>
                    <a:pt x="793094" y="166938"/>
                  </a:cubicBezTo>
                  <a:cubicBezTo>
                    <a:pt x="758834" y="203413"/>
                    <a:pt x="674842" y="329420"/>
                    <a:pt x="691419" y="515114"/>
                  </a:cubicBezTo>
                  <a:cubicBezTo>
                    <a:pt x="691419" y="515114"/>
                    <a:pt x="681473" y="582538"/>
                    <a:pt x="690314" y="611277"/>
                  </a:cubicBezTo>
                  <a:cubicBezTo>
                    <a:pt x="699156" y="640015"/>
                    <a:pt x="716838" y="766022"/>
                    <a:pt x="726785" y="823498"/>
                  </a:cubicBezTo>
                  <a:cubicBezTo>
                    <a:pt x="736731" y="879870"/>
                    <a:pt x="775412" y="993718"/>
                    <a:pt x="778727" y="1039036"/>
                  </a:cubicBezTo>
                  <a:cubicBezTo>
                    <a:pt x="782043" y="1085459"/>
                    <a:pt x="789779" y="1120829"/>
                    <a:pt x="788674" y="1178306"/>
                  </a:cubicBezTo>
                  <a:cubicBezTo>
                    <a:pt x="787569" y="1235783"/>
                    <a:pt x="822934" y="1378369"/>
                    <a:pt x="990918" y="1415950"/>
                  </a:cubicBezTo>
                  <a:cubicBezTo>
                    <a:pt x="990918" y="1415950"/>
                    <a:pt x="1036230" y="1412634"/>
                    <a:pt x="1066069" y="1474532"/>
                  </a:cubicBezTo>
                  <a:cubicBezTo>
                    <a:pt x="1095909" y="1536430"/>
                    <a:pt x="1114697" y="1602749"/>
                    <a:pt x="1146746" y="1638120"/>
                  </a:cubicBezTo>
                  <a:cubicBezTo>
                    <a:pt x="1146746" y="1638120"/>
                    <a:pt x="1182111" y="1792864"/>
                    <a:pt x="1067175" y="1811655"/>
                  </a:cubicBezTo>
                  <a:lnTo>
                    <a:pt x="1050597" y="1788443"/>
                  </a:lnTo>
                  <a:cubicBezTo>
                    <a:pt x="1050597" y="1788443"/>
                    <a:pt x="980972" y="1761915"/>
                    <a:pt x="935660" y="1805023"/>
                  </a:cubicBezTo>
                  <a:cubicBezTo>
                    <a:pt x="890349" y="1848130"/>
                    <a:pt x="554379" y="2074721"/>
                    <a:pt x="426180" y="2073616"/>
                  </a:cubicBezTo>
                  <a:cubicBezTo>
                    <a:pt x="426180" y="2073616"/>
                    <a:pt x="346609" y="2041561"/>
                    <a:pt x="299087" y="2055931"/>
                  </a:cubicBezTo>
                  <a:cubicBezTo>
                    <a:pt x="251565" y="2070300"/>
                    <a:pt x="115630" y="2115618"/>
                    <a:pt x="67003" y="2272574"/>
                  </a:cubicBezTo>
                  <a:cubicBezTo>
                    <a:pt x="10639" y="2449425"/>
                    <a:pt x="-70037" y="2985505"/>
                    <a:pt x="114525" y="3289469"/>
                  </a:cubicBezTo>
                  <a:cubicBezTo>
                    <a:pt x="421760" y="3796811"/>
                    <a:pt x="1020758" y="3984715"/>
                    <a:pt x="1692696" y="3970346"/>
                  </a:cubicBezTo>
                  <a:cubicBezTo>
                    <a:pt x="2085029" y="3961503"/>
                    <a:pt x="2924952" y="3954871"/>
                    <a:pt x="2940425" y="2748967"/>
                  </a:cubicBezTo>
                  <a:cubicBezTo>
                    <a:pt x="2940425" y="2748967"/>
                    <a:pt x="2908375" y="2290259"/>
                    <a:pt x="2804490" y="2201833"/>
                  </a:cubicBezTo>
                  <a:cubicBezTo>
                    <a:pt x="2700605" y="2113407"/>
                    <a:pt x="2735970" y="2075826"/>
                    <a:pt x="2501675" y="1995138"/>
                  </a:cubicBezTo>
                  <a:cubicBezTo>
                    <a:pt x="2267381" y="1914450"/>
                    <a:pt x="2062926" y="1866921"/>
                    <a:pt x="2014299" y="1813865"/>
                  </a:cubicBezTo>
                  <a:cubicBezTo>
                    <a:pt x="2014299" y="1813865"/>
                    <a:pt x="1999932" y="1540851"/>
                    <a:pt x="2020930" y="1450215"/>
                  </a:cubicBezTo>
                  <a:cubicBezTo>
                    <a:pt x="2041928" y="1358473"/>
                    <a:pt x="2044138" y="1400476"/>
                    <a:pt x="2076188" y="1412634"/>
                  </a:cubicBezTo>
                  <a:cubicBezTo>
                    <a:pt x="2107132" y="1424793"/>
                    <a:pt x="2311587" y="1344104"/>
                    <a:pt x="2246383" y="1222519"/>
                  </a:cubicBezTo>
                  <a:cubicBezTo>
                    <a:pt x="2181178" y="1100934"/>
                    <a:pt x="2232016" y="1073301"/>
                    <a:pt x="2234226" y="1031298"/>
                  </a:cubicBezTo>
                  <a:cubicBezTo>
                    <a:pt x="2236436" y="989296"/>
                    <a:pt x="2229805" y="900871"/>
                    <a:pt x="2229805" y="900871"/>
                  </a:cubicBezTo>
                  <a:cubicBezTo>
                    <a:pt x="2229805" y="900871"/>
                    <a:pt x="2277327" y="893133"/>
                    <a:pt x="2254119" y="824604"/>
                  </a:cubicBezTo>
                  <a:cubicBezTo>
                    <a:pt x="2230911" y="754968"/>
                    <a:pt x="2175653" y="559327"/>
                    <a:pt x="2183388" y="473112"/>
                  </a:cubicBezTo>
                  <a:cubicBezTo>
                    <a:pt x="2191125" y="386897"/>
                    <a:pt x="2115974" y="90671"/>
                    <a:pt x="1962356" y="28773"/>
                  </a:cubicBezTo>
                  <a:cubicBezTo>
                    <a:pt x="1808738" y="-32020"/>
                    <a:pt x="1767847" y="21035"/>
                    <a:pt x="1743534" y="29878"/>
                  </a:cubicBezTo>
                  <a:cubicBezTo>
                    <a:pt x="1705958" y="44247"/>
                    <a:pt x="1713695" y="81828"/>
                    <a:pt x="1661752" y="66354"/>
                  </a:cubicBezTo>
                  <a:cubicBezTo>
                    <a:pt x="1661752" y="66354"/>
                    <a:pt x="1502609" y="40931"/>
                    <a:pt x="1382146" y="75196"/>
                  </a:cubicBezTo>
                  <a:cubicBezTo>
                    <a:pt x="1261683" y="109461"/>
                    <a:pt x="1238475" y="89565"/>
                    <a:pt x="1226318" y="89565"/>
                  </a:cubicBezTo>
                  <a:cubicBezTo>
                    <a:pt x="1214161" y="89565"/>
                    <a:pt x="975446" y="200097"/>
                    <a:pt x="937871" y="181307"/>
                  </a:cubicBezTo>
                  <a:cubicBezTo>
                    <a:pt x="896980" y="162517"/>
                    <a:pt x="923504" y="175780"/>
                    <a:pt x="923504" y="175780"/>
                  </a:cubicBezTo>
                </a:path>
              </a:pathLst>
            </a:custGeom>
            <a:solidFill>
              <a:srgbClr val="95B711"/>
            </a:solidFill>
            <a:ln w="110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A0BCB9E-AD81-FCC0-D6B3-A5DD4BD5C83A}"/>
                </a:ext>
              </a:extLst>
            </p:cNvPr>
            <p:cNvSpPr/>
            <p:nvPr/>
          </p:nvSpPr>
          <p:spPr>
            <a:xfrm>
              <a:off x="7867692" y="595785"/>
              <a:ext cx="2955412" cy="3663428"/>
            </a:xfrm>
            <a:custGeom>
              <a:avLst/>
              <a:gdLst>
                <a:gd name="connsiteX0" fmla="*/ 1803833 w 2955412"/>
                <a:gd name="connsiteY0" fmla="*/ 2919548 h 3663428"/>
                <a:gd name="connsiteX1" fmla="*/ 1793887 w 2955412"/>
                <a:gd name="connsiteY1" fmla="*/ 3185930 h 3663428"/>
                <a:gd name="connsiteX2" fmla="*/ 1714315 w 2955412"/>
                <a:gd name="connsiteY2" fmla="*/ 2978130 h 3663428"/>
                <a:gd name="connsiteX3" fmla="*/ 2605076 w 2955412"/>
                <a:gd name="connsiteY3" fmla="*/ 3053292 h 3663428"/>
                <a:gd name="connsiteX4" fmla="*/ 2581867 w 2955412"/>
                <a:gd name="connsiteY4" fmla="*/ 3647954 h 3663428"/>
                <a:gd name="connsiteX5" fmla="*/ 2073493 w 2955412"/>
                <a:gd name="connsiteY5" fmla="*/ 1021713 h 3663428"/>
                <a:gd name="connsiteX6" fmla="*/ 2064651 w 2955412"/>
                <a:gd name="connsiteY6" fmla="*/ 1258251 h 3663428"/>
                <a:gd name="connsiteX7" fmla="*/ 1957450 w 2955412"/>
                <a:gd name="connsiteY7" fmla="*/ 1603111 h 3663428"/>
                <a:gd name="connsiteX8" fmla="*/ 1669003 w 2955412"/>
                <a:gd name="connsiteY8" fmla="*/ 1362151 h 3663428"/>
                <a:gd name="connsiteX9" fmla="*/ 1733103 w 2955412"/>
                <a:gd name="connsiteY9" fmla="*/ 1432892 h 3663428"/>
                <a:gd name="connsiteX10" fmla="*/ 1791676 w 2955412"/>
                <a:gd name="connsiteY10" fmla="*/ 979710 h 3663428"/>
                <a:gd name="connsiteX11" fmla="*/ 1841408 w 2955412"/>
                <a:gd name="connsiteY11" fmla="*/ 969763 h 3663428"/>
                <a:gd name="connsiteX12" fmla="*/ 1349611 w 2955412"/>
                <a:gd name="connsiteY12" fmla="*/ 1525739 h 3663428"/>
                <a:gd name="connsiteX13" fmla="*/ 1543015 w 2955412"/>
                <a:gd name="connsiteY13" fmla="*/ 1505843 h 3663428"/>
                <a:gd name="connsiteX14" fmla="*/ 1629217 w 2955412"/>
                <a:gd name="connsiteY14" fmla="*/ 1454998 h 3663428"/>
                <a:gd name="connsiteX15" fmla="*/ 1198204 w 2955412"/>
                <a:gd name="connsiteY15" fmla="*/ 949867 h 3663428"/>
                <a:gd name="connsiteX16" fmla="*/ 977172 w 2955412"/>
                <a:gd name="connsiteY16" fmla="*/ 1022818 h 3663428"/>
                <a:gd name="connsiteX17" fmla="*/ 1004801 w 2955412"/>
                <a:gd name="connsiteY17" fmla="*/ 1104612 h 3663428"/>
                <a:gd name="connsiteX18" fmla="*/ 1031325 w 2955412"/>
                <a:gd name="connsiteY18" fmla="*/ 1052662 h 3663428"/>
                <a:gd name="connsiteX19" fmla="*/ 1214781 w 2955412"/>
                <a:gd name="connsiteY19" fmla="*/ 1031660 h 3663428"/>
                <a:gd name="connsiteX20" fmla="*/ 1244621 w 2955412"/>
                <a:gd name="connsiteY20" fmla="*/ 1063715 h 3663428"/>
                <a:gd name="connsiteX21" fmla="*/ 2634915 w 2955412"/>
                <a:gd name="connsiteY21" fmla="*/ 2163509 h 3663428"/>
                <a:gd name="connsiteX22" fmla="*/ 2559764 w 2955412"/>
                <a:gd name="connsiteY22" fmla="*/ 2593479 h 3663428"/>
                <a:gd name="connsiteX23" fmla="*/ 434537 w 2955412"/>
                <a:gd name="connsiteY23" fmla="*/ 2169035 h 3663428"/>
                <a:gd name="connsiteX24" fmla="*/ 581523 w 2955412"/>
                <a:gd name="connsiteY24" fmla="*/ 2613374 h 3663428"/>
                <a:gd name="connsiteX25" fmla="*/ 296392 w 2955412"/>
                <a:gd name="connsiteY25" fmla="*/ 2059609 h 3663428"/>
                <a:gd name="connsiteX26" fmla="*/ 21206 w 2955412"/>
                <a:gd name="connsiteY26" fmla="*/ 2390099 h 3663428"/>
                <a:gd name="connsiteX27" fmla="*/ 85306 w 2955412"/>
                <a:gd name="connsiteY27" fmla="*/ 3209142 h 3663428"/>
                <a:gd name="connsiteX28" fmla="*/ 944017 w 2955412"/>
                <a:gd name="connsiteY28" fmla="*/ 1808701 h 3663428"/>
                <a:gd name="connsiteX29" fmla="*/ 419065 w 2955412"/>
                <a:gd name="connsiteY29" fmla="*/ 2076188 h 3663428"/>
                <a:gd name="connsiteX30" fmla="*/ 2241477 w 2955412"/>
                <a:gd name="connsiteY30" fmla="*/ 1904864 h 3663428"/>
                <a:gd name="connsiteX31" fmla="*/ 2775271 w 2955412"/>
                <a:gd name="connsiteY31" fmla="*/ 2150245 h 3663428"/>
                <a:gd name="connsiteX32" fmla="*/ 2955412 w 2955412"/>
                <a:gd name="connsiteY32" fmla="*/ 2780278 h 3663428"/>
                <a:gd name="connsiteX33" fmla="*/ 2149749 w 2955412"/>
                <a:gd name="connsiteY33" fmla="*/ 1839650 h 3663428"/>
                <a:gd name="connsiteX34" fmla="*/ 1854671 w 2955412"/>
                <a:gd name="connsiteY34" fmla="*/ 2863177 h 3663428"/>
                <a:gd name="connsiteX35" fmla="*/ 1052323 w 2955412"/>
                <a:gd name="connsiteY35" fmla="*/ 1796542 h 3663428"/>
                <a:gd name="connsiteX36" fmla="*/ 1273355 w 2955412"/>
                <a:gd name="connsiteY36" fmla="*/ 2227618 h 3663428"/>
                <a:gd name="connsiteX37" fmla="*/ 1411500 w 2955412"/>
                <a:gd name="connsiteY37" fmla="*/ 2418838 h 3663428"/>
                <a:gd name="connsiteX38" fmla="*/ 1567328 w 2955412"/>
                <a:gd name="connsiteY38" fmla="*/ 2606742 h 3663428"/>
                <a:gd name="connsiteX39" fmla="*/ 1691106 w 2955412"/>
                <a:gd name="connsiteY39" fmla="*/ 2849913 h 3663428"/>
                <a:gd name="connsiteX40" fmla="*/ 1749680 w 2955412"/>
                <a:gd name="connsiteY40" fmla="*/ 3317464 h 3663428"/>
                <a:gd name="connsiteX41" fmla="*/ 1725366 w 2955412"/>
                <a:gd name="connsiteY41" fmla="*/ 3663429 h 3663428"/>
                <a:gd name="connsiteX42" fmla="*/ 2014919 w 2955412"/>
                <a:gd name="connsiteY42" fmla="*/ 1616375 h 3663428"/>
                <a:gd name="connsiteX43" fmla="*/ 2077913 w 2955412"/>
                <a:gd name="connsiteY43" fmla="*/ 2055187 h 3663428"/>
                <a:gd name="connsiteX44" fmla="*/ 2199481 w 2955412"/>
                <a:gd name="connsiteY44" fmla="*/ 589532 h 3663428"/>
                <a:gd name="connsiteX45" fmla="*/ 2260265 w 2955412"/>
                <a:gd name="connsiteY45" fmla="*/ 828282 h 3663428"/>
                <a:gd name="connsiteX46" fmla="*/ 1722051 w 2955412"/>
                <a:gd name="connsiteY46" fmla="*/ 36872 h 3663428"/>
                <a:gd name="connsiteX47" fmla="*/ 2121015 w 2955412"/>
                <a:gd name="connsiteY47" fmla="*/ 189406 h 3663428"/>
                <a:gd name="connsiteX48" fmla="*/ 2188429 w 2955412"/>
                <a:gd name="connsiteY48" fmla="*/ 479000 h 3663428"/>
                <a:gd name="connsiteX49" fmla="*/ 1338560 w 2955412"/>
                <a:gd name="connsiteY49" fmla="*/ 410470 h 3663428"/>
                <a:gd name="connsiteX50" fmla="*/ 1820410 w 2955412"/>
                <a:gd name="connsiteY50" fmla="*/ 530950 h 3663428"/>
                <a:gd name="connsiteX51" fmla="*/ 2019340 w 2955412"/>
                <a:gd name="connsiteY51" fmla="*/ 847072 h 3663428"/>
                <a:gd name="connsiteX52" fmla="*/ 2076808 w 2955412"/>
                <a:gd name="connsiteY52" fmla="*/ 916707 h 3663428"/>
                <a:gd name="connsiteX53" fmla="*/ 1367294 w 2955412"/>
                <a:gd name="connsiteY53" fmla="*/ 71137 h 3663428"/>
                <a:gd name="connsiteX54" fmla="*/ 1666793 w 2955412"/>
                <a:gd name="connsiteY54" fmla="*/ 61189 h 3663428"/>
                <a:gd name="connsiteX55" fmla="*/ 990433 w 2955412"/>
                <a:gd name="connsiteY55" fmla="*/ 167300 h 3663428"/>
                <a:gd name="connsiteX56" fmla="*/ 1245726 w 2955412"/>
                <a:gd name="connsiteY56" fmla="*/ 85506 h 3663428"/>
                <a:gd name="connsiteX57" fmla="*/ 693145 w 2955412"/>
                <a:gd name="connsiteY57" fmla="*/ 518792 h 3663428"/>
                <a:gd name="connsiteX58" fmla="*/ 929650 w 2955412"/>
                <a:gd name="connsiteY58" fmla="*/ 171721 h 3663428"/>
                <a:gd name="connsiteX59" fmla="*/ 1302089 w 2955412"/>
                <a:gd name="connsiteY59" fmla="*/ 87717 h 3663428"/>
                <a:gd name="connsiteX60" fmla="*/ 1257883 w 2955412"/>
                <a:gd name="connsiteY60" fmla="*/ 380627 h 3663428"/>
                <a:gd name="connsiteX61" fmla="*/ 1202625 w 2955412"/>
                <a:gd name="connsiteY61" fmla="*/ 440314 h 3663428"/>
                <a:gd name="connsiteX62" fmla="*/ 946227 w 2955412"/>
                <a:gd name="connsiteY62" fmla="*/ 651430 h 3663428"/>
                <a:gd name="connsiteX63" fmla="*/ 992644 w 2955412"/>
                <a:gd name="connsiteY63" fmla="*/ 1415207 h 3663428"/>
                <a:gd name="connsiteX64" fmla="*/ 810292 w 2955412"/>
                <a:gd name="connsiteY64" fmla="*/ 1271515 h 3663428"/>
                <a:gd name="connsiteX65" fmla="*/ 790399 w 2955412"/>
                <a:gd name="connsiteY65" fmla="*/ 1131139 h 3663428"/>
                <a:gd name="connsiteX66" fmla="*/ 763875 w 2955412"/>
                <a:gd name="connsiteY66" fmla="*/ 970868 h 3663428"/>
                <a:gd name="connsiteX67" fmla="*/ 688724 w 2955412"/>
                <a:gd name="connsiteY67" fmla="*/ 606112 h 3663428"/>
                <a:gd name="connsiteX68" fmla="*/ 2072387 w 2955412"/>
                <a:gd name="connsiteY68" fmla="*/ 1411891 h 3663428"/>
                <a:gd name="connsiteX69" fmla="*/ 2258055 w 2955412"/>
                <a:gd name="connsiteY69" fmla="*/ 1221776 h 3663428"/>
                <a:gd name="connsiteX70" fmla="*/ 2149749 w 2955412"/>
                <a:gd name="connsiteY70" fmla="*/ 952077 h 3663428"/>
                <a:gd name="connsiteX71" fmla="*/ 2144223 w 2955412"/>
                <a:gd name="connsiteY71" fmla="*/ 1099085 h 3663428"/>
                <a:gd name="connsiteX72" fmla="*/ 2169642 w 2955412"/>
                <a:gd name="connsiteY72" fmla="*/ 839335 h 3663428"/>
                <a:gd name="connsiteX73" fmla="*/ 2240372 w 2955412"/>
                <a:gd name="connsiteY73" fmla="*/ 926655 h 3663428"/>
                <a:gd name="connsiteX74" fmla="*/ 2138697 w 2955412"/>
                <a:gd name="connsiteY74" fmla="*/ 1217354 h 3663428"/>
                <a:gd name="connsiteX75" fmla="*/ 1326403 w 2955412"/>
                <a:gd name="connsiteY75" fmla="*/ 1519107 h 3663428"/>
                <a:gd name="connsiteX76" fmla="*/ 1648005 w 2955412"/>
                <a:gd name="connsiteY76" fmla="*/ 1460525 h 3663428"/>
                <a:gd name="connsiteX77" fmla="*/ 1447971 w 2955412"/>
                <a:gd name="connsiteY77" fmla="*/ 1492579 h 3663428"/>
                <a:gd name="connsiteX78" fmla="*/ 1558487 w 2955412"/>
                <a:gd name="connsiteY78" fmla="*/ 1452788 h 3663428"/>
                <a:gd name="connsiteX79" fmla="*/ 1695527 w 2955412"/>
                <a:gd name="connsiteY79" fmla="*/ 1431787 h 3663428"/>
                <a:gd name="connsiteX80" fmla="*/ 1295458 w 2955412"/>
                <a:gd name="connsiteY80" fmla="*/ 1513580 h 3663428"/>
                <a:gd name="connsiteX81" fmla="*/ 1449076 w 2955412"/>
                <a:gd name="connsiteY81" fmla="*/ 1492579 h 3663428"/>
                <a:gd name="connsiteX82" fmla="*/ 1456812 w 2955412"/>
                <a:gd name="connsiteY82" fmla="*/ 1378731 h 3663428"/>
                <a:gd name="connsiteX83" fmla="*/ 1465653 w 2955412"/>
                <a:gd name="connsiteY83" fmla="*/ 1345572 h 3663428"/>
                <a:gd name="connsiteX84" fmla="*/ 1545225 w 2955412"/>
                <a:gd name="connsiteY84" fmla="*/ 1333413 h 3663428"/>
                <a:gd name="connsiteX85" fmla="*/ 1266724 w 2955412"/>
                <a:gd name="connsiteY85" fmla="*/ 985237 h 3663428"/>
                <a:gd name="connsiteX86" fmla="*/ 1323087 w 2955412"/>
                <a:gd name="connsiteY86" fmla="*/ 1069241 h 3663428"/>
                <a:gd name="connsiteX87" fmla="*/ 1325298 w 2955412"/>
                <a:gd name="connsiteY87" fmla="*/ 1261567 h 3663428"/>
                <a:gd name="connsiteX88" fmla="*/ 1381661 w 2955412"/>
                <a:gd name="connsiteY88" fmla="*/ 1385363 h 3663428"/>
                <a:gd name="connsiteX89" fmla="*/ 1452391 w 2955412"/>
                <a:gd name="connsiteY89" fmla="*/ 903443 h 3663428"/>
                <a:gd name="connsiteX90" fmla="*/ 1730892 w 2955412"/>
                <a:gd name="connsiteY90" fmla="*/ 853704 h 3663428"/>
                <a:gd name="connsiteX91" fmla="*/ 1077741 w 2955412"/>
                <a:gd name="connsiteY91" fmla="*/ 1050451 h 3663428"/>
                <a:gd name="connsiteX92" fmla="*/ 1123053 w 2955412"/>
                <a:gd name="connsiteY92" fmla="*/ 1105717 h 3663428"/>
                <a:gd name="connsiteX93" fmla="*/ 1159523 w 2955412"/>
                <a:gd name="connsiteY93" fmla="*/ 1025029 h 3663428"/>
                <a:gd name="connsiteX94" fmla="*/ 1560697 w 2955412"/>
                <a:gd name="connsiteY94" fmla="*/ 957604 h 3663428"/>
                <a:gd name="connsiteX95" fmla="*/ 1606009 w 2955412"/>
                <a:gd name="connsiteY95" fmla="*/ 1012870 h 3663428"/>
                <a:gd name="connsiteX96" fmla="*/ 1642479 w 2955412"/>
                <a:gd name="connsiteY96" fmla="*/ 932182 h 3663428"/>
                <a:gd name="connsiteX97" fmla="*/ 1765152 w 2955412"/>
                <a:gd name="connsiteY97" fmla="*/ 953183 h 3663428"/>
                <a:gd name="connsiteX98" fmla="*/ 1506544 w 2955412"/>
                <a:gd name="connsiteY98" fmla="*/ 977500 h 3663428"/>
                <a:gd name="connsiteX99" fmla="*/ 1494388 w 2955412"/>
                <a:gd name="connsiteY99" fmla="*/ 1009554 h 3663428"/>
                <a:gd name="connsiteX100" fmla="*/ 881022 w 2955412"/>
                <a:gd name="connsiteY100" fmla="*/ 715539 h 3663428"/>
                <a:gd name="connsiteX101" fmla="*/ 917493 w 2955412"/>
                <a:gd name="connsiteY101" fmla="*/ 910075 h 3663428"/>
                <a:gd name="connsiteX102" fmla="*/ 928544 w 2955412"/>
                <a:gd name="connsiteY102" fmla="*/ 1048240 h 3663428"/>
                <a:gd name="connsiteX103" fmla="*/ 1031325 w 2955412"/>
                <a:gd name="connsiteY103" fmla="*/ 1373205 h 3663428"/>
                <a:gd name="connsiteX104" fmla="*/ 1061164 w 2955412"/>
                <a:gd name="connsiteY104" fmla="*/ 1458314 h 3663428"/>
                <a:gd name="connsiteX105" fmla="*/ 1354032 w 2955412"/>
                <a:gd name="connsiteY105" fmla="*/ 1807596 h 3663428"/>
                <a:gd name="connsiteX106" fmla="*/ 1898877 w 2955412"/>
                <a:gd name="connsiteY106" fmla="*/ 1679378 h 366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2955412" h="3663428">
                  <a:moveTo>
                    <a:pt x="1803833" y="2919548"/>
                  </a:moveTo>
                  <a:cubicBezTo>
                    <a:pt x="1872353" y="3065450"/>
                    <a:pt x="1891141" y="3181509"/>
                    <a:pt x="1793887" y="3185930"/>
                  </a:cubicBezTo>
                  <a:cubicBezTo>
                    <a:pt x="1665688" y="3192562"/>
                    <a:pt x="1673424" y="3067661"/>
                    <a:pt x="1714315" y="2978130"/>
                  </a:cubicBezTo>
                  <a:moveTo>
                    <a:pt x="2605076" y="3053292"/>
                  </a:moveTo>
                  <a:cubicBezTo>
                    <a:pt x="2618338" y="3232354"/>
                    <a:pt x="2610602" y="3531896"/>
                    <a:pt x="2581867" y="3647954"/>
                  </a:cubicBezTo>
                  <a:moveTo>
                    <a:pt x="2073493" y="1021713"/>
                  </a:moveTo>
                  <a:cubicBezTo>
                    <a:pt x="2103332" y="1101296"/>
                    <a:pt x="2064651" y="1258251"/>
                    <a:pt x="2064651" y="1258251"/>
                  </a:cubicBezTo>
                  <a:cubicBezTo>
                    <a:pt x="2038128" y="1452788"/>
                    <a:pt x="2008288" y="1526844"/>
                    <a:pt x="1957450" y="1603111"/>
                  </a:cubicBezTo>
                  <a:moveTo>
                    <a:pt x="1669003" y="1362151"/>
                  </a:moveTo>
                  <a:cubicBezTo>
                    <a:pt x="1669003" y="1362151"/>
                    <a:pt x="1717630" y="1397522"/>
                    <a:pt x="1733103" y="1432892"/>
                  </a:cubicBezTo>
                  <a:moveTo>
                    <a:pt x="1791676" y="979710"/>
                  </a:moveTo>
                  <a:lnTo>
                    <a:pt x="1841408" y="969763"/>
                  </a:lnTo>
                  <a:moveTo>
                    <a:pt x="1349611" y="1525739"/>
                  </a:moveTo>
                  <a:cubicBezTo>
                    <a:pt x="1402659" y="1524634"/>
                    <a:pt x="1460127" y="1540108"/>
                    <a:pt x="1543015" y="1505843"/>
                  </a:cubicBezTo>
                  <a:cubicBezTo>
                    <a:pt x="1596062" y="1483737"/>
                    <a:pt x="1629217" y="1454998"/>
                    <a:pt x="1629217" y="1454998"/>
                  </a:cubicBezTo>
                  <a:moveTo>
                    <a:pt x="1198204" y="949867"/>
                  </a:moveTo>
                  <a:cubicBezTo>
                    <a:pt x="1166154" y="933287"/>
                    <a:pt x="990433" y="923339"/>
                    <a:pt x="977172" y="1022818"/>
                  </a:cubicBezTo>
                  <a:moveTo>
                    <a:pt x="1004801" y="1104612"/>
                  </a:moveTo>
                  <a:cubicBezTo>
                    <a:pt x="1004801" y="1104612"/>
                    <a:pt x="1000380" y="1076979"/>
                    <a:pt x="1031325" y="1052662"/>
                  </a:cubicBezTo>
                  <a:cubicBezTo>
                    <a:pt x="1096529" y="1002922"/>
                    <a:pt x="1171680" y="1017291"/>
                    <a:pt x="1214781" y="1031660"/>
                  </a:cubicBezTo>
                  <a:lnTo>
                    <a:pt x="1244621" y="1063715"/>
                  </a:lnTo>
                  <a:moveTo>
                    <a:pt x="2634915" y="2163509"/>
                  </a:moveTo>
                  <a:cubicBezTo>
                    <a:pt x="2609496" y="2251934"/>
                    <a:pt x="2546502" y="2402258"/>
                    <a:pt x="2559764" y="2593479"/>
                  </a:cubicBezTo>
                  <a:moveTo>
                    <a:pt x="434537" y="2169035"/>
                  </a:moveTo>
                  <a:cubicBezTo>
                    <a:pt x="495321" y="2269620"/>
                    <a:pt x="560525" y="2432102"/>
                    <a:pt x="581523" y="2613374"/>
                  </a:cubicBezTo>
                  <a:moveTo>
                    <a:pt x="296392" y="2059609"/>
                  </a:moveTo>
                  <a:cubicBezTo>
                    <a:pt x="152720" y="2097189"/>
                    <a:pt x="47730" y="2260777"/>
                    <a:pt x="21206" y="2390099"/>
                  </a:cubicBezTo>
                  <a:cubicBezTo>
                    <a:pt x="208" y="2489578"/>
                    <a:pt x="-34052" y="2842176"/>
                    <a:pt x="85306" y="3209142"/>
                  </a:cubicBezTo>
                  <a:moveTo>
                    <a:pt x="944017" y="1808701"/>
                  </a:moveTo>
                  <a:cubicBezTo>
                    <a:pt x="799241" y="1934708"/>
                    <a:pt x="495321" y="2082820"/>
                    <a:pt x="419065" y="2076188"/>
                  </a:cubicBezTo>
                  <a:moveTo>
                    <a:pt x="2241477" y="1904864"/>
                  </a:moveTo>
                  <a:cubicBezTo>
                    <a:pt x="2342047" y="1976710"/>
                    <a:pt x="2623864" y="1987763"/>
                    <a:pt x="2775271" y="2150245"/>
                  </a:cubicBezTo>
                  <a:cubicBezTo>
                    <a:pt x="2926678" y="2312727"/>
                    <a:pt x="2955412" y="2780278"/>
                    <a:pt x="2955412" y="2780278"/>
                  </a:cubicBezTo>
                  <a:moveTo>
                    <a:pt x="2149749" y="1839650"/>
                  </a:moveTo>
                  <a:cubicBezTo>
                    <a:pt x="2188429" y="1997711"/>
                    <a:pt x="2196166" y="2492894"/>
                    <a:pt x="1854671" y="2863177"/>
                  </a:cubicBezTo>
                  <a:moveTo>
                    <a:pt x="1052323" y="1796542"/>
                  </a:moveTo>
                  <a:cubicBezTo>
                    <a:pt x="1073321" y="1907074"/>
                    <a:pt x="1163944" y="2068451"/>
                    <a:pt x="1273355" y="2227618"/>
                  </a:cubicBezTo>
                  <a:moveTo>
                    <a:pt x="1411500" y="2418838"/>
                  </a:moveTo>
                  <a:cubicBezTo>
                    <a:pt x="1465653" y="2488473"/>
                    <a:pt x="1522017" y="2550371"/>
                    <a:pt x="1567328" y="2606742"/>
                  </a:cubicBezTo>
                  <a:cubicBezTo>
                    <a:pt x="1623692" y="2677483"/>
                    <a:pt x="1663477" y="2760382"/>
                    <a:pt x="1691106" y="2849913"/>
                  </a:cubicBezTo>
                  <a:moveTo>
                    <a:pt x="1749680" y="3317464"/>
                  </a:moveTo>
                  <a:cubicBezTo>
                    <a:pt x="1748575" y="3485472"/>
                    <a:pt x="1728682" y="3620321"/>
                    <a:pt x="1725366" y="3663429"/>
                  </a:cubicBezTo>
                  <a:moveTo>
                    <a:pt x="2014919" y="1616375"/>
                  </a:moveTo>
                  <a:cubicBezTo>
                    <a:pt x="2008288" y="1778857"/>
                    <a:pt x="2029286" y="1949077"/>
                    <a:pt x="2077913" y="2055187"/>
                  </a:cubicBezTo>
                  <a:moveTo>
                    <a:pt x="2199481" y="589532"/>
                  </a:moveTo>
                  <a:cubicBezTo>
                    <a:pt x="2210533" y="672431"/>
                    <a:pt x="2260265" y="828282"/>
                    <a:pt x="2260265" y="828282"/>
                  </a:cubicBezTo>
                  <a:moveTo>
                    <a:pt x="1722051" y="36872"/>
                  </a:moveTo>
                  <a:cubicBezTo>
                    <a:pt x="1734208" y="14766"/>
                    <a:pt x="1949714" y="-88029"/>
                    <a:pt x="2121015" y="189406"/>
                  </a:cubicBezTo>
                  <a:cubicBezTo>
                    <a:pt x="2192850" y="305465"/>
                    <a:pt x="2206112" y="433682"/>
                    <a:pt x="2188429" y="479000"/>
                  </a:cubicBezTo>
                  <a:moveTo>
                    <a:pt x="1338560" y="410470"/>
                  </a:moveTo>
                  <a:cubicBezTo>
                    <a:pt x="1465653" y="456894"/>
                    <a:pt x="1703263" y="512160"/>
                    <a:pt x="1820410" y="530950"/>
                  </a:cubicBezTo>
                  <a:cubicBezTo>
                    <a:pt x="1938663" y="549741"/>
                    <a:pt x="1969607" y="802859"/>
                    <a:pt x="2019340" y="847072"/>
                  </a:cubicBezTo>
                  <a:cubicBezTo>
                    <a:pt x="2069072" y="891285"/>
                    <a:pt x="2076808" y="916707"/>
                    <a:pt x="2076808" y="916707"/>
                  </a:cubicBezTo>
                  <a:moveTo>
                    <a:pt x="1367294" y="71137"/>
                  </a:moveTo>
                  <a:cubicBezTo>
                    <a:pt x="1433604" y="52347"/>
                    <a:pt x="1577275" y="31345"/>
                    <a:pt x="1666793" y="61189"/>
                  </a:cubicBezTo>
                  <a:moveTo>
                    <a:pt x="990433" y="167300"/>
                  </a:moveTo>
                  <a:cubicBezTo>
                    <a:pt x="1071110" y="136351"/>
                    <a:pt x="1245726" y="85506"/>
                    <a:pt x="1245726" y="85506"/>
                  </a:cubicBezTo>
                  <a:moveTo>
                    <a:pt x="693145" y="518792"/>
                  </a:moveTo>
                  <a:cubicBezTo>
                    <a:pt x="665516" y="418208"/>
                    <a:pt x="737351" y="25819"/>
                    <a:pt x="929650" y="171721"/>
                  </a:cubicBezTo>
                  <a:moveTo>
                    <a:pt x="1302089" y="87717"/>
                  </a:moveTo>
                  <a:cubicBezTo>
                    <a:pt x="1274460" y="205986"/>
                    <a:pt x="1246831" y="343046"/>
                    <a:pt x="1257883" y="380627"/>
                  </a:cubicBezTo>
                  <a:moveTo>
                    <a:pt x="1202625" y="440314"/>
                  </a:moveTo>
                  <a:cubicBezTo>
                    <a:pt x="1063374" y="508844"/>
                    <a:pt x="1039061" y="645904"/>
                    <a:pt x="946227" y="651430"/>
                  </a:cubicBezTo>
                  <a:moveTo>
                    <a:pt x="992644" y="1415207"/>
                  </a:moveTo>
                  <a:cubicBezTo>
                    <a:pt x="967225" y="1420733"/>
                    <a:pt x="839026" y="1382047"/>
                    <a:pt x="810292" y="1271515"/>
                  </a:cubicBezTo>
                  <a:cubicBezTo>
                    <a:pt x="797030" y="1221776"/>
                    <a:pt x="793715" y="1164299"/>
                    <a:pt x="790399" y="1131139"/>
                  </a:cubicBezTo>
                  <a:moveTo>
                    <a:pt x="763875" y="970868"/>
                  </a:moveTo>
                  <a:cubicBezTo>
                    <a:pt x="736246" y="852599"/>
                    <a:pt x="717458" y="690116"/>
                    <a:pt x="688724" y="606112"/>
                  </a:cubicBezTo>
                  <a:moveTo>
                    <a:pt x="2072387" y="1411891"/>
                  </a:moveTo>
                  <a:cubicBezTo>
                    <a:pt x="2133171" y="1433997"/>
                    <a:pt x="2305577" y="1358835"/>
                    <a:pt x="2258055" y="1221776"/>
                  </a:cubicBezTo>
                  <a:moveTo>
                    <a:pt x="2149749" y="952077"/>
                  </a:moveTo>
                  <a:cubicBezTo>
                    <a:pt x="2168537" y="941024"/>
                    <a:pt x="2178483" y="1076979"/>
                    <a:pt x="2144223" y="1099085"/>
                  </a:cubicBezTo>
                  <a:moveTo>
                    <a:pt x="2169642" y="839335"/>
                  </a:moveTo>
                  <a:cubicBezTo>
                    <a:pt x="2206112" y="792911"/>
                    <a:pt x="2238162" y="879126"/>
                    <a:pt x="2240372" y="926655"/>
                  </a:cubicBezTo>
                  <a:cubicBezTo>
                    <a:pt x="2243688" y="974184"/>
                    <a:pt x="2241477" y="1187511"/>
                    <a:pt x="2138697" y="1217354"/>
                  </a:cubicBezTo>
                  <a:moveTo>
                    <a:pt x="1326403" y="1519107"/>
                  </a:moveTo>
                  <a:cubicBezTo>
                    <a:pt x="1389397" y="1599795"/>
                    <a:pt x="1537489" y="1660588"/>
                    <a:pt x="1648005" y="1460525"/>
                  </a:cubicBezTo>
                  <a:moveTo>
                    <a:pt x="1447971" y="1492579"/>
                  </a:moveTo>
                  <a:cubicBezTo>
                    <a:pt x="1457917" y="1477105"/>
                    <a:pt x="1481126" y="1437313"/>
                    <a:pt x="1558487" y="1452788"/>
                  </a:cubicBezTo>
                  <a:cubicBezTo>
                    <a:pt x="1635848" y="1468262"/>
                    <a:pt x="1695527" y="1431787"/>
                    <a:pt x="1695527" y="1431787"/>
                  </a:cubicBezTo>
                  <a:moveTo>
                    <a:pt x="1295458" y="1513580"/>
                  </a:moveTo>
                  <a:cubicBezTo>
                    <a:pt x="1387187" y="1461630"/>
                    <a:pt x="1417026" y="1463841"/>
                    <a:pt x="1449076" y="1492579"/>
                  </a:cubicBezTo>
                  <a:moveTo>
                    <a:pt x="1456812" y="1378731"/>
                  </a:moveTo>
                  <a:cubicBezTo>
                    <a:pt x="1456812" y="1378731"/>
                    <a:pt x="1443550" y="1356625"/>
                    <a:pt x="1465653" y="1345572"/>
                  </a:cubicBezTo>
                  <a:cubicBezTo>
                    <a:pt x="1487757" y="1334518"/>
                    <a:pt x="1515386" y="1351098"/>
                    <a:pt x="1545225" y="1333413"/>
                  </a:cubicBezTo>
                  <a:moveTo>
                    <a:pt x="1266724" y="985237"/>
                  </a:moveTo>
                  <a:cubicBezTo>
                    <a:pt x="1285512" y="997396"/>
                    <a:pt x="1308720" y="1025029"/>
                    <a:pt x="1323087" y="1069241"/>
                  </a:cubicBezTo>
                  <a:cubicBezTo>
                    <a:pt x="1331929" y="1095769"/>
                    <a:pt x="1328613" y="1233934"/>
                    <a:pt x="1325298" y="1261567"/>
                  </a:cubicBezTo>
                  <a:cubicBezTo>
                    <a:pt x="1318667" y="1314623"/>
                    <a:pt x="1319772" y="1354414"/>
                    <a:pt x="1381661" y="1385363"/>
                  </a:cubicBezTo>
                  <a:moveTo>
                    <a:pt x="1452391" y="903443"/>
                  </a:moveTo>
                  <a:cubicBezTo>
                    <a:pt x="1506544" y="860336"/>
                    <a:pt x="1646900" y="766384"/>
                    <a:pt x="1730892" y="853704"/>
                  </a:cubicBezTo>
                  <a:moveTo>
                    <a:pt x="1077741" y="1050451"/>
                  </a:moveTo>
                  <a:cubicBezTo>
                    <a:pt x="1076636" y="1067031"/>
                    <a:pt x="1087688" y="1106822"/>
                    <a:pt x="1123053" y="1105717"/>
                  </a:cubicBezTo>
                  <a:cubicBezTo>
                    <a:pt x="1158418" y="1104612"/>
                    <a:pt x="1191573" y="1062609"/>
                    <a:pt x="1159523" y="1025029"/>
                  </a:cubicBezTo>
                  <a:moveTo>
                    <a:pt x="1560697" y="957604"/>
                  </a:moveTo>
                  <a:cubicBezTo>
                    <a:pt x="1559592" y="974184"/>
                    <a:pt x="1570644" y="1013975"/>
                    <a:pt x="1606009" y="1012870"/>
                  </a:cubicBezTo>
                  <a:cubicBezTo>
                    <a:pt x="1641374" y="1011765"/>
                    <a:pt x="1674529" y="969763"/>
                    <a:pt x="1642479" y="932182"/>
                  </a:cubicBezTo>
                  <a:moveTo>
                    <a:pt x="1765152" y="953183"/>
                  </a:moveTo>
                  <a:cubicBezTo>
                    <a:pt x="1651321" y="872494"/>
                    <a:pt x="1551856" y="929971"/>
                    <a:pt x="1506544" y="977500"/>
                  </a:cubicBezTo>
                  <a:lnTo>
                    <a:pt x="1494388" y="1009554"/>
                  </a:lnTo>
                  <a:moveTo>
                    <a:pt x="881022" y="715539"/>
                  </a:moveTo>
                  <a:cubicBezTo>
                    <a:pt x="895390" y="788490"/>
                    <a:pt x="908652" y="853704"/>
                    <a:pt x="917493" y="910075"/>
                  </a:cubicBezTo>
                  <a:moveTo>
                    <a:pt x="928544" y="1048240"/>
                  </a:moveTo>
                  <a:cubicBezTo>
                    <a:pt x="923019" y="1118981"/>
                    <a:pt x="957279" y="1243882"/>
                    <a:pt x="1031325" y="1373205"/>
                  </a:cubicBezTo>
                  <a:moveTo>
                    <a:pt x="1061164" y="1458314"/>
                  </a:moveTo>
                  <a:cubicBezTo>
                    <a:pt x="1117527" y="1582110"/>
                    <a:pt x="1205940" y="1764488"/>
                    <a:pt x="1354032" y="1807596"/>
                  </a:cubicBezTo>
                  <a:cubicBezTo>
                    <a:pt x="1537489" y="1860651"/>
                    <a:pt x="1800517" y="1813122"/>
                    <a:pt x="1898877" y="1679378"/>
                  </a:cubicBezTo>
                </a:path>
              </a:pathLst>
            </a:custGeom>
            <a:noFill/>
            <a:ln w="22096" cap="rnd">
              <a:solidFill>
                <a:srgbClr val="211E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693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0000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sp>
        <p:nvSpPr>
          <p:cNvPr id="5" name="Prostokąt 4"/>
          <p:cNvSpPr/>
          <p:nvPr/>
        </p:nvSpPr>
        <p:spPr>
          <a:xfrm>
            <a:off x="1663549" y="1445358"/>
            <a:ext cx="7603236" cy="2554545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HK Grotesk" pitchFamily="2" charset="77"/>
              </a:rPr>
              <a:t>Pisemne zadanie domowe dla chętnych: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Przy pomocy mapy geograficznej polskich Karpat wytycz trasę dwudniowej wycieczki pieszej. Uwzględnij, gdzie będzie nocleg na trasie. Weź pod uwagę, jaką odległość i różnice wysokości można pokonać każdego dnia.</a:t>
            </a:r>
          </a:p>
          <a:p>
            <a:endParaRPr lang="pl-PL" sz="2000" b="1" dirty="0">
              <a:solidFill>
                <a:srgbClr val="005B7F"/>
              </a:solidFill>
              <a:latin typeface="HK Grotesk" pitchFamily="2" charset="77"/>
            </a:endParaRP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Wypracowanie zamknij w stu wyrazach. Można dołączyć mapkę z wytyczonym szlakiem.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8358E9-2973-77C3-737C-5475CA419601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239FD09-8533-CBAA-6FE3-0C2848CA54C5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BAA262B-B405-84CA-7509-E381EF1E6792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BBB9803-F3D8-8E61-CC03-11411C557561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289976-F53F-F868-04F7-83B52EAEDFDA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324990-5CF7-A1FD-2146-F4A4CAFE7DAF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5AF80E-24D1-B2AA-E363-1047728FE449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B408595-4204-3E73-9350-46E78809A7EB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02640EF-8E06-BB32-BFE8-903A28A12D58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2955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31EC1B1-B697-9175-296E-B22905685E93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396DA53-8BD8-136D-86EB-56DD806A2275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F64FB4C-08EE-9688-88B7-895C985D1DF2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9954BBA-29EF-8001-9EFD-BE4CBA32F8C5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F0E99A0-FD85-CF9E-6780-34E9E3A8A18E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F5C7728-1586-8B5D-4DEC-CABC458F48F1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8735934-64CE-58DE-2EF7-88D3F635AA98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D3E69F4-BF49-2465-0C6C-24F898AB2773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D0E88DC-D7D1-D307-751E-3B548A933831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29" name="Obraz 1">
            <a:extLst>
              <a:ext uri="{FF2B5EF4-FFF2-40B4-BE49-F238E27FC236}">
                <a16:creationId xmlns:a16="http://schemas.microsoft.com/office/drawing/2014/main" id="{997CA254-51E8-450E-5CCB-131B0720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61"/>
          <a:stretch/>
        </p:blipFill>
        <p:spPr>
          <a:xfrm>
            <a:off x="650441" y="587084"/>
            <a:ext cx="10891117" cy="6270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BE8AE7-3BC4-2D87-F266-1BC3E642F6D3}"/>
              </a:ext>
            </a:extLst>
          </p:cNvPr>
          <p:cNvSpPr txBox="1"/>
          <p:nvPr/>
        </p:nvSpPr>
        <p:spPr>
          <a:xfrm>
            <a:off x="1201577" y="279590"/>
            <a:ext cx="364076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  <a:cs typeface="Aharoni" panose="02010803020104030203" pitchFamily="2" charset="-79"/>
              </a:rPr>
              <a:t>Karpaty,</a:t>
            </a:r>
          </a:p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  <a:cs typeface="Aharoni" panose="02010803020104030203" pitchFamily="2" charset="-79"/>
              </a:rPr>
              <a:t>a w nich Tatry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157167" y="4469762"/>
            <a:ext cx="511647" cy="3851141"/>
            <a:chOff x="11581037" y="2316601"/>
            <a:chExt cx="511647" cy="490856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316605"/>
              <a:ext cx="511647" cy="4908565"/>
              <a:chOff x="11581037" y="2316605"/>
              <a:chExt cx="511647" cy="490856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2316605"/>
                <a:ext cx="403921" cy="490856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447608" y="4663162"/>
              <a:ext cx="49085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zpe.gov.pl</a:t>
              </a:r>
              <a:r>
                <a:rPr lang="pl-PL" sz="800" dirty="0">
                  <a:solidFill>
                    <a:srgbClr val="005B7F"/>
                  </a:solidFill>
                </a:rPr>
                <a:t>/a/</a:t>
              </a:r>
              <a:r>
                <a:rPr lang="pl-PL" sz="800" dirty="0" err="1">
                  <a:solidFill>
                    <a:srgbClr val="005B7F"/>
                  </a:solidFill>
                </a:rPr>
                <a:t>karpaty-zewnetrzne</a:t>
              </a:r>
              <a:r>
                <a:rPr lang="pl-PL" sz="800" dirty="0">
                  <a:solidFill>
                    <a:srgbClr val="005B7F"/>
                  </a:solidFill>
                </a:rPr>
                <a:t>---</a:t>
              </a:r>
              <a:r>
                <a:rPr lang="pl-PL" sz="800" dirty="0" err="1">
                  <a:solidFill>
                    <a:srgbClr val="005B7F"/>
                  </a:solidFill>
                </a:rPr>
                <a:t>beskidy</a:t>
              </a:r>
              <a:r>
                <a:rPr lang="pl-PL" sz="800" dirty="0">
                  <a:solidFill>
                    <a:srgbClr val="005B7F"/>
                  </a:solidFill>
                </a:rPr>
                <a:t>-i-</a:t>
              </a:r>
              <a:r>
                <a:rPr lang="pl-PL" sz="800" dirty="0" err="1">
                  <a:solidFill>
                    <a:srgbClr val="005B7F"/>
                  </a:solidFill>
                </a:rPr>
                <a:t>pogorze</a:t>
              </a:r>
              <a:r>
                <a:rPr lang="pl-PL" sz="800" dirty="0">
                  <a:solidFill>
                    <a:srgbClr val="005B7F"/>
                  </a:solidFill>
                </a:rPr>
                <a:t>-karpackie/DrFxBPEy0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27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5580DE3-A3F0-DD19-3D97-2E95291D0486}"/>
              </a:ext>
            </a:extLst>
          </p:cNvPr>
          <p:cNvGrpSpPr/>
          <p:nvPr/>
        </p:nvGrpSpPr>
        <p:grpSpPr>
          <a:xfrm>
            <a:off x="-1253044" y="5206022"/>
            <a:ext cx="5232585" cy="1912626"/>
            <a:chOff x="-891944" y="5232966"/>
            <a:chExt cx="5232585" cy="1912626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4CF6659-5A87-F18B-1BD9-D96544405662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0EBE6D2-7FE4-8FA4-729B-AE2E4AD5B5C7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1BF9CF2-D613-0510-B6C9-CD3DD1FFF60F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E2D5D71-26AD-B124-C185-E5446F84484F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F2658E6-2925-1828-09DD-02D141D951CD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8DC850B-945D-B226-6F71-F3DB4AA539D5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8D11C88-717B-0D5B-01A1-E4A903BC63D0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8544ABA-988F-7AF5-66F7-5BF1281FAFB9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32" name="Obraz 2">
            <a:extLst>
              <a:ext uri="{FF2B5EF4-FFF2-40B4-BE49-F238E27FC236}">
                <a16:creationId xmlns:a16="http://schemas.microsoft.com/office/drawing/2014/main" id="{A2B4CD01-CAF2-3371-C30F-5185F70C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3872"/>
            <a:ext cx="11430000" cy="64293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10361721" y="5172132"/>
            <a:ext cx="509225" cy="2389332"/>
            <a:chOff x="11581037" y="4179787"/>
            <a:chExt cx="509225" cy="30453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4179787"/>
              <a:ext cx="509225" cy="3045383"/>
              <a:chOff x="11581037" y="4179787"/>
              <a:chExt cx="509225" cy="3045383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4179787"/>
                <a:ext cx="401499" cy="3045383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10462447" y="5678002"/>
              <a:ext cx="287888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portaltatrzanski.pl</a:t>
              </a:r>
              <a:r>
                <a:rPr lang="pl-PL" sz="800">
                  <a:solidFill>
                    <a:srgbClr val="005B7F"/>
                  </a:solidFill>
                </a:rPr>
                <a:t>/wiedza/panoramy/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872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id="{C16F9FB1-0884-004D-D203-2A6FAF666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C39C76-9C0C-1F27-0E98-66AE96DFAB4E}"/>
              </a:ext>
            </a:extLst>
          </p:cNvPr>
          <p:cNvGrpSpPr/>
          <p:nvPr/>
        </p:nvGrpSpPr>
        <p:grpSpPr>
          <a:xfrm rot="5400000">
            <a:off x="9844650" y="4535320"/>
            <a:ext cx="509226" cy="3750046"/>
            <a:chOff x="11581037" y="2445455"/>
            <a:chExt cx="509226" cy="47797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CC0813-9298-0730-8D6D-8C888BF0F797}"/>
                </a:ext>
              </a:extLst>
            </p:cNvPr>
            <p:cNvGrpSpPr/>
            <p:nvPr/>
          </p:nvGrpSpPr>
          <p:grpSpPr>
            <a:xfrm>
              <a:off x="11581037" y="2445455"/>
              <a:ext cx="509226" cy="4779715"/>
              <a:chOff x="11581037" y="2445455"/>
              <a:chExt cx="509226" cy="477971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A6C2786-B957-CD61-C1FA-3A6B1CB67B0A}"/>
                  </a:ext>
                </a:extLst>
              </p:cNvPr>
              <p:cNvSpPr/>
              <p:nvPr/>
            </p:nvSpPr>
            <p:spPr>
              <a:xfrm>
                <a:off x="11688764" y="2445455"/>
                <a:ext cx="401499" cy="477971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634184-A8FC-6480-7EA5-560C82ABD26C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C86692-5388-7920-EB62-C9E639E62BB0}"/>
                </a:ext>
              </a:extLst>
            </p:cNvPr>
            <p:cNvSpPr txBox="1"/>
            <p:nvPr/>
          </p:nvSpPr>
          <p:spPr>
            <a:xfrm rot="16200000">
              <a:off x="9581410" y="4796964"/>
              <a:ext cx="46409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portaltatrzanski.pl</a:t>
              </a:r>
              <a:r>
                <a:rPr lang="pl-PL" sz="800" dirty="0">
                  <a:solidFill>
                    <a:srgbClr val="005B7F"/>
                  </a:solidFill>
                </a:rPr>
                <a:t>/wiedza/panoramy/panorama-znad-morskiego-oka,468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3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4">
            <a:extLst>
              <a:ext uri="{FF2B5EF4-FFF2-40B4-BE49-F238E27FC236}">
                <a16:creationId xmlns:a16="http://schemas.microsoft.com/office/drawing/2014/main" id="{82DF7C67-409B-CB86-41B5-E799A40B38F6}"/>
              </a:ext>
            </a:extLst>
          </p:cNvPr>
          <p:cNvSpPr/>
          <p:nvPr/>
        </p:nvSpPr>
        <p:spPr>
          <a:xfrm>
            <a:off x="2294382" y="2350012"/>
            <a:ext cx="7603236" cy="1938992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HK Grotesk" pitchFamily="2" charset="77"/>
              </a:rPr>
              <a:t>PRACA W ZESPOŁACH:</a:t>
            </a:r>
          </a:p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ŻEBY WIDZIEĆ, TRZEBA WIEDZIEĆ!</a:t>
            </a:r>
          </a:p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Jak należy przygotować się do wycieczki górskiej pod względem merytorycznym i jaki cel poznawczy sobie wyznaczyć?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49244FE-E8BA-67F3-16AE-B5D45FCB34A7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80E6176-E8EC-2979-E760-C158AD8C6B76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59B1DDF-A864-6A9E-685C-A33CDBEF0180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A004BBF-1BF9-C9F4-5FB4-C771228B47C2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127655D-0036-6A79-A364-23C9E670C401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8935A8B-FBB1-B667-FACA-E6335FBEAEA1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9FC4846-8E1C-1268-AE40-E5ADC4329F93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83F4F17-68DA-6155-E758-175DB8619CCE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2FAB20-7FE6-84C5-9EE3-82A876E26577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236769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4BE8AE7-3BC4-2D87-F266-1BC3E642F6D3}"/>
              </a:ext>
            </a:extLst>
          </p:cNvPr>
          <p:cNvSpPr txBox="1"/>
          <p:nvPr/>
        </p:nvSpPr>
        <p:spPr>
          <a:xfrm>
            <a:off x="835800" y="326303"/>
            <a:ext cx="1106352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Zofia Radwańska-Paryska </a:t>
            </a:r>
            <a:b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  <a:t>– całe stuletnie życie dedykowane górom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855871" y="4665200"/>
            <a:ext cx="534081" cy="3223779"/>
            <a:chOff x="11581037" y="3116220"/>
            <a:chExt cx="534081" cy="41089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3227219"/>
              <a:ext cx="534081" cy="3997950"/>
              <a:chOff x="11581037" y="3227219"/>
              <a:chExt cx="534081" cy="399795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2" y="3227219"/>
                <a:ext cx="426356" cy="399795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847417" y="5062973"/>
              <a:ext cx="4108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Fot. ze zbiorów Tatrzańskiego Parku Narodowego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71FA26E-2CFF-C911-29B2-F8A3D18D3C47}"/>
              </a:ext>
            </a:extLst>
          </p:cNvPr>
          <p:cNvSpPr txBox="1"/>
          <p:nvPr/>
        </p:nvSpPr>
        <p:spPr>
          <a:xfrm>
            <a:off x="5061600" y="2081370"/>
            <a:ext cx="59118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System Font Regular"/>
              <a:buChar char="←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urodziła się w Warszawie (1901)</a:t>
            </a:r>
          </a:p>
          <a:p>
            <a:pPr marL="342900" indent="-342900">
              <a:buFont typeface="System Font Regular"/>
              <a:buChar char="←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na pomaturalnej wycieczce w Tatry zakochała się w górach i odwiedzała je corocznie</a:t>
            </a:r>
          </a:p>
          <a:p>
            <a:pPr marL="342900" indent="-342900">
              <a:buFont typeface="System Font Regular"/>
              <a:buChar char="←"/>
            </a:pP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 1938 r. zamieszkała w Zakopanem i do końca życia pracowała w górach i dla gór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6683C7-922E-6B5D-06B1-8B6BE326BDD5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78A1DCE-3A49-16A8-75BE-FDD337BD19F6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B4DF98-2F88-2EC4-13AF-ED5A80429D74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32DA339-8C92-EDBB-1510-1E2188D01EE6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EA57779-57BA-B2E8-67FD-E2FF225212D8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BCCBF3C-3A93-302C-1448-74F10E57C2F9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F3849B9-15F1-5C6F-C25B-45EF9EF5D487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122DFE2-02D6-AE63-14EC-427C8D2DA250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E290201-D4A1-8290-9974-0A2411582D27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F1666C-4A9C-D399-52A5-AA773C56ED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80" b="10579"/>
          <a:stretch/>
        </p:blipFill>
        <p:spPr>
          <a:xfrm>
            <a:off x="971001" y="1431998"/>
            <a:ext cx="3225800" cy="37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66DAD-8BE3-8952-7A9E-CBB627AD8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937" y="1082500"/>
            <a:ext cx="3044785" cy="44472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2CA143-EBB5-CDB3-B79D-50E29C5F7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395" y="1183585"/>
            <a:ext cx="4845957" cy="363446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551639" y="4604631"/>
            <a:ext cx="594703" cy="3601508"/>
            <a:chOff x="11581037" y="2634777"/>
            <a:chExt cx="594703" cy="459039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2634781"/>
              <a:ext cx="594703" cy="4590388"/>
              <a:chOff x="11581037" y="2634781"/>
              <a:chExt cx="594703" cy="459038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2" y="2634781"/>
                <a:ext cx="486978" cy="4590388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9668257" y="4760694"/>
              <a:ext cx="4590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/%C5%BBywiec_cebulkowy </a:t>
              </a:r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Rośliny_żyworodne</a:t>
              </a:r>
              <a:r>
                <a:rPr lang="pl-PL" sz="800" dirty="0">
                  <a:solidFill>
                    <a:srgbClr val="005B7F"/>
                  </a:solidFill>
                </a:rPr>
                <a:t>#/media/Plik:Poa_alpina_a2.jpg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3D2516-4280-30F0-3566-9E2D8D7388F4}"/>
              </a:ext>
            </a:extLst>
          </p:cNvPr>
          <p:cNvGrpSpPr/>
          <p:nvPr/>
        </p:nvGrpSpPr>
        <p:grpSpPr>
          <a:xfrm>
            <a:off x="2867315" y="4234236"/>
            <a:ext cx="3875036" cy="1243288"/>
            <a:chOff x="8285436" y="4771696"/>
            <a:chExt cx="3875036" cy="1243288"/>
          </a:xfrm>
        </p:grpSpPr>
        <p:sp>
          <p:nvSpPr>
            <p:cNvPr id="18" name="Pięciokąt 3">
              <a:extLst>
                <a:ext uri="{FF2B5EF4-FFF2-40B4-BE49-F238E27FC236}">
                  <a16:creationId xmlns:a16="http://schemas.microsoft.com/office/drawing/2014/main" id="{4B1E275C-B3E0-8DFD-4E6E-72CCB725A08B}"/>
                </a:ext>
              </a:extLst>
            </p:cNvPr>
            <p:cNvSpPr/>
            <p:nvPr/>
          </p:nvSpPr>
          <p:spPr>
            <a:xfrm rot="16200000">
              <a:off x="9601311" y="3455822"/>
              <a:ext cx="1243288" cy="3875035"/>
            </a:xfrm>
            <a:prstGeom prst="homePlate">
              <a:avLst>
                <a:gd name="adj" fmla="val 38345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18C03-D456-7599-96A9-8613FB1F0C8A}"/>
                </a:ext>
              </a:extLst>
            </p:cNvPr>
            <p:cNvSpPr txBox="1"/>
            <p:nvPr/>
          </p:nvSpPr>
          <p:spPr>
            <a:xfrm>
              <a:off x="8285436" y="5282753"/>
              <a:ext cx="38115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Żyworodna roślina – wiechlina alpejska występująca w Tatrach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2BC0DCA-A730-9DB4-2E42-61ACF012660C}"/>
              </a:ext>
            </a:extLst>
          </p:cNvPr>
          <p:cNvSpPr txBox="1"/>
          <p:nvPr/>
        </p:nvSpPr>
        <p:spPr>
          <a:xfrm>
            <a:off x="862224" y="423090"/>
            <a:ext cx="103268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000" b="1" dirty="0">
                <a:solidFill>
                  <a:srgbClr val="005B7F"/>
                </a:solidFill>
                <a:latin typeface="HK Grotesk" pitchFamily="2" charset="77"/>
              </a:rPr>
              <a:t>Praca doktorska z 1933 r.: </a:t>
            </a:r>
            <a:r>
              <a:rPr lang="pl-PL" sz="3000" b="1" i="1" dirty="0">
                <a:solidFill>
                  <a:srgbClr val="005B7F"/>
                </a:solidFill>
                <a:latin typeface="HK Grotesk" pitchFamily="2" charset="77"/>
              </a:rPr>
              <a:t>Żyworodność roślin w Polsce</a:t>
            </a:r>
            <a:endParaRPr lang="pl-PL" sz="3000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B2FD4DF-308B-8003-3473-3566325C5B6D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D4C91A05-F300-5EC8-48F3-2C26641B8A19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6B95A42-5EC9-83AB-21B4-A58FDFB97552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12AE1B1-40FE-15FD-DD8D-1D53E0BB9838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3550337-6380-0FC8-D0BD-A5DFFADD6B32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33AEB50-3F06-1B3B-515A-D840A4D9867B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0BCBB2C2-C8D6-81F6-A9E2-9FDC5F3B9D15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1A9A355-C86A-1B57-C1BD-91D1416F8F97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BF6202A-6DB4-BD73-D938-135EB7FA29EE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9132DD-451D-2518-23C0-D7A344F011FC}"/>
              </a:ext>
            </a:extLst>
          </p:cNvPr>
          <p:cNvGrpSpPr/>
          <p:nvPr/>
        </p:nvGrpSpPr>
        <p:grpSpPr>
          <a:xfrm>
            <a:off x="7332149" y="5085272"/>
            <a:ext cx="3460389" cy="994965"/>
            <a:chOff x="8450291" y="4819402"/>
            <a:chExt cx="3460389" cy="994965"/>
          </a:xfrm>
        </p:grpSpPr>
        <p:sp>
          <p:nvSpPr>
            <p:cNvPr id="41" name="Pięciokąt 3">
              <a:extLst>
                <a:ext uri="{FF2B5EF4-FFF2-40B4-BE49-F238E27FC236}">
                  <a16:creationId xmlns:a16="http://schemas.microsoft.com/office/drawing/2014/main" id="{83D1BC44-CF63-12D9-9F4C-725B3E0955B1}"/>
                </a:ext>
              </a:extLst>
            </p:cNvPr>
            <p:cNvSpPr/>
            <p:nvPr/>
          </p:nvSpPr>
          <p:spPr>
            <a:xfrm rot="16200000">
              <a:off x="9695169" y="3576095"/>
              <a:ext cx="972203" cy="3458818"/>
            </a:xfrm>
            <a:prstGeom prst="homePlate">
              <a:avLst>
                <a:gd name="adj" fmla="val 38345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45E17C-E344-E474-C8EF-3560FE9885D1}"/>
                </a:ext>
              </a:extLst>
            </p:cNvPr>
            <p:cNvSpPr txBox="1"/>
            <p:nvPr/>
          </p:nvSpPr>
          <p:spPr>
            <a:xfrm>
              <a:off x="8450291" y="5168036"/>
              <a:ext cx="34588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Żyworodna roślina – </a:t>
              </a:r>
              <a:r>
                <a:rPr lang="en-GB" b="1" dirty="0" err="1">
                  <a:solidFill>
                    <a:srgbClr val="005B7F"/>
                  </a:solidFill>
                  <a:latin typeface="HK Grotesk" pitchFamily="2" charset="77"/>
                </a:rPr>
                <a:t>żywiec</a:t>
              </a:r>
              <a:r>
                <a:rPr lang="en-GB" b="1" dirty="0">
                  <a:solidFill>
                    <a:srgbClr val="005B7F"/>
                  </a:solidFill>
                  <a:latin typeface="HK Grotesk" pitchFamily="2" charset="77"/>
                </a:rPr>
                <a:t> </a:t>
              </a:r>
              <a:r>
                <a:rPr lang="en-GB" b="1" dirty="0" err="1">
                  <a:solidFill>
                    <a:srgbClr val="005B7F"/>
                  </a:solidFill>
                  <a:latin typeface="HK Grotesk" pitchFamily="2" charset="77"/>
                </a:rPr>
                <a:t>bulwkowaty</a:t>
              </a:r>
              <a:endParaRPr lang="pl-PL" b="1" dirty="0">
                <a:solidFill>
                  <a:srgbClr val="005B7F"/>
                </a:solidFill>
                <a:latin typeface="HK Grotesk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2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56A2F-45D8-E2F4-4C39-405C47423FD6}"/>
              </a:ext>
            </a:extLst>
          </p:cNvPr>
          <p:cNvGrpSpPr/>
          <p:nvPr/>
        </p:nvGrpSpPr>
        <p:grpSpPr>
          <a:xfrm rot="5400000">
            <a:off x="9015380" y="3741251"/>
            <a:ext cx="524276" cy="5175827"/>
            <a:chOff x="11581037" y="628188"/>
            <a:chExt cx="524276" cy="65969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4594564-417D-BFC3-D464-51C4E40B49EF}"/>
                </a:ext>
              </a:extLst>
            </p:cNvPr>
            <p:cNvGrpSpPr/>
            <p:nvPr/>
          </p:nvGrpSpPr>
          <p:grpSpPr>
            <a:xfrm>
              <a:off x="11581037" y="628191"/>
              <a:ext cx="524276" cy="6596977"/>
              <a:chOff x="11581037" y="628191"/>
              <a:chExt cx="524276" cy="65969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7CC6908-1CD9-4DB4-A268-C3D9EF1973ED}"/>
                  </a:ext>
                </a:extLst>
              </p:cNvPr>
              <p:cNvSpPr/>
              <p:nvPr/>
            </p:nvSpPr>
            <p:spPr>
              <a:xfrm>
                <a:off x="11688763" y="628191"/>
                <a:ext cx="416550" cy="6596977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712F45-F66B-40A9-8E89-CEB547B9CD9E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5AFB0D-9F5B-6DB4-EBFC-4449ED46CFF5}"/>
                </a:ext>
              </a:extLst>
            </p:cNvPr>
            <p:cNvSpPr txBox="1"/>
            <p:nvPr/>
          </p:nvSpPr>
          <p:spPr>
            <a:xfrm rot="16200000">
              <a:off x="8603406" y="3818954"/>
              <a:ext cx="65969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>
                  <a:solidFill>
                    <a:srgbClr val="005B7F"/>
                  </a:solidFill>
                </a:rPr>
                <a:t>://</a:t>
              </a:r>
              <a:r>
                <a:rPr lang="pl-PL" sz="800" err="1">
                  <a:solidFill>
                    <a:srgbClr val="005B7F"/>
                  </a:solidFill>
                </a:rPr>
                <a:t>www.portalgorski.pl</a:t>
              </a:r>
              <a:r>
                <a:rPr lang="pl-PL" sz="800">
                  <a:solidFill>
                    <a:srgbClr val="005B7F"/>
                  </a:solidFill>
                </a:rPr>
                <a:t>/</a:t>
              </a:r>
              <a:r>
                <a:rPr lang="pl-PL" sz="800" err="1">
                  <a:solidFill>
                    <a:srgbClr val="005B7F"/>
                  </a:solidFill>
                </a:rPr>
                <a:t>artykuly</a:t>
              </a:r>
              <a:r>
                <a:rPr lang="pl-PL" sz="800">
                  <a:solidFill>
                    <a:srgbClr val="005B7F"/>
                  </a:solidFill>
                </a:rPr>
                <a:t>/ludzie-</a:t>
              </a:r>
              <a:r>
                <a:rPr lang="pl-PL" sz="800" err="1">
                  <a:solidFill>
                    <a:srgbClr val="005B7F"/>
                  </a:solidFill>
                </a:rPr>
                <a:t>gor</a:t>
              </a:r>
              <a:r>
                <a:rPr lang="pl-PL" sz="800">
                  <a:solidFill>
                    <a:srgbClr val="005B7F"/>
                  </a:solidFill>
                </a:rPr>
                <a:t>/1797-zofia-radwnska-paryska-pierwsza-kobieta-ratownik-topr</a:t>
              </a:r>
            </a:p>
          </p:txBody>
        </p:sp>
      </p:grpSp>
      <p:pic>
        <p:nvPicPr>
          <p:cNvPr id="29" name="Obraz 1">
            <a:extLst>
              <a:ext uri="{FF2B5EF4-FFF2-40B4-BE49-F238E27FC236}">
                <a16:creationId xmlns:a16="http://schemas.microsoft.com/office/drawing/2014/main" id="{B156EDAD-48B1-1508-E11A-1EFA6127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08" y="223984"/>
            <a:ext cx="7496319" cy="52624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70E353-2173-3FDE-199F-3BC6B33D1F26}"/>
              </a:ext>
            </a:extLst>
          </p:cNvPr>
          <p:cNvSpPr txBox="1"/>
          <p:nvPr/>
        </p:nvSpPr>
        <p:spPr>
          <a:xfrm>
            <a:off x="6018383" y="221586"/>
            <a:ext cx="553136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Nam we dwoje lepiej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A7F6636-7AC2-0AC3-B913-0F4058E35994}"/>
              </a:ext>
            </a:extLst>
          </p:cNvPr>
          <p:cNvGrpSpPr/>
          <p:nvPr/>
        </p:nvGrpSpPr>
        <p:grpSpPr>
          <a:xfrm>
            <a:off x="6966858" y="1771586"/>
            <a:ext cx="4766909" cy="1505011"/>
            <a:chOff x="4388866" y="5100325"/>
            <a:chExt cx="4766909" cy="1505011"/>
          </a:xfrm>
        </p:grpSpPr>
        <p:sp>
          <p:nvSpPr>
            <p:cNvPr id="31" name="Pięciokąt 43">
              <a:extLst>
                <a:ext uri="{FF2B5EF4-FFF2-40B4-BE49-F238E27FC236}">
                  <a16:creationId xmlns:a16="http://schemas.microsoft.com/office/drawing/2014/main" id="{1770C8E7-BEFA-5F15-5844-5EF1F3B526FA}"/>
                </a:ext>
              </a:extLst>
            </p:cNvPr>
            <p:cNvSpPr/>
            <p:nvPr/>
          </p:nvSpPr>
          <p:spPr>
            <a:xfrm rot="10800000">
              <a:off x="4388866" y="5100325"/>
              <a:ext cx="4766909" cy="1505011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2" name="Prostokąt 42">
              <a:extLst>
                <a:ext uri="{FF2B5EF4-FFF2-40B4-BE49-F238E27FC236}">
                  <a16:creationId xmlns:a16="http://schemas.microsoft.com/office/drawing/2014/main" id="{BA08B4DC-B453-B8B3-77EA-E16BD5EE8267}"/>
                </a:ext>
              </a:extLst>
            </p:cNvPr>
            <p:cNvSpPr/>
            <p:nvPr/>
          </p:nvSpPr>
          <p:spPr>
            <a:xfrm>
              <a:off x="4857023" y="5249629"/>
              <a:ext cx="41147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>
                  <a:solidFill>
                    <a:srgbClr val="005B7F"/>
                  </a:solidFill>
                  <a:latin typeface="HK Grotesk" pitchFamily="2" charset="77"/>
                </a:rPr>
                <a:t>W myśl zasady, że szczęściem jest, gdy małżeństwo nie patrzy na siebie, ale w jednym kierunku, państwo Paryscy byli wspaniałą parą.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E7704E-D4B5-C863-3EB8-D8E47C873E39}"/>
              </a:ext>
            </a:extLst>
          </p:cNvPr>
          <p:cNvGrpSpPr/>
          <p:nvPr/>
        </p:nvGrpSpPr>
        <p:grpSpPr>
          <a:xfrm>
            <a:off x="-1253044" y="5234554"/>
            <a:ext cx="5232585" cy="1912626"/>
            <a:chOff x="-891944" y="5232966"/>
            <a:chExt cx="5232585" cy="1912626"/>
          </a:xfrm>
        </p:grpSpPr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A333B3A-097A-E7A1-D077-9A62EAF3CF02}"/>
                </a:ext>
              </a:extLst>
            </p:cNvPr>
            <p:cNvSpPr/>
            <p:nvPr/>
          </p:nvSpPr>
          <p:spPr>
            <a:xfrm rot="392558">
              <a:off x="-891944" y="5232966"/>
              <a:ext cx="5072594" cy="1912626"/>
            </a:xfrm>
            <a:custGeom>
              <a:avLst/>
              <a:gdLst>
                <a:gd name="connsiteX0" fmla="*/ 0 w 5974915"/>
                <a:gd name="connsiteY0" fmla="*/ 814388 h 1912626"/>
                <a:gd name="connsiteX1" fmla="*/ 527702 w 5974915"/>
                <a:gd name="connsiteY1" fmla="*/ 1171575 h 1912626"/>
                <a:gd name="connsiteX2" fmla="*/ 1064912 w 5974915"/>
                <a:gd name="connsiteY2" fmla="*/ 1660208 h 1912626"/>
                <a:gd name="connsiteX3" fmla="*/ 1351107 w 5974915"/>
                <a:gd name="connsiteY3" fmla="*/ 1902143 h 1912626"/>
                <a:gd name="connsiteX4" fmla="*/ 1542221 w 5974915"/>
                <a:gd name="connsiteY4" fmla="*/ 1418273 h 1912626"/>
                <a:gd name="connsiteX5" fmla="*/ 2187824 w 5974915"/>
                <a:gd name="connsiteY5" fmla="*/ 209550 h 1912626"/>
                <a:gd name="connsiteX6" fmla="*/ 2495887 w 5974915"/>
                <a:gd name="connsiteY6" fmla="*/ 1171575 h 1912626"/>
                <a:gd name="connsiteX7" fmla="*/ 2690804 w 5974915"/>
                <a:gd name="connsiteY7" fmla="*/ 637223 h 1912626"/>
                <a:gd name="connsiteX8" fmla="*/ 3002671 w 5974915"/>
                <a:gd name="connsiteY8" fmla="*/ 1439228 h 1912626"/>
                <a:gd name="connsiteX9" fmla="*/ 3196637 w 5974915"/>
                <a:gd name="connsiteY9" fmla="*/ 955358 h 1912626"/>
                <a:gd name="connsiteX10" fmla="*/ 3373489 w 5974915"/>
                <a:gd name="connsiteY10" fmla="*/ 1350645 h 1912626"/>
                <a:gd name="connsiteX11" fmla="*/ 3927813 w 5974915"/>
                <a:gd name="connsiteY11" fmla="*/ 0 h 1912626"/>
                <a:gd name="connsiteX12" fmla="*/ 4254894 w 5974915"/>
                <a:gd name="connsiteY12" fmla="*/ 859155 h 1912626"/>
                <a:gd name="connsiteX13" fmla="*/ 4317647 w 5974915"/>
                <a:gd name="connsiteY13" fmla="*/ 1403033 h 1912626"/>
                <a:gd name="connsiteX14" fmla="*/ 3652077 w 5974915"/>
                <a:gd name="connsiteY14" fmla="*/ 1343978 h 1912626"/>
                <a:gd name="connsiteX15" fmla="*/ 4083747 w 5974915"/>
                <a:gd name="connsiteY15" fmla="*/ 1195388 h 1912626"/>
                <a:gd name="connsiteX16" fmla="*/ 4616203 w 5974915"/>
                <a:gd name="connsiteY16" fmla="*/ 1376363 h 1912626"/>
                <a:gd name="connsiteX17" fmla="*/ 5072594 w 5974915"/>
                <a:gd name="connsiteY17" fmla="*/ 1733550 h 1912626"/>
                <a:gd name="connsiteX18" fmla="*/ 5450067 w 5974915"/>
                <a:gd name="connsiteY18" fmla="*/ 1185863 h 1912626"/>
                <a:gd name="connsiteX19" fmla="*/ 5974916 w 5974915"/>
                <a:gd name="connsiteY19" fmla="*/ 693420 h 1912626"/>
                <a:gd name="connsiteX0" fmla="*/ 0 w 5450067"/>
                <a:gd name="connsiteY0" fmla="*/ 814388 h 1912626"/>
                <a:gd name="connsiteX1" fmla="*/ 527702 w 5450067"/>
                <a:gd name="connsiteY1" fmla="*/ 1171575 h 1912626"/>
                <a:gd name="connsiteX2" fmla="*/ 1064912 w 5450067"/>
                <a:gd name="connsiteY2" fmla="*/ 1660208 h 1912626"/>
                <a:gd name="connsiteX3" fmla="*/ 1351107 w 5450067"/>
                <a:gd name="connsiteY3" fmla="*/ 1902143 h 1912626"/>
                <a:gd name="connsiteX4" fmla="*/ 1542221 w 5450067"/>
                <a:gd name="connsiteY4" fmla="*/ 1418273 h 1912626"/>
                <a:gd name="connsiteX5" fmla="*/ 2187824 w 5450067"/>
                <a:gd name="connsiteY5" fmla="*/ 209550 h 1912626"/>
                <a:gd name="connsiteX6" fmla="*/ 2495887 w 5450067"/>
                <a:gd name="connsiteY6" fmla="*/ 1171575 h 1912626"/>
                <a:gd name="connsiteX7" fmla="*/ 2690804 w 5450067"/>
                <a:gd name="connsiteY7" fmla="*/ 637223 h 1912626"/>
                <a:gd name="connsiteX8" fmla="*/ 3002671 w 5450067"/>
                <a:gd name="connsiteY8" fmla="*/ 1439228 h 1912626"/>
                <a:gd name="connsiteX9" fmla="*/ 3196637 w 5450067"/>
                <a:gd name="connsiteY9" fmla="*/ 955358 h 1912626"/>
                <a:gd name="connsiteX10" fmla="*/ 3373489 w 5450067"/>
                <a:gd name="connsiteY10" fmla="*/ 1350645 h 1912626"/>
                <a:gd name="connsiteX11" fmla="*/ 3927813 w 5450067"/>
                <a:gd name="connsiteY11" fmla="*/ 0 h 1912626"/>
                <a:gd name="connsiteX12" fmla="*/ 4254894 w 5450067"/>
                <a:gd name="connsiteY12" fmla="*/ 859155 h 1912626"/>
                <a:gd name="connsiteX13" fmla="*/ 4317647 w 5450067"/>
                <a:gd name="connsiteY13" fmla="*/ 1403033 h 1912626"/>
                <a:gd name="connsiteX14" fmla="*/ 3652077 w 5450067"/>
                <a:gd name="connsiteY14" fmla="*/ 1343978 h 1912626"/>
                <a:gd name="connsiteX15" fmla="*/ 4083747 w 5450067"/>
                <a:gd name="connsiteY15" fmla="*/ 1195388 h 1912626"/>
                <a:gd name="connsiteX16" fmla="*/ 4616203 w 5450067"/>
                <a:gd name="connsiteY16" fmla="*/ 1376363 h 1912626"/>
                <a:gd name="connsiteX17" fmla="*/ 5072594 w 5450067"/>
                <a:gd name="connsiteY17" fmla="*/ 1733550 h 1912626"/>
                <a:gd name="connsiteX18" fmla="*/ 5450067 w 5450067"/>
                <a:gd name="connsiteY18" fmla="*/ 1185863 h 1912626"/>
                <a:gd name="connsiteX0" fmla="*/ 0 w 5072594"/>
                <a:gd name="connsiteY0" fmla="*/ 814388 h 1912626"/>
                <a:gd name="connsiteX1" fmla="*/ 527702 w 5072594"/>
                <a:gd name="connsiteY1" fmla="*/ 1171575 h 1912626"/>
                <a:gd name="connsiteX2" fmla="*/ 1064912 w 5072594"/>
                <a:gd name="connsiteY2" fmla="*/ 1660208 h 1912626"/>
                <a:gd name="connsiteX3" fmla="*/ 1351107 w 5072594"/>
                <a:gd name="connsiteY3" fmla="*/ 1902143 h 1912626"/>
                <a:gd name="connsiteX4" fmla="*/ 1542221 w 5072594"/>
                <a:gd name="connsiteY4" fmla="*/ 1418273 h 1912626"/>
                <a:gd name="connsiteX5" fmla="*/ 2187824 w 5072594"/>
                <a:gd name="connsiteY5" fmla="*/ 209550 h 1912626"/>
                <a:gd name="connsiteX6" fmla="*/ 2495887 w 5072594"/>
                <a:gd name="connsiteY6" fmla="*/ 1171575 h 1912626"/>
                <a:gd name="connsiteX7" fmla="*/ 2690804 w 5072594"/>
                <a:gd name="connsiteY7" fmla="*/ 637223 h 1912626"/>
                <a:gd name="connsiteX8" fmla="*/ 3002671 w 5072594"/>
                <a:gd name="connsiteY8" fmla="*/ 1439228 h 1912626"/>
                <a:gd name="connsiteX9" fmla="*/ 3196637 w 5072594"/>
                <a:gd name="connsiteY9" fmla="*/ 955358 h 1912626"/>
                <a:gd name="connsiteX10" fmla="*/ 3373489 w 5072594"/>
                <a:gd name="connsiteY10" fmla="*/ 1350645 h 1912626"/>
                <a:gd name="connsiteX11" fmla="*/ 3927813 w 5072594"/>
                <a:gd name="connsiteY11" fmla="*/ 0 h 1912626"/>
                <a:gd name="connsiteX12" fmla="*/ 4254894 w 5072594"/>
                <a:gd name="connsiteY12" fmla="*/ 859155 h 1912626"/>
                <a:gd name="connsiteX13" fmla="*/ 4317647 w 5072594"/>
                <a:gd name="connsiteY13" fmla="*/ 1403033 h 1912626"/>
                <a:gd name="connsiteX14" fmla="*/ 3652077 w 5072594"/>
                <a:gd name="connsiteY14" fmla="*/ 1343978 h 1912626"/>
                <a:gd name="connsiteX15" fmla="*/ 4083747 w 5072594"/>
                <a:gd name="connsiteY15" fmla="*/ 1195388 h 1912626"/>
                <a:gd name="connsiteX16" fmla="*/ 4616203 w 5072594"/>
                <a:gd name="connsiteY16" fmla="*/ 1376363 h 1912626"/>
                <a:gd name="connsiteX17" fmla="*/ 5072594 w 5072594"/>
                <a:gd name="connsiteY17" fmla="*/ 1733550 h 1912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72594" h="1912626">
                  <a:moveTo>
                    <a:pt x="0" y="814388"/>
                  </a:moveTo>
                  <a:cubicBezTo>
                    <a:pt x="299506" y="688658"/>
                    <a:pt x="474456" y="940118"/>
                    <a:pt x="527702" y="1171575"/>
                  </a:cubicBezTo>
                  <a:cubicBezTo>
                    <a:pt x="580947" y="1403033"/>
                    <a:pt x="661767" y="1670685"/>
                    <a:pt x="1064912" y="1660208"/>
                  </a:cubicBezTo>
                  <a:cubicBezTo>
                    <a:pt x="1852186" y="1639252"/>
                    <a:pt x="1704810" y="1975485"/>
                    <a:pt x="1351107" y="1902143"/>
                  </a:cubicBezTo>
                  <a:cubicBezTo>
                    <a:pt x="1159993" y="1862138"/>
                    <a:pt x="1213239" y="1662113"/>
                    <a:pt x="1542221" y="1418273"/>
                  </a:cubicBezTo>
                  <a:cubicBezTo>
                    <a:pt x="1922546" y="1137285"/>
                    <a:pt x="2187824" y="209550"/>
                    <a:pt x="2187824" y="209550"/>
                  </a:cubicBezTo>
                  <a:lnTo>
                    <a:pt x="2495887" y="1171575"/>
                  </a:lnTo>
                  <a:lnTo>
                    <a:pt x="2690804" y="637223"/>
                  </a:lnTo>
                  <a:lnTo>
                    <a:pt x="3002671" y="1439228"/>
                  </a:lnTo>
                  <a:lnTo>
                    <a:pt x="3196637" y="955358"/>
                  </a:lnTo>
                  <a:lnTo>
                    <a:pt x="3373489" y="1350645"/>
                  </a:lnTo>
                  <a:lnTo>
                    <a:pt x="3927813" y="0"/>
                  </a:lnTo>
                  <a:cubicBezTo>
                    <a:pt x="3927813" y="0"/>
                    <a:pt x="4135091" y="574358"/>
                    <a:pt x="4254894" y="859155"/>
                  </a:cubicBezTo>
                  <a:cubicBezTo>
                    <a:pt x="4375647" y="1144905"/>
                    <a:pt x="4490696" y="1292543"/>
                    <a:pt x="4317647" y="1403033"/>
                  </a:cubicBezTo>
                  <a:cubicBezTo>
                    <a:pt x="4188337" y="1484948"/>
                    <a:pt x="3641618" y="1470660"/>
                    <a:pt x="3652077" y="1343978"/>
                  </a:cubicBezTo>
                  <a:cubicBezTo>
                    <a:pt x="3661585" y="1223963"/>
                    <a:pt x="3935420" y="1192530"/>
                    <a:pt x="4083747" y="1195388"/>
                  </a:cubicBezTo>
                  <a:cubicBezTo>
                    <a:pt x="4314795" y="1199198"/>
                    <a:pt x="4557253" y="1311593"/>
                    <a:pt x="4616203" y="1376363"/>
                  </a:cubicBezTo>
                  <a:cubicBezTo>
                    <a:pt x="4831087" y="1612583"/>
                    <a:pt x="4846300" y="1741170"/>
                    <a:pt x="5072594" y="1733550"/>
                  </a:cubicBez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E5A2F74D-EA6E-C3EC-8595-0C784C56E5D6}"/>
                </a:ext>
              </a:extLst>
            </p:cNvPr>
            <p:cNvSpPr/>
            <p:nvPr/>
          </p:nvSpPr>
          <p:spPr>
            <a:xfrm rot="392558">
              <a:off x="1206119" y="5769586"/>
              <a:ext cx="251965" cy="176212"/>
            </a:xfrm>
            <a:custGeom>
              <a:avLst/>
              <a:gdLst>
                <a:gd name="connsiteX0" fmla="*/ 0 w 251965"/>
                <a:gd name="connsiteY0" fmla="*/ 0 h 176212"/>
                <a:gd name="connsiteX1" fmla="*/ 57049 w 251965"/>
                <a:gd name="connsiteY1" fmla="*/ 176213 h 176212"/>
                <a:gd name="connsiteX2" fmla="*/ 122655 w 251965"/>
                <a:gd name="connsiteY2" fmla="*/ 58103 h 176212"/>
                <a:gd name="connsiteX3" fmla="*/ 196819 w 251965"/>
                <a:gd name="connsiteY3" fmla="*/ 157163 h 176212"/>
                <a:gd name="connsiteX4" fmla="*/ 251966 w 251965"/>
                <a:gd name="connsiteY4" fmla="*/ 31433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965" h="176212">
                  <a:moveTo>
                    <a:pt x="0" y="0"/>
                  </a:moveTo>
                  <a:lnTo>
                    <a:pt x="57049" y="176213"/>
                  </a:lnTo>
                  <a:lnTo>
                    <a:pt x="122655" y="58103"/>
                  </a:lnTo>
                  <a:lnTo>
                    <a:pt x="196819" y="157163"/>
                  </a:lnTo>
                  <a:lnTo>
                    <a:pt x="251966" y="31433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3945A23-7C8D-B5F6-1FAA-AAA6DC267558}"/>
                </a:ext>
              </a:extLst>
            </p:cNvPr>
            <p:cNvSpPr/>
            <p:nvPr/>
          </p:nvSpPr>
          <p:spPr>
            <a:xfrm rot="392558">
              <a:off x="1699214" y="6116925"/>
              <a:ext cx="192064" cy="141922"/>
            </a:xfrm>
            <a:custGeom>
              <a:avLst/>
              <a:gdLst>
                <a:gd name="connsiteX0" fmla="*/ 0 w 192064"/>
                <a:gd name="connsiteY0" fmla="*/ 49530 h 141922"/>
                <a:gd name="connsiteX1" fmla="*/ 57049 w 192064"/>
                <a:gd name="connsiteY1" fmla="*/ 0 h 141922"/>
                <a:gd name="connsiteX2" fmla="*/ 148327 w 192064"/>
                <a:gd name="connsiteY2" fmla="*/ 141923 h 141922"/>
                <a:gd name="connsiteX3" fmla="*/ 192064 w 192064"/>
                <a:gd name="connsiteY3" fmla="*/ 3810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064" h="141922">
                  <a:moveTo>
                    <a:pt x="0" y="49530"/>
                  </a:moveTo>
                  <a:lnTo>
                    <a:pt x="57049" y="0"/>
                  </a:lnTo>
                  <a:lnTo>
                    <a:pt x="148327" y="141923"/>
                  </a:lnTo>
                  <a:lnTo>
                    <a:pt x="192064" y="381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F992A3ED-74A3-EA1A-604F-DCEAB83F8E73}"/>
                </a:ext>
              </a:extLst>
            </p:cNvPr>
            <p:cNvSpPr/>
            <p:nvPr/>
          </p:nvSpPr>
          <p:spPr>
            <a:xfrm rot="392558">
              <a:off x="2898963" y="5764411"/>
              <a:ext cx="317571" cy="226695"/>
            </a:xfrm>
            <a:custGeom>
              <a:avLst/>
              <a:gdLst>
                <a:gd name="connsiteX0" fmla="*/ 317572 w 317571"/>
                <a:gd name="connsiteY0" fmla="*/ 0 h 226695"/>
                <a:gd name="connsiteX1" fmla="*/ 248162 w 317571"/>
                <a:gd name="connsiteY1" fmla="*/ 169545 h 226695"/>
                <a:gd name="connsiteX2" fmla="*/ 165442 w 317571"/>
                <a:gd name="connsiteY2" fmla="*/ 29527 h 226695"/>
                <a:gd name="connsiteX3" fmla="*/ 73213 w 317571"/>
                <a:gd name="connsiteY3" fmla="*/ 226695 h 226695"/>
                <a:gd name="connsiteX4" fmla="*/ 0 w 317571"/>
                <a:gd name="connsiteY4" fmla="*/ 105727 h 226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571" h="226695">
                  <a:moveTo>
                    <a:pt x="317572" y="0"/>
                  </a:moveTo>
                  <a:lnTo>
                    <a:pt x="248162" y="169545"/>
                  </a:lnTo>
                  <a:lnTo>
                    <a:pt x="165442" y="29527"/>
                  </a:lnTo>
                  <a:lnTo>
                    <a:pt x="73213" y="226695"/>
                  </a:lnTo>
                  <a:lnTo>
                    <a:pt x="0" y="105727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F688B7A-0C09-2B9E-5D70-D7AE4D921C20}"/>
                </a:ext>
              </a:extLst>
            </p:cNvPr>
            <p:cNvSpPr/>
            <p:nvPr/>
          </p:nvSpPr>
          <p:spPr>
            <a:xfrm rot="392558">
              <a:off x="2219324" y="6400577"/>
              <a:ext cx="123605" cy="63817"/>
            </a:xfrm>
            <a:custGeom>
              <a:avLst/>
              <a:gdLst>
                <a:gd name="connsiteX0" fmla="*/ 0 w 123605"/>
                <a:gd name="connsiteY0" fmla="*/ 18097 h 63817"/>
                <a:gd name="connsiteX1" fmla="*/ 75114 w 123605"/>
                <a:gd name="connsiteY1" fmla="*/ 63817 h 63817"/>
                <a:gd name="connsiteX2" fmla="*/ 123606 w 123605"/>
                <a:gd name="connsiteY2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605" h="63817">
                  <a:moveTo>
                    <a:pt x="0" y="18097"/>
                  </a:moveTo>
                  <a:lnTo>
                    <a:pt x="75114" y="63817"/>
                  </a:lnTo>
                  <a:lnTo>
                    <a:pt x="123606" y="0"/>
                  </a:lnTo>
                </a:path>
              </a:pathLst>
            </a:custGeom>
            <a:noFill/>
            <a:ln w="33278" cap="rnd">
              <a:solidFill>
                <a:srgbClr val="1D1D1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D2AB74B2-3E22-6D5A-EC3B-4800DD07966D}"/>
                </a:ext>
              </a:extLst>
            </p:cNvPr>
            <p:cNvSpPr/>
            <p:nvPr/>
          </p:nvSpPr>
          <p:spPr>
            <a:xfrm rot="392558">
              <a:off x="4116249" y="6013721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49442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6F43FCD-5D38-489B-9788-9251229A6472}"/>
                </a:ext>
              </a:extLst>
            </p:cNvPr>
            <p:cNvSpPr/>
            <p:nvPr/>
          </p:nvSpPr>
          <p:spPr>
            <a:xfrm rot="392558">
              <a:off x="2395710" y="5327434"/>
              <a:ext cx="224392" cy="224789"/>
            </a:xfrm>
            <a:custGeom>
              <a:avLst/>
              <a:gdLst>
                <a:gd name="connsiteX0" fmla="*/ 112196 w 224392"/>
                <a:gd name="connsiteY0" fmla="*/ 224790 h 224789"/>
                <a:gd name="connsiteX1" fmla="*/ 224392 w 224392"/>
                <a:gd name="connsiteY1" fmla="*/ 112395 h 224789"/>
                <a:gd name="connsiteX2" fmla="*/ 112196 w 224392"/>
                <a:gd name="connsiteY2" fmla="*/ 0 h 224789"/>
                <a:gd name="connsiteX3" fmla="*/ 0 w 224392"/>
                <a:gd name="connsiteY3" fmla="*/ 112395 h 224789"/>
                <a:gd name="connsiteX4" fmla="*/ 112196 w 224392"/>
                <a:gd name="connsiteY4" fmla="*/ 224790 h 22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89">
                  <a:moveTo>
                    <a:pt x="112196" y="224790"/>
                  </a:moveTo>
                  <a:cubicBezTo>
                    <a:pt x="173999" y="224790"/>
                    <a:pt x="224392" y="174307"/>
                    <a:pt x="224392" y="112395"/>
                  </a:cubicBezTo>
                  <a:cubicBezTo>
                    <a:pt x="224392" y="50482"/>
                    <a:pt x="173999" y="0"/>
                    <a:pt x="112196" y="0"/>
                  </a:cubicBezTo>
                  <a:cubicBezTo>
                    <a:pt x="50393" y="0"/>
                    <a:pt x="0" y="50482"/>
                    <a:pt x="0" y="112395"/>
                  </a:cubicBezTo>
                  <a:cubicBezTo>
                    <a:pt x="0" y="174307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F7E508D-A51F-0DEC-5086-328538A4CE53}"/>
                </a:ext>
              </a:extLst>
            </p:cNvPr>
            <p:cNvSpPr/>
            <p:nvPr/>
          </p:nvSpPr>
          <p:spPr>
            <a:xfrm rot="392558">
              <a:off x="259924" y="5841807"/>
              <a:ext cx="224392" cy="224790"/>
            </a:xfrm>
            <a:custGeom>
              <a:avLst/>
              <a:gdLst>
                <a:gd name="connsiteX0" fmla="*/ 112196 w 224392"/>
                <a:gd name="connsiteY0" fmla="*/ 224790 h 224790"/>
                <a:gd name="connsiteX1" fmla="*/ 224392 w 224392"/>
                <a:gd name="connsiteY1" fmla="*/ 112395 h 224790"/>
                <a:gd name="connsiteX2" fmla="*/ 112196 w 224392"/>
                <a:gd name="connsiteY2" fmla="*/ 0 h 224790"/>
                <a:gd name="connsiteX3" fmla="*/ 0 w 224392"/>
                <a:gd name="connsiteY3" fmla="*/ 112395 h 224790"/>
                <a:gd name="connsiteX4" fmla="*/ 112196 w 224392"/>
                <a:gd name="connsiteY4" fmla="*/ 224790 h 22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392" h="224790">
                  <a:moveTo>
                    <a:pt x="112196" y="224790"/>
                  </a:moveTo>
                  <a:cubicBezTo>
                    <a:pt x="173999" y="224790"/>
                    <a:pt x="224392" y="174308"/>
                    <a:pt x="224392" y="112395"/>
                  </a:cubicBezTo>
                  <a:cubicBezTo>
                    <a:pt x="224392" y="50483"/>
                    <a:pt x="173999" y="0"/>
                    <a:pt x="112196" y="0"/>
                  </a:cubicBezTo>
                  <a:cubicBezTo>
                    <a:pt x="50393" y="0"/>
                    <a:pt x="0" y="50483"/>
                    <a:pt x="0" y="112395"/>
                  </a:cubicBezTo>
                  <a:cubicBezTo>
                    <a:pt x="0" y="174308"/>
                    <a:pt x="50393" y="224790"/>
                    <a:pt x="112196" y="224790"/>
                  </a:cubicBezTo>
                </a:path>
              </a:pathLst>
            </a:custGeom>
            <a:solidFill>
              <a:srgbClr val="ADC90F"/>
            </a:solidFill>
            <a:ln w="95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4201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5" ma:contentTypeDescription="Utwórz nowy dokument." ma:contentTypeScope="" ma:versionID="529a2d47fae409fd22023f57c4bf395e">
  <xsd:schema xmlns:xsd="http://www.w3.org/2001/XMLSchema" xmlns:xs="http://www.w3.org/2001/XMLSchema" xmlns:p="http://schemas.microsoft.com/office/2006/metadata/properties" xmlns:ns2="c83b6978-a91a-418b-9c71-6d668af4d789" xmlns:ns3="38896886-ed7f-4692-b558-35f65803d681" targetNamespace="http://schemas.microsoft.com/office/2006/metadata/properties" ma:root="true" ma:fieldsID="41621cb3e4a475ad41f63c01b4e08944" ns2:_="" ns3:_="">
    <xsd:import namespace="c83b6978-a91a-418b-9c71-6d668af4d789"/>
    <xsd:import namespace="38896886-ed7f-4692-b558-35f65803d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df511b4e-3975-49a1-a2ef-7f1de735e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886-ed7f-4692-b558-35f65803d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d97741-1323-455a-a59f-e98803ccfed0}" ma:internalName="TaxCatchAll" ma:showField="CatchAllData" ma:web="38896886-ed7f-4692-b558-35f65803d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896886-ed7f-4692-b558-35f65803d681" xsi:nil="true"/>
    <lcf76f155ced4ddcb4097134ff3c332f xmlns="c83b6978-a91a-418b-9c71-6d668af4d7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B4F1E6-0538-4058-A662-C34BAC06C1F4}"/>
</file>

<file path=customXml/itemProps2.xml><?xml version="1.0" encoding="utf-8"?>
<ds:datastoreItem xmlns:ds="http://schemas.openxmlformats.org/officeDocument/2006/customXml" ds:itemID="{DE05C256-3815-442C-9C39-51F687EE2186}"/>
</file>

<file path=customXml/itemProps3.xml><?xml version="1.0" encoding="utf-8"?>
<ds:datastoreItem xmlns:ds="http://schemas.openxmlformats.org/officeDocument/2006/customXml" ds:itemID="{7C068472-AB36-447F-A3A2-AD63D2EA003C}"/>
</file>

<file path=docProps/app.xml><?xml version="1.0" encoding="utf-8"?>
<Properties xmlns="http://schemas.openxmlformats.org/officeDocument/2006/extended-properties" xmlns:vt="http://schemas.openxmlformats.org/officeDocument/2006/docPropsVTypes">
  <TotalTime>11557</TotalTime>
  <Words>952</Words>
  <Application>Microsoft Macintosh PowerPoint</Application>
  <PresentationFormat>Widescreen</PresentationFormat>
  <Paragraphs>104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HK Grotesk Medium</vt:lpstr>
      <vt:lpstr>Calibri</vt:lpstr>
      <vt:lpstr>Arial</vt:lpstr>
      <vt:lpstr>HK Grotesk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Andrzej Kubatko</cp:lastModifiedBy>
  <cp:revision>123</cp:revision>
  <dcterms:created xsi:type="dcterms:W3CDTF">2021-08-08T20:07:43Z</dcterms:created>
  <dcterms:modified xsi:type="dcterms:W3CDTF">2022-09-21T21:12:03Z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