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79" r:id="rId14"/>
  </p:sldIdLst>
  <p:sldSz cx="12192000" cy="6858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HK Grotesk" charset="0"/>
      <p:regular r:id="rId20"/>
      <p:bold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1980" userDrawn="1">
          <p15:clr>
            <a:srgbClr val="A4A3A4"/>
          </p15:clr>
        </p15:guide>
        <p15:guide id="3" pos="1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B7F"/>
    <a:srgbClr val="AF71A2"/>
    <a:srgbClr val="EEA02D"/>
    <a:srgbClr val="EE9F2D"/>
    <a:srgbClr val="FF9300"/>
    <a:srgbClr val="21A7BC"/>
    <a:srgbClr val="E2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5"/>
    <p:restoredTop sz="86390"/>
  </p:normalViewPr>
  <p:slideViewPr>
    <p:cSldViewPr snapToGrid="0" snapToObjects="1">
      <p:cViewPr>
        <p:scale>
          <a:sx n="111" d="100"/>
          <a:sy n="111" d="100"/>
        </p:scale>
        <p:origin x="-2724" y="-1272"/>
      </p:cViewPr>
      <p:guideLst>
        <p:guide orient="horz" pos="4320"/>
        <p:guide pos="1980"/>
        <p:guide pos="1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ABE7D-6998-364D-98AE-6A54E00EBE4A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2F515-6073-BC44-A5A6-182D025BD41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722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1955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755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63415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24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2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39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199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74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6314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213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7312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2F515-6073-BC44-A5A6-182D025BD414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14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6E35AF-9799-0245-92D6-0286ED9D3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7EE05-34FE-4546-8910-F9FD5C9F2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E8B479-88D5-9D49-8880-7B23A1AC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BF55B8-A9AC-D241-8732-E1518E43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8380C9-25FA-C348-88EE-DD0ABAB4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38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C52BE-6D5A-6C49-B93D-F12EB83BB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BF9396-817B-2644-94DE-40BDA5FE2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5269C-3812-A04A-968A-71EBA981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0A3507-B771-3943-B334-A0E80806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DEBF19-FD0A-8240-85A6-5EAB1B9B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6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4D1D55D-9644-9E4C-8E3A-0EF462C0A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6E7A5FB-BD9B-514C-9ABC-476E8F1E4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0D023D-FC67-0841-A2B8-895770967F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1D6A91-6B17-A64D-B45C-5F714EB0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8CC527-8223-B446-817F-11CEBA6C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08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760C07-806A-6B48-A91E-74C15B6D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5B7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D0BEC0-B6A6-3748-B08E-B7154B75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B908D3-FA4E-024E-AEFF-074F2DB2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23DFB-8E9F-1845-B452-27961536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EB726B-F090-624D-9FD1-1E020880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236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26DAB-6CEB-7940-828C-42139C66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FA523D-A309-2B42-9E8E-EA50BFDE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469BD4-5603-2C46-ABC1-FA343537A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3A7FAB-8CD0-534F-BC60-7ACC412A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F1914-0919-CC44-945B-26F0FF37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292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76965-334E-DD47-B544-224900DD1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059217-F8B7-AA47-B91A-4D43D2F47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3ADC64-9598-0949-8D8C-0C76F70E1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78C7C-D845-B64F-8AFE-6587E924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72E4AF-0578-1F49-9940-70ACDFF10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6E8767-8A3A-D64A-80E0-A0300300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423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079F2-2ED9-CA4C-B979-169187CB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2DF1FA-53E9-8C46-95A4-162064412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2A2D02-F773-E84E-B4CC-2E4763F0A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FBF91E3-6358-E441-8AAF-B95640CBF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99A7BB-34B5-4840-A290-C4082EFA4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BA78300-F3A3-0448-9B57-BF23A9863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ADC6B0-C980-D943-940D-4815B17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4667B21-7E15-3B45-AADF-CC96C231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1798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7AD30-BAA8-E846-B6FE-4AF27D61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F4D2E3C-805C-DE41-8D82-C2F06788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4D62E1-B398-8841-9091-74687DB9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9830F9-4D34-2F4C-9935-9DCB92B2A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719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16B37-8095-9F4D-A30C-8CA456AA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C770C34-59ED-3647-BC82-6FB83EB5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617DE3-3D6A-8548-BC47-569605FA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538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14875-1134-F54B-92BE-DE018D494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EA9B72-9EF9-0348-9555-9F4BCE5D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11EF6B-7F6E-E547-BFCF-DEB225999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E3EF73-54F1-8143-9B3A-74EC100CAE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B36B1-0379-7C4D-B761-AD612FB0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8D188B-AEFF-3E4D-AF24-4736DB06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715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10C8C-921F-B349-8B85-98A1B60BA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A847AAB-21D5-0F42-9DE7-FC0F86313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31B2E9-AB77-704B-9651-E6FD42502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E6C017-2C1F-2540-A6BE-6856D9D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B3F1E-B6EE-1D43-9458-5CE062DC1A10}" type="datetimeFigureOut">
              <a:rPr lang="x-none" smtClean="0"/>
              <a:t>02.09.2023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ABE84C-969D-1D4C-8B51-984D7C09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0C160D-3DBB-DC4F-A174-84C1F05C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CD2A29-BD80-CE4B-999C-DFD28EEC91B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985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78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K Grotes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K Grotes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K Grotes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K Grotes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K Grotes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K Grotes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DBB759-3B5F-7E4D-AC59-789E2FDA3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4" y="227968"/>
            <a:ext cx="2945219" cy="6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3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DD16F1-6A6E-9ECB-271B-1666FA933B1A}"/>
              </a:ext>
            </a:extLst>
          </p:cNvPr>
          <p:cNvSpPr txBox="1"/>
          <p:nvPr/>
        </p:nvSpPr>
        <p:spPr>
          <a:xfrm>
            <a:off x="278701" y="1667680"/>
            <a:ext cx="40733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„Wstrzymał słońce, ruszył ziemię. </a:t>
            </a:r>
          </a:p>
          <a:p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Polskie go wydało plemię”</a:t>
            </a:r>
          </a:p>
          <a:p>
            <a:endParaRPr lang="pl-PL" sz="2000" b="1" dirty="0">
              <a:solidFill>
                <a:srgbClr val="005B7F"/>
              </a:solidFill>
              <a:latin typeface="HK Grotesk" pitchFamily="2" charset="77"/>
            </a:endParaRPr>
          </a:p>
          <a:p>
            <a:pPr algn="r"/>
            <a:r>
              <a:rPr lang="pl-PL" b="1" dirty="0">
                <a:solidFill>
                  <a:srgbClr val="005B7F"/>
                </a:solidFill>
                <a:latin typeface="HK Grotesk" pitchFamily="2" charset="77"/>
              </a:rPr>
              <a:t>Jan Nepomucen Kamiński 1828 r.</a:t>
            </a:r>
          </a:p>
        </p:txBody>
      </p:sp>
      <p:pic>
        <p:nvPicPr>
          <p:cNvPr id="7" name="Obraz 1">
            <a:extLst>
              <a:ext uri="{FF2B5EF4-FFF2-40B4-BE49-F238E27FC236}">
                <a16:creationId xmlns:a16="http://schemas.microsoft.com/office/drawing/2014/main" xmlns="" id="{92E528BC-DA4E-ECBD-CC40-51445A946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403" y="-4409"/>
            <a:ext cx="5833639" cy="6863104"/>
          </a:xfrm>
          <a:prstGeom prst="rect">
            <a:avLst/>
          </a:prstGeom>
          <a:ln w="7620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7465AD-E03B-0117-20C0-C8CD5F0D6F95}"/>
              </a:ext>
            </a:extLst>
          </p:cNvPr>
          <p:cNvSpPr txBox="1"/>
          <p:nvPr/>
        </p:nvSpPr>
        <p:spPr>
          <a:xfrm>
            <a:off x="8215307" y="6430662"/>
            <a:ext cx="3440400" cy="246221"/>
          </a:xfrm>
          <a:prstGeom prst="rect">
            <a:avLst/>
          </a:prstGeom>
          <a:solidFill>
            <a:schemeClr val="bg1"/>
          </a:solidFill>
          <a:ln w="6350">
            <a:solidFill>
              <a:srgbClr val="005B7F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pl.wikipedia.org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wiki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/Miko%C5%82aj_Kopernik</a:t>
            </a:r>
          </a:p>
        </p:txBody>
      </p:sp>
    </p:spTree>
    <p:extLst>
      <p:ext uri="{BB962C8B-B14F-4D97-AF65-F5344CB8AC3E}">
        <p14:creationId xmlns:p14="http://schemas.microsoft.com/office/powerpoint/2010/main" val="38046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pic>
        <p:nvPicPr>
          <p:cNvPr id="5" name="Obraz 8">
            <a:extLst>
              <a:ext uri="{FF2B5EF4-FFF2-40B4-BE49-F238E27FC236}">
                <a16:creationId xmlns:a16="http://schemas.microsoft.com/office/drawing/2014/main" xmlns="" id="{06AF1C7C-48A8-BED1-DFED-7CD6EE48E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0" y="-122719"/>
            <a:ext cx="9105285" cy="6980719"/>
          </a:xfrm>
          <a:prstGeom prst="rect">
            <a:avLst/>
          </a:prstGeom>
          <a:ln w="762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0FC2857-7C9C-5009-0723-7C9948F2E82D}"/>
              </a:ext>
            </a:extLst>
          </p:cNvPr>
          <p:cNvSpPr txBox="1"/>
          <p:nvPr/>
        </p:nvSpPr>
        <p:spPr>
          <a:xfrm>
            <a:off x="278702" y="1667680"/>
            <a:ext cx="281979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Skarbiec Kopernika (Collegium </a:t>
            </a:r>
            <a:r>
              <a:rPr lang="pl-PL" sz="2000" b="1" dirty="0" err="1">
                <a:solidFill>
                  <a:srgbClr val="005B7F"/>
                </a:solidFill>
                <a:latin typeface="HK Grotesk" pitchFamily="2" charset="77"/>
              </a:rPr>
              <a:t>Maius</a:t>
            </a:r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) 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maius.uj.edu.pl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/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en_GB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/wystawy/stale/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pokoj-kopernika</a:t>
            </a:r>
            <a:endParaRPr lang="pl-PL" sz="1100" dirty="0">
              <a:solidFill>
                <a:srgbClr val="005B7F"/>
              </a:solidFill>
              <a:latin typeface="HK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437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sp>
        <p:nvSpPr>
          <p:cNvPr id="7" name="Prostokąt 4">
            <a:extLst>
              <a:ext uri="{FF2B5EF4-FFF2-40B4-BE49-F238E27FC236}">
                <a16:creationId xmlns:a16="http://schemas.microsoft.com/office/drawing/2014/main" xmlns="" id="{A96BE080-FD24-9C46-91C5-2B2EB8E2E7DB}"/>
              </a:ext>
            </a:extLst>
          </p:cNvPr>
          <p:cNvSpPr/>
          <p:nvPr/>
        </p:nvSpPr>
        <p:spPr>
          <a:xfrm>
            <a:off x="2294382" y="2024092"/>
            <a:ext cx="7949213" cy="1938992"/>
          </a:xfrm>
          <a:prstGeom prst="rect">
            <a:avLst/>
          </a:prstGeom>
          <a:ln w="12700">
            <a:solidFill>
              <a:srgbClr val="E21C2D"/>
            </a:solidFill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C00000"/>
                </a:solidFill>
                <a:latin typeface="HK Grotesk" pitchFamily="2" charset="77"/>
              </a:rPr>
              <a:t>Zadanie domowe:</a:t>
            </a:r>
          </a:p>
          <a:p>
            <a:endParaRPr lang="pl-PL" sz="2000" b="1" dirty="0">
              <a:solidFill>
                <a:srgbClr val="C00000"/>
              </a:solidFill>
              <a:latin typeface="HK Grotesk" pitchFamily="2" charset="77"/>
            </a:endParaRPr>
          </a:p>
          <a:p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Za 20 lat będziemy obchodzić 500-lecie wydania „De </a:t>
            </a:r>
            <a:r>
              <a:rPr lang="pl-PL" sz="2000" b="1" dirty="0" err="1">
                <a:solidFill>
                  <a:srgbClr val="005B7F"/>
                </a:solidFill>
                <a:latin typeface="HK Grotesk" pitchFamily="2" charset="77"/>
              </a:rPr>
              <a:t>revolutnibus</a:t>
            </a:r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 </a:t>
            </a:r>
            <a:r>
              <a:rPr lang="pl-PL" sz="2000" b="1" dirty="0" err="1">
                <a:solidFill>
                  <a:srgbClr val="005B7F"/>
                </a:solidFill>
                <a:latin typeface="HK Grotesk" pitchFamily="2" charset="77"/>
              </a:rPr>
              <a:t>orbium</a:t>
            </a:r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 </a:t>
            </a:r>
            <a:r>
              <a:rPr lang="pl-PL" sz="2000" b="1" dirty="0" err="1">
                <a:solidFill>
                  <a:srgbClr val="005B7F"/>
                </a:solidFill>
                <a:latin typeface="HK Grotesk" pitchFamily="2" charset="77"/>
              </a:rPr>
              <a:t>celestium</a:t>
            </a:r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” i śmierci Mikołaja Kopernika. </a:t>
            </a:r>
          </a:p>
          <a:p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Jakie masz propozycje form obchodów? Odpowiedz w punktach </a:t>
            </a:r>
            <a:b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</a:br>
            <a:r>
              <a:rPr lang="pl-PL" sz="2000" b="1" dirty="0">
                <a:solidFill>
                  <a:srgbClr val="005B7F"/>
                </a:solidFill>
                <a:latin typeface="HK Grotesk" pitchFamily="2" charset="77"/>
              </a:rPr>
              <a:t>z objaśnieniem.</a:t>
            </a:r>
          </a:p>
        </p:txBody>
      </p:sp>
    </p:spTree>
    <p:extLst>
      <p:ext uri="{BB962C8B-B14F-4D97-AF65-F5344CB8AC3E}">
        <p14:creationId xmlns:p14="http://schemas.microsoft.com/office/powerpoint/2010/main" val="6710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458B484-2CA0-444D-A85B-5877ABB9F6B0}"/>
              </a:ext>
            </a:extLst>
          </p:cNvPr>
          <p:cNvSpPr txBox="1"/>
          <p:nvPr/>
        </p:nvSpPr>
        <p:spPr>
          <a:xfrm>
            <a:off x="13826067" y="35644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217841C1-8D80-2E44-915A-5233CFA20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-84667" y="-316393"/>
            <a:ext cx="12598400" cy="7432579"/>
          </a:xfrm>
          <a:prstGeom prst="rect">
            <a:avLst/>
          </a:prstGeom>
        </p:spPr>
      </p:pic>
      <p:grpSp>
        <p:nvGrpSpPr>
          <p:cNvPr id="25" name="Graphic 32">
            <a:extLst>
              <a:ext uri="{FF2B5EF4-FFF2-40B4-BE49-F238E27FC236}">
                <a16:creationId xmlns:a16="http://schemas.microsoft.com/office/drawing/2014/main" xmlns="" id="{C8184050-3646-2643-B611-83DD89B42A51}"/>
              </a:ext>
            </a:extLst>
          </p:cNvPr>
          <p:cNvGrpSpPr/>
          <p:nvPr/>
        </p:nvGrpSpPr>
        <p:grpSpPr>
          <a:xfrm>
            <a:off x="4821868" y="3749133"/>
            <a:ext cx="2417134" cy="784992"/>
            <a:chOff x="620451" y="71648"/>
            <a:chExt cx="5540112" cy="1799216"/>
          </a:xfrm>
          <a:solidFill>
            <a:srgbClr val="000000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xmlns="" id="{DD55AB8F-3F79-B047-B85F-E72C930532E1}"/>
                </a:ext>
              </a:extLst>
            </p:cNvPr>
            <p:cNvSpPr/>
            <p:nvPr/>
          </p:nvSpPr>
          <p:spPr>
            <a:xfrm>
              <a:off x="1118248" y="565412"/>
              <a:ext cx="1190148" cy="1305452"/>
            </a:xfrm>
            <a:custGeom>
              <a:avLst/>
              <a:gdLst>
                <a:gd name="connsiteX0" fmla="*/ 661430 w 1190148"/>
                <a:gd name="connsiteY0" fmla="*/ 1305453 h 1305452"/>
                <a:gd name="connsiteX1" fmla="*/ 181750 w 1190148"/>
                <a:gd name="connsiteY1" fmla="*/ 1101732 h 1305452"/>
                <a:gd name="connsiteX2" fmla="*/ 919 w 1190148"/>
                <a:gd name="connsiteY2" fmla="*/ 617181 h 1305452"/>
                <a:gd name="connsiteX3" fmla="*/ 639540 w 1190148"/>
                <a:gd name="connsiteY3" fmla="*/ 307 h 1305452"/>
                <a:gd name="connsiteX4" fmla="*/ 1143014 w 1190148"/>
                <a:gd name="connsiteY4" fmla="*/ 205932 h 1305452"/>
                <a:gd name="connsiteX5" fmla="*/ 1138255 w 1190148"/>
                <a:gd name="connsiteY5" fmla="*/ 446779 h 1305452"/>
                <a:gd name="connsiteX6" fmla="*/ 929823 w 1190148"/>
                <a:gd name="connsiteY6" fmla="*/ 652404 h 1305452"/>
                <a:gd name="connsiteX7" fmla="*/ 1138255 w 1190148"/>
                <a:gd name="connsiteY7" fmla="*/ 858028 h 1305452"/>
                <a:gd name="connsiteX8" fmla="*/ 1142062 w 1190148"/>
                <a:gd name="connsiteY8" fmla="*/ 1100780 h 1305452"/>
                <a:gd name="connsiteX9" fmla="*/ 661430 w 1190148"/>
                <a:gd name="connsiteY9" fmla="*/ 1305453 h 1305452"/>
                <a:gd name="connsiteX10" fmla="*/ 661430 w 1190148"/>
                <a:gd name="connsiteY10" fmla="*/ 86936 h 1305452"/>
                <a:gd name="connsiteX11" fmla="*/ 643347 w 1190148"/>
                <a:gd name="connsiteY11" fmla="*/ 86936 h 1305452"/>
                <a:gd name="connsiteX12" fmla="*/ 89431 w 1190148"/>
                <a:gd name="connsiteY12" fmla="*/ 621941 h 1305452"/>
                <a:gd name="connsiteX13" fmla="*/ 245517 w 1190148"/>
                <a:gd name="connsiteY13" fmla="*/ 1041758 h 1305452"/>
                <a:gd name="connsiteX14" fmla="*/ 661430 w 1190148"/>
                <a:gd name="connsiteY14" fmla="*/ 1217872 h 1305452"/>
                <a:gd name="connsiteX15" fmla="*/ 1077343 w 1190148"/>
                <a:gd name="connsiteY15" fmla="*/ 1040806 h 1305452"/>
                <a:gd name="connsiteX16" fmla="*/ 1075440 w 1190148"/>
                <a:gd name="connsiteY16" fmla="*/ 919906 h 1305452"/>
                <a:gd name="connsiteX17" fmla="*/ 867007 w 1190148"/>
                <a:gd name="connsiteY17" fmla="*/ 714282 h 1305452"/>
                <a:gd name="connsiteX18" fmla="*/ 673803 w 1190148"/>
                <a:gd name="connsiteY18" fmla="*/ 904675 h 1305452"/>
                <a:gd name="connsiteX19" fmla="*/ 553883 w 1190148"/>
                <a:gd name="connsiteY19" fmla="*/ 928474 h 1305452"/>
                <a:gd name="connsiteX20" fmla="*/ 485357 w 1190148"/>
                <a:gd name="connsiteY20" fmla="*/ 827566 h 1305452"/>
                <a:gd name="connsiteX21" fmla="*/ 485357 w 1190148"/>
                <a:gd name="connsiteY21" fmla="*/ 476290 h 1305452"/>
                <a:gd name="connsiteX22" fmla="*/ 552931 w 1190148"/>
                <a:gd name="connsiteY22" fmla="*/ 375382 h 1305452"/>
                <a:gd name="connsiteX23" fmla="*/ 672851 w 1190148"/>
                <a:gd name="connsiteY23" fmla="*/ 399181 h 1305452"/>
                <a:gd name="connsiteX24" fmla="*/ 866056 w 1190148"/>
                <a:gd name="connsiteY24" fmla="*/ 589574 h 1305452"/>
                <a:gd name="connsiteX25" fmla="*/ 1074488 w 1190148"/>
                <a:gd name="connsiteY25" fmla="*/ 383949 h 1305452"/>
                <a:gd name="connsiteX26" fmla="*/ 1077343 w 1190148"/>
                <a:gd name="connsiteY26" fmla="*/ 264001 h 1305452"/>
                <a:gd name="connsiteX27" fmla="*/ 661430 w 1190148"/>
                <a:gd name="connsiteY27" fmla="*/ 86936 h 1305452"/>
                <a:gd name="connsiteX28" fmla="*/ 596712 w 1190148"/>
                <a:gd name="connsiteY28" fmla="*/ 455347 h 1305452"/>
                <a:gd name="connsiteX29" fmla="*/ 588146 w 1190148"/>
                <a:gd name="connsiteY29" fmla="*/ 457251 h 1305452"/>
                <a:gd name="connsiteX30" fmla="*/ 574821 w 1190148"/>
                <a:gd name="connsiteY30" fmla="*/ 477242 h 1305452"/>
                <a:gd name="connsiteX31" fmla="*/ 574821 w 1190148"/>
                <a:gd name="connsiteY31" fmla="*/ 828518 h 1305452"/>
                <a:gd name="connsiteX32" fmla="*/ 588146 w 1190148"/>
                <a:gd name="connsiteY32" fmla="*/ 848509 h 1305452"/>
                <a:gd name="connsiteX33" fmla="*/ 611940 w 1190148"/>
                <a:gd name="connsiteY33" fmla="*/ 843749 h 1305452"/>
                <a:gd name="connsiteX34" fmla="*/ 805144 w 1190148"/>
                <a:gd name="connsiteY34" fmla="*/ 653356 h 1305452"/>
                <a:gd name="connsiteX35" fmla="*/ 611940 w 1190148"/>
                <a:gd name="connsiteY35" fmla="*/ 462963 h 1305452"/>
                <a:gd name="connsiteX36" fmla="*/ 596712 w 1190148"/>
                <a:gd name="connsiteY36" fmla="*/ 455347 h 13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0148" h="1305452">
                  <a:moveTo>
                    <a:pt x="661430" y="1305453"/>
                  </a:moveTo>
                  <a:cubicBezTo>
                    <a:pt x="478695" y="1305453"/>
                    <a:pt x="307381" y="1233103"/>
                    <a:pt x="181750" y="1101732"/>
                  </a:cubicBezTo>
                  <a:cubicBezTo>
                    <a:pt x="56120" y="970361"/>
                    <a:pt x="-8599" y="799007"/>
                    <a:pt x="919" y="617181"/>
                  </a:cubicBezTo>
                  <a:cubicBezTo>
                    <a:pt x="19002" y="282089"/>
                    <a:pt x="299767" y="10778"/>
                    <a:pt x="639540" y="307"/>
                  </a:cubicBezTo>
                  <a:cubicBezTo>
                    <a:pt x="828937" y="-5405"/>
                    <a:pt x="1012625" y="68848"/>
                    <a:pt x="1143014" y="205932"/>
                  </a:cubicBezTo>
                  <a:cubicBezTo>
                    <a:pt x="1206781" y="272569"/>
                    <a:pt x="1204877" y="381093"/>
                    <a:pt x="1138255" y="446779"/>
                  </a:cubicBezTo>
                  <a:lnTo>
                    <a:pt x="929823" y="652404"/>
                  </a:lnTo>
                  <a:lnTo>
                    <a:pt x="1138255" y="858028"/>
                  </a:lnTo>
                  <a:cubicBezTo>
                    <a:pt x="1205829" y="925618"/>
                    <a:pt x="1207733" y="1031286"/>
                    <a:pt x="1142062" y="1100780"/>
                  </a:cubicBezTo>
                  <a:cubicBezTo>
                    <a:pt x="1015480" y="1233103"/>
                    <a:pt x="845117" y="1305453"/>
                    <a:pt x="661430" y="1305453"/>
                  </a:cubicBezTo>
                  <a:moveTo>
                    <a:pt x="661430" y="86936"/>
                  </a:moveTo>
                  <a:cubicBezTo>
                    <a:pt x="655720" y="86936"/>
                    <a:pt x="649058" y="86936"/>
                    <a:pt x="643347" y="86936"/>
                  </a:cubicBezTo>
                  <a:cubicBezTo>
                    <a:pt x="348306" y="96455"/>
                    <a:pt x="104659" y="330639"/>
                    <a:pt x="89431" y="621941"/>
                  </a:cubicBezTo>
                  <a:cubicBezTo>
                    <a:pt x="80865" y="779015"/>
                    <a:pt x="137018" y="927522"/>
                    <a:pt x="245517" y="1041758"/>
                  </a:cubicBezTo>
                  <a:cubicBezTo>
                    <a:pt x="354968" y="1155042"/>
                    <a:pt x="502489" y="1217872"/>
                    <a:pt x="661430" y="1217872"/>
                  </a:cubicBezTo>
                  <a:cubicBezTo>
                    <a:pt x="820372" y="1217872"/>
                    <a:pt x="967892" y="1155042"/>
                    <a:pt x="1077343" y="1040806"/>
                  </a:cubicBezTo>
                  <a:cubicBezTo>
                    <a:pt x="1110654" y="1006535"/>
                    <a:pt x="1109703" y="953225"/>
                    <a:pt x="1075440" y="919906"/>
                  </a:cubicBezTo>
                  <a:lnTo>
                    <a:pt x="867007" y="714282"/>
                  </a:lnTo>
                  <a:lnTo>
                    <a:pt x="673803" y="904675"/>
                  </a:lnTo>
                  <a:cubicBezTo>
                    <a:pt x="642395" y="936090"/>
                    <a:pt x="594808" y="945609"/>
                    <a:pt x="553883" y="928474"/>
                  </a:cubicBezTo>
                  <a:cubicBezTo>
                    <a:pt x="512958" y="911339"/>
                    <a:pt x="485357" y="872308"/>
                    <a:pt x="485357" y="827566"/>
                  </a:cubicBezTo>
                  <a:lnTo>
                    <a:pt x="485357" y="476290"/>
                  </a:lnTo>
                  <a:cubicBezTo>
                    <a:pt x="485357" y="432500"/>
                    <a:pt x="512006" y="392517"/>
                    <a:pt x="552931" y="375382"/>
                  </a:cubicBezTo>
                  <a:cubicBezTo>
                    <a:pt x="593856" y="358246"/>
                    <a:pt x="641444" y="367766"/>
                    <a:pt x="672851" y="399181"/>
                  </a:cubicBezTo>
                  <a:lnTo>
                    <a:pt x="866056" y="589574"/>
                  </a:lnTo>
                  <a:lnTo>
                    <a:pt x="1074488" y="383949"/>
                  </a:lnTo>
                  <a:cubicBezTo>
                    <a:pt x="1106847" y="351582"/>
                    <a:pt x="1108751" y="296368"/>
                    <a:pt x="1077343" y="264001"/>
                  </a:cubicBezTo>
                  <a:cubicBezTo>
                    <a:pt x="970748" y="151670"/>
                    <a:pt x="819420" y="86936"/>
                    <a:pt x="661430" y="86936"/>
                  </a:cubicBezTo>
                  <a:moveTo>
                    <a:pt x="596712" y="455347"/>
                  </a:moveTo>
                  <a:cubicBezTo>
                    <a:pt x="592905" y="455347"/>
                    <a:pt x="590049" y="456299"/>
                    <a:pt x="588146" y="457251"/>
                  </a:cubicBezTo>
                  <a:cubicBezTo>
                    <a:pt x="584339" y="459155"/>
                    <a:pt x="574821" y="463914"/>
                    <a:pt x="574821" y="477242"/>
                  </a:cubicBezTo>
                  <a:lnTo>
                    <a:pt x="574821" y="828518"/>
                  </a:lnTo>
                  <a:cubicBezTo>
                    <a:pt x="574821" y="841845"/>
                    <a:pt x="584339" y="846605"/>
                    <a:pt x="588146" y="848509"/>
                  </a:cubicBezTo>
                  <a:cubicBezTo>
                    <a:pt x="591953" y="850413"/>
                    <a:pt x="602422" y="853269"/>
                    <a:pt x="611940" y="843749"/>
                  </a:cubicBezTo>
                  <a:lnTo>
                    <a:pt x="805144" y="653356"/>
                  </a:lnTo>
                  <a:lnTo>
                    <a:pt x="611940" y="462963"/>
                  </a:lnTo>
                  <a:cubicBezTo>
                    <a:pt x="606229" y="457251"/>
                    <a:pt x="601470" y="455347"/>
                    <a:pt x="596712" y="455347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F1E07192-816A-3B43-9765-501E9FDF0AD3}"/>
                </a:ext>
              </a:extLst>
            </p:cNvPr>
            <p:cNvSpPr/>
            <p:nvPr/>
          </p:nvSpPr>
          <p:spPr>
            <a:xfrm>
              <a:off x="2722858" y="1322532"/>
              <a:ext cx="3437706" cy="336044"/>
            </a:xfrm>
            <a:custGeom>
              <a:avLst/>
              <a:gdLst>
                <a:gd name="connsiteX0" fmla="*/ 102789 w 3437706"/>
                <a:gd name="connsiteY0" fmla="*/ 270358 h 336044"/>
                <a:gd name="connsiteX1" fmla="*/ 267441 w 3437706"/>
                <a:gd name="connsiteY1" fmla="*/ 23799 h 336044"/>
                <a:gd name="connsiteX2" fmla="*/ 267441 w 3437706"/>
                <a:gd name="connsiteY2" fmla="*/ 5712 h 336044"/>
                <a:gd name="connsiteX3" fmla="*/ 20939 w 3437706"/>
                <a:gd name="connsiteY3" fmla="*/ 5712 h 336044"/>
                <a:gd name="connsiteX4" fmla="*/ 20939 w 3437706"/>
                <a:gd name="connsiteY4" fmla="*/ 65686 h 336044"/>
                <a:gd name="connsiteX5" fmla="*/ 164652 w 3437706"/>
                <a:gd name="connsiteY5" fmla="*/ 65686 h 336044"/>
                <a:gd name="connsiteX6" fmla="*/ 0 w 3437706"/>
                <a:gd name="connsiteY6" fmla="*/ 312245 h 336044"/>
                <a:gd name="connsiteX7" fmla="*/ 0 w 3437706"/>
                <a:gd name="connsiteY7" fmla="*/ 330332 h 336044"/>
                <a:gd name="connsiteX8" fmla="*/ 268392 w 3437706"/>
                <a:gd name="connsiteY8" fmla="*/ 330332 h 336044"/>
                <a:gd name="connsiteX9" fmla="*/ 268392 w 3437706"/>
                <a:gd name="connsiteY9" fmla="*/ 270358 h 336044"/>
                <a:gd name="connsiteX10" fmla="*/ 102789 w 3437706"/>
                <a:gd name="connsiteY10" fmla="*/ 270358 h 336044"/>
                <a:gd name="connsiteX11" fmla="*/ 759493 w 3437706"/>
                <a:gd name="connsiteY11" fmla="*/ 0 h 336044"/>
                <a:gd name="connsiteX12" fmla="*/ 620538 w 3437706"/>
                <a:gd name="connsiteY12" fmla="*/ 175162 h 336044"/>
                <a:gd name="connsiteX13" fmla="*/ 481583 w 3437706"/>
                <a:gd name="connsiteY13" fmla="*/ 0 h 336044"/>
                <a:gd name="connsiteX14" fmla="*/ 459693 w 3437706"/>
                <a:gd name="connsiteY14" fmla="*/ 0 h 336044"/>
                <a:gd name="connsiteX15" fmla="*/ 459693 w 3437706"/>
                <a:gd name="connsiteY15" fmla="*/ 330332 h 336044"/>
                <a:gd name="connsiteX16" fmla="*/ 527267 w 3437706"/>
                <a:gd name="connsiteY16" fmla="*/ 330332 h 336044"/>
                <a:gd name="connsiteX17" fmla="*/ 527267 w 3437706"/>
                <a:gd name="connsiteY17" fmla="*/ 157074 h 336044"/>
                <a:gd name="connsiteX18" fmla="*/ 610069 w 3437706"/>
                <a:gd name="connsiteY18" fmla="*/ 258935 h 336044"/>
                <a:gd name="connsiteX19" fmla="*/ 631960 w 3437706"/>
                <a:gd name="connsiteY19" fmla="*/ 258935 h 336044"/>
                <a:gd name="connsiteX20" fmla="*/ 714761 w 3437706"/>
                <a:gd name="connsiteY20" fmla="*/ 157074 h 336044"/>
                <a:gd name="connsiteX21" fmla="*/ 714761 w 3437706"/>
                <a:gd name="connsiteY21" fmla="*/ 330332 h 336044"/>
                <a:gd name="connsiteX22" fmla="*/ 782335 w 3437706"/>
                <a:gd name="connsiteY22" fmla="*/ 330332 h 336044"/>
                <a:gd name="connsiteX23" fmla="*/ 782335 w 3437706"/>
                <a:gd name="connsiteY23" fmla="*/ 0 h 336044"/>
                <a:gd name="connsiteX24" fmla="*/ 759493 w 3437706"/>
                <a:gd name="connsiteY24" fmla="*/ 0 h 336044"/>
                <a:gd name="connsiteX25" fmla="*/ 1065004 w 3437706"/>
                <a:gd name="connsiteY25" fmla="*/ 330332 h 336044"/>
                <a:gd name="connsiteX26" fmla="*/ 1137336 w 3437706"/>
                <a:gd name="connsiteY26" fmla="*/ 330332 h 336044"/>
                <a:gd name="connsiteX27" fmla="*/ 990768 w 3437706"/>
                <a:gd name="connsiteY27" fmla="*/ 0 h 336044"/>
                <a:gd name="connsiteX28" fmla="*/ 967926 w 3437706"/>
                <a:gd name="connsiteY28" fmla="*/ 0 h 336044"/>
                <a:gd name="connsiteX29" fmla="*/ 821357 w 3437706"/>
                <a:gd name="connsiteY29" fmla="*/ 330332 h 336044"/>
                <a:gd name="connsiteX30" fmla="*/ 893690 w 3437706"/>
                <a:gd name="connsiteY30" fmla="*/ 330332 h 336044"/>
                <a:gd name="connsiteX31" fmla="*/ 911773 w 3437706"/>
                <a:gd name="connsiteY31" fmla="*/ 288446 h 336044"/>
                <a:gd name="connsiteX32" fmla="*/ 1045969 w 3437706"/>
                <a:gd name="connsiteY32" fmla="*/ 288446 h 336044"/>
                <a:gd name="connsiteX33" fmla="*/ 1065004 w 3437706"/>
                <a:gd name="connsiteY33" fmla="*/ 330332 h 336044"/>
                <a:gd name="connsiteX34" fmla="*/ 1023127 w 3437706"/>
                <a:gd name="connsiteY34" fmla="*/ 227520 h 336044"/>
                <a:gd name="connsiteX35" fmla="*/ 935566 w 3437706"/>
                <a:gd name="connsiteY35" fmla="*/ 227520 h 336044"/>
                <a:gd name="connsiteX36" fmla="*/ 979347 w 3437706"/>
                <a:gd name="connsiteY36" fmla="*/ 123756 h 336044"/>
                <a:gd name="connsiteX37" fmla="*/ 1023127 w 3437706"/>
                <a:gd name="connsiteY37" fmla="*/ 227520 h 336044"/>
                <a:gd name="connsiteX38" fmla="*/ 1245836 w 3437706"/>
                <a:gd name="connsiteY38" fmla="*/ 270358 h 336044"/>
                <a:gd name="connsiteX39" fmla="*/ 1245836 w 3437706"/>
                <a:gd name="connsiteY39" fmla="*/ 202769 h 336044"/>
                <a:gd name="connsiteX40" fmla="*/ 1344817 w 3437706"/>
                <a:gd name="connsiteY40" fmla="*/ 158026 h 336044"/>
                <a:gd name="connsiteX41" fmla="*/ 1344817 w 3437706"/>
                <a:gd name="connsiteY41" fmla="*/ 98052 h 336044"/>
                <a:gd name="connsiteX42" fmla="*/ 1245836 w 3437706"/>
                <a:gd name="connsiteY42" fmla="*/ 142795 h 336044"/>
                <a:gd name="connsiteX43" fmla="*/ 1245836 w 3437706"/>
                <a:gd name="connsiteY43" fmla="*/ 6664 h 336044"/>
                <a:gd name="connsiteX44" fmla="*/ 1178262 w 3437706"/>
                <a:gd name="connsiteY44" fmla="*/ 6664 h 336044"/>
                <a:gd name="connsiteX45" fmla="*/ 1178262 w 3437706"/>
                <a:gd name="connsiteY45" fmla="*/ 170402 h 336044"/>
                <a:gd name="connsiteX46" fmla="*/ 1142095 w 3437706"/>
                <a:gd name="connsiteY46" fmla="*/ 186585 h 336044"/>
                <a:gd name="connsiteX47" fmla="*/ 1142095 w 3437706"/>
                <a:gd name="connsiteY47" fmla="*/ 246559 h 336044"/>
                <a:gd name="connsiteX48" fmla="*/ 1178262 w 3437706"/>
                <a:gd name="connsiteY48" fmla="*/ 230376 h 336044"/>
                <a:gd name="connsiteX49" fmla="*/ 1178262 w 3437706"/>
                <a:gd name="connsiteY49" fmla="*/ 331284 h 336044"/>
                <a:gd name="connsiteX50" fmla="*/ 1389549 w 3437706"/>
                <a:gd name="connsiteY50" fmla="*/ 331284 h 336044"/>
                <a:gd name="connsiteX51" fmla="*/ 1389549 w 3437706"/>
                <a:gd name="connsiteY51" fmla="*/ 271310 h 336044"/>
                <a:gd name="connsiteX52" fmla="*/ 1245836 w 3437706"/>
                <a:gd name="connsiteY52" fmla="*/ 271310 h 336044"/>
                <a:gd name="connsiteX53" fmla="*/ 1583705 w 3437706"/>
                <a:gd name="connsiteY53" fmla="*/ 336044 h 336044"/>
                <a:gd name="connsiteX54" fmla="*/ 1671266 w 3437706"/>
                <a:gd name="connsiteY54" fmla="*/ 314149 h 336044"/>
                <a:gd name="connsiteX55" fmla="*/ 1735033 w 3437706"/>
                <a:gd name="connsiteY55" fmla="*/ 253223 h 336044"/>
                <a:gd name="connsiteX56" fmla="*/ 1758826 w 3437706"/>
                <a:gd name="connsiteY56" fmla="*/ 168498 h 336044"/>
                <a:gd name="connsiteX57" fmla="*/ 1735033 w 3437706"/>
                <a:gd name="connsiteY57" fmla="*/ 82821 h 336044"/>
                <a:gd name="connsiteX58" fmla="*/ 1671266 w 3437706"/>
                <a:gd name="connsiteY58" fmla="*/ 21895 h 336044"/>
                <a:gd name="connsiteX59" fmla="*/ 1583705 w 3437706"/>
                <a:gd name="connsiteY59" fmla="*/ 0 h 336044"/>
                <a:gd name="connsiteX60" fmla="*/ 1496145 w 3437706"/>
                <a:gd name="connsiteY60" fmla="*/ 21895 h 336044"/>
                <a:gd name="connsiteX61" fmla="*/ 1433329 w 3437706"/>
                <a:gd name="connsiteY61" fmla="*/ 82821 h 336044"/>
                <a:gd name="connsiteX62" fmla="*/ 1409536 w 3437706"/>
                <a:gd name="connsiteY62" fmla="*/ 168498 h 336044"/>
                <a:gd name="connsiteX63" fmla="*/ 1433329 w 3437706"/>
                <a:gd name="connsiteY63" fmla="*/ 253223 h 336044"/>
                <a:gd name="connsiteX64" fmla="*/ 1496145 w 3437706"/>
                <a:gd name="connsiteY64" fmla="*/ 314149 h 336044"/>
                <a:gd name="connsiteX65" fmla="*/ 1583705 w 3437706"/>
                <a:gd name="connsiteY65" fmla="*/ 336044 h 336044"/>
                <a:gd name="connsiteX66" fmla="*/ 1584657 w 3437706"/>
                <a:gd name="connsiteY66" fmla="*/ 276070 h 336044"/>
                <a:gd name="connsiteX67" fmla="*/ 1530407 w 3437706"/>
                <a:gd name="connsiteY67" fmla="*/ 262743 h 336044"/>
                <a:gd name="connsiteX68" fmla="*/ 1493290 w 3437706"/>
                <a:gd name="connsiteY68" fmla="*/ 224664 h 336044"/>
                <a:gd name="connsiteX69" fmla="*/ 1479965 w 3437706"/>
                <a:gd name="connsiteY69" fmla="*/ 168498 h 336044"/>
                <a:gd name="connsiteX70" fmla="*/ 1493290 w 3437706"/>
                <a:gd name="connsiteY70" fmla="*/ 112332 h 336044"/>
                <a:gd name="connsiteX71" fmla="*/ 1530407 w 3437706"/>
                <a:gd name="connsiteY71" fmla="*/ 74253 h 336044"/>
                <a:gd name="connsiteX72" fmla="*/ 1584657 w 3437706"/>
                <a:gd name="connsiteY72" fmla="*/ 60926 h 336044"/>
                <a:gd name="connsiteX73" fmla="*/ 1638907 w 3437706"/>
                <a:gd name="connsiteY73" fmla="*/ 75205 h 336044"/>
                <a:gd name="connsiteX74" fmla="*/ 1676976 w 3437706"/>
                <a:gd name="connsiteY74" fmla="*/ 114236 h 336044"/>
                <a:gd name="connsiteX75" fmla="*/ 1690301 w 3437706"/>
                <a:gd name="connsiteY75" fmla="*/ 169450 h 336044"/>
                <a:gd name="connsiteX76" fmla="*/ 1676976 w 3437706"/>
                <a:gd name="connsiteY76" fmla="*/ 225616 h 336044"/>
                <a:gd name="connsiteX77" fmla="*/ 1638907 w 3437706"/>
                <a:gd name="connsiteY77" fmla="*/ 263695 h 336044"/>
                <a:gd name="connsiteX78" fmla="*/ 1584657 w 3437706"/>
                <a:gd name="connsiteY78" fmla="*/ 276070 h 336044"/>
                <a:gd name="connsiteX79" fmla="*/ 1815931 w 3437706"/>
                <a:gd name="connsiteY79" fmla="*/ 330332 h 336044"/>
                <a:gd name="connsiteX80" fmla="*/ 1883505 w 3437706"/>
                <a:gd name="connsiteY80" fmla="*/ 330332 h 336044"/>
                <a:gd name="connsiteX81" fmla="*/ 1883505 w 3437706"/>
                <a:gd name="connsiteY81" fmla="*/ 216096 h 336044"/>
                <a:gd name="connsiteX82" fmla="*/ 1939658 w 3437706"/>
                <a:gd name="connsiteY82" fmla="*/ 216096 h 336044"/>
                <a:gd name="connsiteX83" fmla="*/ 2000570 w 3437706"/>
                <a:gd name="connsiteY83" fmla="*/ 202769 h 336044"/>
                <a:gd name="connsiteX84" fmla="*/ 2042447 w 3437706"/>
                <a:gd name="connsiteY84" fmla="*/ 165642 h 336044"/>
                <a:gd name="connsiteX85" fmla="*/ 2057675 w 3437706"/>
                <a:gd name="connsiteY85" fmla="*/ 110428 h 336044"/>
                <a:gd name="connsiteX86" fmla="*/ 2042447 w 3437706"/>
                <a:gd name="connsiteY86" fmla="*/ 56166 h 336044"/>
                <a:gd name="connsiteX87" fmla="*/ 2000570 w 3437706"/>
                <a:gd name="connsiteY87" fmla="*/ 19039 h 336044"/>
                <a:gd name="connsiteX88" fmla="*/ 1939658 w 3437706"/>
                <a:gd name="connsiteY88" fmla="*/ 5712 h 336044"/>
                <a:gd name="connsiteX89" fmla="*/ 1815931 w 3437706"/>
                <a:gd name="connsiteY89" fmla="*/ 5712 h 336044"/>
                <a:gd name="connsiteX90" fmla="*/ 1815931 w 3437706"/>
                <a:gd name="connsiteY90" fmla="*/ 330332 h 336044"/>
                <a:gd name="connsiteX91" fmla="*/ 1882553 w 3437706"/>
                <a:gd name="connsiteY91" fmla="*/ 156122 h 336044"/>
                <a:gd name="connsiteX92" fmla="*/ 1882553 w 3437706"/>
                <a:gd name="connsiteY92" fmla="*/ 66638 h 336044"/>
                <a:gd name="connsiteX93" fmla="*/ 1938706 w 3437706"/>
                <a:gd name="connsiteY93" fmla="*/ 66638 h 336044"/>
                <a:gd name="connsiteX94" fmla="*/ 1974873 w 3437706"/>
                <a:gd name="connsiteY94" fmla="*/ 79013 h 336044"/>
                <a:gd name="connsiteX95" fmla="*/ 1988197 w 3437706"/>
                <a:gd name="connsiteY95" fmla="*/ 111380 h 336044"/>
                <a:gd name="connsiteX96" fmla="*/ 1974873 w 3437706"/>
                <a:gd name="connsiteY96" fmla="*/ 144699 h 336044"/>
                <a:gd name="connsiteX97" fmla="*/ 1938706 w 3437706"/>
                <a:gd name="connsiteY97" fmla="*/ 157074 h 336044"/>
                <a:gd name="connsiteX98" fmla="*/ 1882553 w 3437706"/>
                <a:gd name="connsiteY98" fmla="*/ 157074 h 336044"/>
                <a:gd name="connsiteX99" fmla="*/ 2266107 w 3437706"/>
                <a:gd name="connsiteY99" fmla="*/ 336044 h 336044"/>
                <a:gd name="connsiteX100" fmla="*/ 2353667 w 3437706"/>
                <a:gd name="connsiteY100" fmla="*/ 314149 h 336044"/>
                <a:gd name="connsiteX101" fmla="*/ 2417435 w 3437706"/>
                <a:gd name="connsiteY101" fmla="*/ 253223 h 336044"/>
                <a:gd name="connsiteX102" fmla="*/ 2441228 w 3437706"/>
                <a:gd name="connsiteY102" fmla="*/ 168498 h 336044"/>
                <a:gd name="connsiteX103" fmla="*/ 2417435 w 3437706"/>
                <a:gd name="connsiteY103" fmla="*/ 82821 h 336044"/>
                <a:gd name="connsiteX104" fmla="*/ 2353667 w 3437706"/>
                <a:gd name="connsiteY104" fmla="*/ 21895 h 336044"/>
                <a:gd name="connsiteX105" fmla="*/ 2266107 w 3437706"/>
                <a:gd name="connsiteY105" fmla="*/ 0 h 336044"/>
                <a:gd name="connsiteX106" fmla="*/ 2178547 w 3437706"/>
                <a:gd name="connsiteY106" fmla="*/ 21895 h 336044"/>
                <a:gd name="connsiteX107" fmla="*/ 2115731 w 3437706"/>
                <a:gd name="connsiteY107" fmla="*/ 82821 h 336044"/>
                <a:gd name="connsiteX108" fmla="*/ 2091937 w 3437706"/>
                <a:gd name="connsiteY108" fmla="*/ 168498 h 336044"/>
                <a:gd name="connsiteX109" fmla="*/ 2115731 w 3437706"/>
                <a:gd name="connsiteY109" fmla="*/ 253223 h 336044"/>
                <a:gd name="connsiteX110" fmla="*/ 2178547 w 3437706"/>
                <a:gd name="connsiteY110" fmla="*/ 314149 h 336044"/>
                <a:gd name="connsiteX111" fmla="*/ 2266107 w 3437706"/>
                <a:gd name="connsiteY111" fmla="*/ 336044 h 336044"/>
                <a:gd name="connsiteX112" fmla="*/ 2266107 w 3437706"/>
                <a:gd name="connsiteY112" fmla="*/ 276070 h 336044"/>
                <a:gd name="connsiteX113" fmla="*/ 2211858 w 3437706"/>
                <a:gd name="connsiteY113" fmla="*/ 262743 h 336044"/>
                <a:gd name="connsiteX114" fmla="*/ 2174739 w 3437706"/>
                <a:gd name="connsiteY114" fmla="*/ 224664 h 336044"/>
                <a:gd name="connsiteX115" fmla="*/ 2161415 w 3437706"/>
                <a:gd name="connsiteY115" fmla="*/ 168498 h 336044"/>
                <a:gd name="connsiteX116" fmla="*/ 2174739 w 3437706"/>
                <a:gd name="connsiteY116" fmla="*/ 112332 h 336044"/>
                <a:gd name="connsiteX117" fmla="*/ 2211858 w 3437706"/>
                <a:gd name="connsiteY117" fmla="*/ 74253 h 336044"/>
                <a:gd name="connsiteX118" fmla="*/ 2266107 w 3437706"/>
                <a:gd name="connsiteY118" fmla="*/ 60926 h 336044"/>
                <a:gd name="connsiteX119" fmla="*/ 2320356 w 3437706"/>
                <a:gd name="connsiteY119" fmla="*/ 75205 h 336044"/>
                <a:gd name="connsiteX120" fmla="*/ 2358426 w 3437706"/>
                <a:gd name="connsiteY120" fmla="*/ 114236 h 336044"/>
                <a:gd name="connsiteX121" fmla="*/ 2371751 w 3437706"/>
                <a:gd name="connsiteY121" fmla="*/ 169450 h 336044"/>
                <a:gd name="connsiteX122" fmla="*/ 2358426 w 3437706"/>
                <a:gd name="connsiteY122" fmla="*/ 225616 h 336044"/>
                <a:gd name="connsiteX123" fmla="*/ 2320356 w 3437706"/>
                <a:gd name="connsiteY123" fmla="*/ 263695 h 336044"/>
                <a:gd name="connsiteX124" fmla="*/ 2266107 w 3437706"/>
                <a:gd name="connsiteY124" fmla="*/ 276070 h 336044"/>
                <a:gd name="connsiteX125" fmla="*/ 2497381 w 3437706"/>
                <a:gd name="connsiteY125" fmla="*/ 330332 h 336044"/>
                <a:gd name="connsiteX126" fmla="*/ 2708669 w 3437706"/>
                <a:gd name="connsiteY126" fmla="*/ 330332 h 336044"/>
                <a:gd name="connsiteX127" fmla="*/ 2708669 w 3437706"/>
                <a:gd name="connsiteY127" fmla="*/ 270358 h 336044"/>
                <a:gd name="connsiteX128" fmla="*/ 2564955 w 3437706"/>
                <a:gd name="connsiteY128" fmla="*/ 270358 h 336044"/>
                <a:gd name="connsiteX129" fmla="*/ 2564955 w 3437706"/>
                <a:gd name="connsiteY129" fmla="*/ 5712 h 336044"/>
                <a:gd name="connsiteX130" fmla="*/ 2497381 w 3437706"/>
                <a:gd name="connsiteY130" fmla="*/ 5712 h 336044"/>
                <a:gd name="connsiteX131" fmla="*/ 2497381 w 3437706"/>
                <a:gd name="connsiteY131" fmla="*/ 330332 h 336044"/>
                <a:gd name="connsiteX132" fmla="*/ 2867610 w 3437706"/>
                <a:gd name="connsiteY132" fmla="*/ 336044 h 336044"/>
                <a:gd name="connsiteX133" fmla="*/ 2926619 w 3437706"/>
                <a:gd name="connsiteY133" fmla="*/ 324620 h 336044"/>
                <a:gd name="connsiteX134" fmla="*/ 2967544 w 3437706"/>
                <a:gd name="connsiteY134" fmla="*/ 290350 h 336044"/>
                <a:gd name="connsiteX135" fmla="*/ 2982772 w 3437706"/>
                <a:gd name="connsiteY135" fmla="*/ 238943 h 336044"/>
                <a:gd name="connsiteX136" fmla="*/ 2962785 w 3437706"/>
                <a:gd name="connsiteY136" fmla="*/ 183729 h 336044"/>
                <a:gd name="connsiteX137" fmla="*/ 2901873 w 3437706"/>
                <a:gd name="connsiteY137" fmla="*/ 143747 h 336044"/>
                <a:gd name="connsiteX138" fmla="*/ 2864755 w 3437706"/>
                <a:gd name="connsiteY138" fmla="*/ 127563 h 336044"/>
                <a:gd name="connsiteX139" fmla="*/ 2835251 w 3437706"/>
                <a:gd name="connsiteY139" fmla="*/ 110428 h 336044"/>
                <a:gd name="connsiteX140" fmla="*/ 2826685 w 3437706"/>
                <a:gd name="connsiteY140" fmla="*/ 90437 h 336044"/>
                <a:gd name="connsiteX141" fmla="*/ 2838106 w 3437706"/>
                <a:gd name="connsiteY141" fmla="*/ 67589 h 336044"/>
                <a:gd name="connsiteX142" fmla="*/ 2867610 w 3437706"/>
                <a:gd name="connsiteY142" fmla="*/ 59974 h 336044"/>
                <a:gd name="connsiteX143" fmla="*/ 2930426 w 3437706"/>
                <a:gd name="connsiteY143" fmla="*/ 97100 h 336044"/>
                <a:gd name="connsiteX144" fmla="*/ 2976109 w 3437706"/>
                <a:gd name="connsiteY144" fmla="*/ 61878 h 336044"/>
                <a:gd name="connsiteX145" fmla="*/ 2933281 w 3437706"/>
                <a:gd name="connsiteY145" fmla="*/ 17135 h 336044"/>
                <a:gd name="connsiteX146" fmla="*/ 2867610 w 3437706"/>
                <a:gd name="connsiteY146" fmla="*/ 0 h 336044"/>
                <a:gd name="connsiteX147" fmla="*/ 2811458 w 3437706"/>
                <a:gd name="connsiteY147" fmla="*/ 11423 h 336044"/>
                <a:gd name="connsiteX148" fmla="*/ 2772436 w 3437706"/>
                <a:gd name="connsiteY148" fmla="*/ 43790 h 336044"/>
                <a:gd name="connsiteX149" fmla="*/ 2758159 w 3437706"/>
                <a:gd name="connsiteY149" fmla="*/ 93293 h 336044"/>
                <a:gd name="connsiteX150" fmla="*/ 2779098 w 3437706"/>
                <a:gd name="connsiteY150" fmla="*/ 148507 h 336044"/>
                <a:gd name="connsiteX151" fmla="*/ 2838106 w 3437706"/>
                <a:gd name="connsiteY151" fmla="*/ 187537 h 336044"/>
                <a:gd name="connsiteX152" fmla="*/ 2873321 w 3437706"/>
                <a:gd name="connsiteY152" fmla="*/ 203721 h 336044"/>
                <a:gd name="connsiteX153" fmla="*/ 2905680 w 3437706"/>
                <a:gd name="connsiteY153" fmla="*/ 220856 h 336044"/>
                <a:gd name="connsiteX154" fmla="*/ 2915198 w 3437706"/>
                <a:gd name="connsiteY154" fmla="*/ 241799 h 336044"/>
                <a:gd name="connsiteX155" fmla="*/ 2902825 w 3437706"/>
                <a:gd name="connsiteY155" fmla="*/ 266551 h 336044"/>
                <a:gd name="connsiteX156" fmla="*/ 2868562 w 3437706"/>
                <a:gd name="connsiteY156" fmla="*/ 276070 h 336044"/>
                <a:gd name="connsiteX157" fmla="*/ 2822879 w 3437706"/>
                <a:gd name="connsiteY157" fmla="*/ 263695 h 336044"/>
                <a:gd name="connsiteX158" fmla="*/ 2787664 w 3437706"/>
                <a:gd name="connsiteY158" fmla="*/ 231328 h 336044"/>
                <a:gd name="connsiteX159" fmla="*/ 2741028 w 3437706"/>
                <a:gd name="connsiteY159" fmla="*/ 265599 h 336044"/>
                <a:gd name="connsiteX160" fmla="*/ 2793374 w 3437706"/>
                <a:gd name="connsiteY160" fmla="*/ 317005 h 336044"/>
                <a:gd name="connsiteX161" fmla="*/ 2867610 w 3437706"/>
                <a:gd name="connsiteY161" fmla="*/ 336044 h 336044"/>
                <a:gd name="connsiteX162" fmla="*/ 3330159 w 3437706"/>
                <a:gd name="connsiteY162" fmla="*/ 330332 h 336044"/>
                <a:gd name="connsiteX163" fmla="*/ 3187397 w 3437706"/>
                <a:gd name="connsiteY163" fmla="*/ 158978 h 336044"/>
                <a:gd name="connsiteX164" fmla="*/ 3313028 w 3437706"/>
                <a:gd name="connsiteY164" fmla="*/ 6664 h 336044"/>
                <a:gd name="connsiteX165" fmla="*/ 3233081 w 3437706"/>
                <a:gd name="connsiteY165" fmla="*/ 6664 h 336044"/>
                <a:gd name="connsiteX166" fmla="*/ 3107450 w 3437706"/>
                <a:gd name="connsiteY166" fmla="*/ 157074 h 336044"/>
                <a:gd name="connsiteX167" fmla="*/ 3107450 w 3437706"/>
                <a:gd name="connsiteY167" fmla="*/ 6664 h 336044"/>
                <a:gd name="connsiteX168" fmla="*/ 3039877 w 3437706"/>
                <a:gd name="connsiteY168" fmla="*/ 6664 h 336044"/>
                <a:gd name="connsiteX169" fmla="*/ 3039877 w 3437706"/>
                <a:gd name="connsiteY169" fmla="*/ 331284 h 336044"/>
                <a:gd name="connsiteX170" fmla="*/ 3107450 w 3437706"/>
                <a:gd name="connsiteY170" fmla="*/ 331284 h 336044"/>
                <a:gd name="connsiteX171" fmla="*/ 3107450 w 3437706"/>
                <a:gd name="connsiteY171" fmla="*/ 162786 h 336044"/>
                <a:gd name="connsiteX172" fmla="*/ 3248309 w 3437706"/>
                <a:gd name="connsiteY172" fmla="*/ 331284 h 336044"/>
                <a:gd name="connsiteX173" fmla="*/ 3330159 w 3437706"/>
                <a:gd name="connsiteY173" fmla="*/ 331284 h 336044"/>
                <a:gd name="connsiteX174" fmla="*/ 3370133 w 3437706"/>
                <a:gd name="connsiteY174" fmla="*/ 330332 h 336044"/>
                <a:gd name="connsiteX175" fmla="*/ 3437706 w 3437706"/>
                <a:gd name="connsiteY175" fmla="*/ 330332 h 336044"/>
                <a:gd name="connsiteX176" fmla="*/ 3437706 w 3437706"/>
                <a:gd name="connsiteY176" fmla="*/ 5712 h 336044"/>
                <a:gd name="connsiteX177" fmla="*/ 3370133 w 3437706"/>
                <a:gd name="connsiteY177" fmla="*/ 5712 h 336044"/>
                <a:gd name="connsiteX178" fmla="*/ 3370133 w 3437706"/>
                <a:gd name="connsiteY178" fmla="*/ 330332 h 33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3437706" h="336044">
                  <a:moveTo>
                    <a:pt x="102789" y="270358"/>
                  </a:moveTo>
                  <a:lnTo>
                    <a:pt x="267441" y="23799"/>
                  </a:lnTo>
                  <a:lnTo>
                    <a:pt x="267441" y="5712"/>
                  </a:lnTo>
                  <a:lnTo>
                    <a:pt x="20939" y="5712"/>
                  </a:lnTo>
                  <a:lnTo>
                    <a:pt x="20939" y="65686"/>
                  </a:lnTo>
                  <a:lnTo>
                    <a:pt x="164652" y="65686"/>
                  </a:lnTo>
                  <a:lnTo>
                    <a:pt x="0" y="312245"/>
                  </a:lnTo>
                  <a:lnTo>
                    <a:pt x="0" y="330332"/>
                  </a:lnTo>
                  <a:lnTo>
                    <a:pt x="268392" y="330332"/>
                  </a:lnTo>
                  <a:lnTo>
                    <a:pt x="268392" y="270358"/>
                  </a:lnTo>
                  <a:lnTo>
                    <a:pt x="102789" y="270358"/>
                  </a:lnTo>
                  <a:close/>
                  <a:moveTo>
                    <a:pt x="759493" y="0"/>
                  </a:moveTo>
                  <a:lnTo>
                    <a:pt x="620538" y="175162"/>
                  </a:lnTo>
                  <a:lnTo>
                    <a:pt x="481583" y="0"/>
                  </a:lnTo>
                  <a:lnTo>
                    <a:pt x="459693" y="0"/>
                  </a:lnTo>
                  <a:lnTo>
                    <a:pt x="459693" y="330332"/>
                  </a:lnTo>
                  <a:lnTo>
                    <a:pt x="527267" y="330332"/>
                  </a:lnTo>
                  <a:lnTo>
                    <a:pt x="527267" y="157074"/>
                  </a:lnTo>
                  <a:lnTo>
                    <a:pt x="610069" y="258935"/>
                  </a:lnTo>
                  <a:lnTo>
                    <a:pt x="631960" y="258935"/>
                  </a:lnTo>
                  <a:lnTo>
                    <a:pt x="714761" y="157074"/>
                  </a:lnTo>
                  <a:lnTo>
                    <a:pt x="714761" y="330332"/>
                  </a:lnTo>
                  <a:lnTo>
                    <a:pt x="782335" y="330332"/>
                  </a:lnTo>
                  <a:lnTo>
                    <a:pt x="782335" y="0"/>
                  </a:lnTo>
                  <a:lnTo>
                    <a:pt x="759493" y="0"/>
                  </a:lnTo>
                  <a:close/>
                  <a:moveTo>
                    <a:pt x="1065004" y="330332"/>
                  </a:moveTo>
                  <a:lnTo>
                    <a:pt x="1137336" y="330332"/>
                  </a:lnTo>
                  <a:lnTo>
                    <a:pt x="990768" y="0"/>
                  </a:lnTo>
                  <a:lnTo>
                    <a:pt x="967926" y="0"/>
                  </a:lnTo>
                  <a:lnTo>
                    <a:pt x="821357" y="330332"/>
                  </a:lnTo>
                  <a:lnTo>
                    <a:pt x="893690" y="330332"/>
                  </a:lnTo>
                  <a:lnTo>
                    <a:pt x="911773" y="288446"/>
                  </a:lnTo>
                  <a:lnTo>
                    <a:pt x="1045969" y="288446"/>
                  </a:lnTo>
                  <a:lnTo>
                    <a:pt x="1065004" y="330332"/>
                  </a:lnTo>
                  <a:close/>
                  <a:moveTo>
                    <a:pt x="1023127" y="227520"/>
                  </a:moveTo>
                  <a:lnTo>
                    <a:pt x="935566" y="227520"/>
                  </a:lnTo>
                  <a:lnTo>
                    <a:pt x="979347" y="123756"/>
                  </a:lnTo>
                  <a:lnTo>
                    <a:pt x="1023127" y="227520"/>
                  </a:lnTo>
                  <a:close/>
                  <a:moveTo>
                    <a:pt x="1245836" y="270358"/>
                  </a:moveTo>
                  <a:lnTo>
                    <a:pt x="1245836" y="202769"/>
                  </a:lnTo>
                  <a:lnTo>
                    <a:pt x="1344817" y="158026"/>
                  </a:lnTo>
                  <a:lnTo>
                    <a:pt x="1344817" y="98052"/>
                  </a:lnTo>
                  <a:lnTo>
                    <a:pt x="1245836" y="142795"/>
                  </a:lnTo>
                  <a:lnTo>
                    <a:pt x="1245836" y="6664"/>
                  </a:lnTo>
                  <a:lnTo>
                    <a:pt x="1178262" y="6664"/>
                  </a:lnTo>
                  <a:lnTo>
                    <a:pt x="1178262" y="170402"/>
                  </a:lnTo>
                  <a:lnTo>
                    <a:pt x="1142095" y="186585"/>
                  </a:lnTo>
                  <a:lnTo>
                    <a:pt x="1142095" y="246559"/>
                  </a:lnTo>
                  <a:lnTo>
                    <a:pt x="1178262" y="230376"/>
                  </a:lnTo>
                  <a:lnTo>
                    <a:pt x="1178262" y="331284"/>
                  </a:lnTo>
                  <a:lnTo>
                    <a:pt x="1389549" y="331284"/>
                  </a:lnTo>
                  <a:lnTo>
                    <a:pt x="1389549" y="271310"/>
                  </a:lnTo>
                  <a:lnTo>
                    <a:pt x="1245836" y="271310"/>
                  </a:lnTo>
                  <a:close/>
                  <a:moveTo>
                    <a:pt x="1583705" y="336044"/>
                  </a:moveTo>
                  <a:cubicBezTo>
                    <a:pt x="1615113" y="336044"/>
                    <a:pt x="1644617" y="328428"/>
                    <a:pt x="1671266" y="314149"/>
                  </a:cubicBezTo>
                  <a:cubicBezTo>
                    <a:pt x="1697915" y="299869"/>
                    <a:pt x="1718853" y="278926"/>
                    <a:pt x="1735033" y="253223"/>
                  </a:cubicBezTo>
                  <a:cubicBezTo>
                    <a:pt x="1751212" y="227520"/>
                    <a:pt x="1758826" y="198961"/>
                    <a:pt x="1758826" y="168498"/>
                  </a:cubicBezTo>
                  <a:cubicBezTo>
                    <a:pt x="1758826" y="137083"/>
                    <a:pt x="1751212" y="108524"/>
                    <a:pt x="1735033" y="82821"/>
                  </a:cubicBezTo>
                  <a:cubicBezTo>
                    <a:pt x="1718853" y="57118"/>
                    <a:pt x="1697915" y="37127"/>
                    <a:pt x="1671266" y="21895"/>
                  </a:cubicBezTo>
                  <a:cubicBezTo>
                    <a:pt x="1644617" y="6664"/>
                    <a:pt x="1615113" y="0"/>
                    <a:pt x="1583705" y="0"/>
                  </a:cubicBezTo>
                  <a:cubicBezTo>
                    <a:pt x="1552298" y="0"/>
                    <a:pt x="1522793" y="7616"/>
                    <a:pt x="1496145" y="21895"/>
                  </a:cubicBezTo>
                  <a:cubicBezTo>
                    <a:pt x="1469496" y="36175"/>
                    <a:pt x="1448557" y="57118"/>
                    <a:pt x="1433329" y="82821"/>
                  </a:cubicBezTo>
                  <a:cubicBezTo>
                    <a:pt x="1418101" y="108524"/>
                    <a:pt x="1409536" y="137083"/>
                    <a:pt x="1409536" y="168498"/>
                  </a:cubicBezTo>
                  <a:cubicBezTo>
                    <a:pt x="1409536" y="199913"/>
                    <a:pt x="1417150" y="228472"/>
                    <a:pt x="1433329" y="253223"/>
                  </a:cubicBezTo>
                  <a:cubicBezTo>
                    <a:pt x="1448557" y="278926"/>
                    <a:pt x="1470447" y="298917"/>
                    <a:pt x="1496145" y="314149"/>
                  </a:cubicBezTo>
                  <a:cubicBezTo>
                    <a:pt x="1522793" y="328428"/>
                    <a:pt x="1552298" y="336044"/>
                    <a:pt x="1583705" y="336044"/>
                  </a:cubicBezTo>
                  <a:moveTo>
                    <a:pt x="1584657" y="276070"/>
                  </a:moveTo>
                  <a:cubicBezTo>
                    <a:pt x="1564670" y="276070"/>
                    <a:pt x="1546587" y="271310"/>
                    <a:pt x="1530407" y="262743"/>
                  </a:cubicBezTo>
                  <a:cubicBezTo>
                    <a:pt x="1514228" y="253223"/>
                    <a:pt x="1501855" y="240847"/>
                    <a:pt x="1493290" y="224664"/>
                  </a:cubicBezTo>
                  <a:cubicBezTo>
                    <a:pt x="1483772" y="208481"/>
                    <a:pt x="1479965" y="189441"/>
                    <a:pt x="1479965" y="168498"/>
                  </a:cubicBezTo>
                  <a:cubicBezTo>
                    <a:pt x="1479965" y="147555"/>
                    <a:pt x="1484724" y="128515"/>
                    <a:pt x="1493290" y="112332"/>
                  </a:cubicBezTo>
                  <a:cubicBezTo>
                    <a:pt x="1502807" y="96148"/>
                    <a:pt x="1515180" y="82821"/>
                    <a:pt x="1530407" y="74253"/>
                  </a:cubicBezTo>
                  <a:cubicBezTo>
                    <a:pt x="1546587" y="64734"/>
                    <a:pt x="1564670" y="60926"/>
                    <a:pt x="1584657" y="60926"/>
                  </a:cubicBezTo>
                  <a:cubicBezTo>
                    <a:pt x="1604644" y="60926"/>
                    <a:pt x="1622727" y="65686"/>
                    <a:pt x="1638907" y="75205"/>
                  </a:cubicBezTo>
                  <a:cubicBezTo>
                    <a:pt x="1655086" y="84725"/>
                    <a:pt x="1667459" y="97100"/>
                    <a:pt x="1676976" y="114236"/>
                  </a:cubicBezTo>
                  <a:cubicBezTo>
                    <a:pt x="1686494" y="130419"/>
                    <a:pt x="1690301" y="149459"/>
                    <a:pt x="1690301" y="169450"/>
                  </a:cubicBezTo>
                  <a:cubicBezTo>
                    <a:pt x="1690301" y="190393"/>
                    <a:pt x="1685542" y="209433"/>
                    <a:pt x="1676976" y="225616"/>
                  </a:cubicBezTo>
                  <a:cubicBezTo>
                    <a:pt x="1667459" y="241799"/>
                    <a:pt x="1655086" y="255127"/>
                    <a:pt x="1638907" y="263695"/>
                  </a:cubicBezTo>
                  <a:cubicBezTo>
                    <a:pt x="1622727" y="271310"/>
                    <a:pt x="1604644" y="276070"/>
                    <a:pt x="1584657" y="276070"/>
                  </a:cubicBezTo>
                  <a:moveTo>
                    <a:pt x="1815931" y="330332"/>
                  </a:moveTo>
                  <a:lnTo>
                    <a:pt x="1883505" y="330332"/>
                  </a:lnTo>
                  <a:lnTo>
                    <a:pt x="1883505" y="216096"/>
                  </a:lnTo>
                  <a:lnTo>
                    <a:pt x="1939658" y="216096"/>
                  </a:lnTo>
                  <a:cubicBezTo>
                    <a:pt x="1962500" y="216096"/>
                    <a:pt x="1982487" y="211336"/>
                    <a:pt x="2000570" y="202769"/>
                  </a:cubicBezTo>
                  <a:cubicBezTo>
                    <a:pt x="2018653" y="194201"/>
                    <a:pt x="2032930" y="181825"/>
                    <a:pt x="2042447" y="165642"/>
                  </a:cubicBezTo>
                  <a:cubicBezTo>
                    <a:pt x="2052916" y="149459"/>
                    <a:pt x="2057675" y="131371"/>
                    <a:pt x="2057675" y="110428"/>
                  </a:cubicBezTo>
                  <a:cubicBezTo>
                    <a:pt x="2057675" y="89485"/>
                    <a:pt x="2052916" y="71397"/>
                    <a:pt x="2042447" y="56166"/>
                  </a:cubicBezTo>
                  <a:cubicBezTo>
                    <a:pt x="2031977" y="39982"/>
                    <a:pt x="2018653" y="27607"/>
                    <a:pt x="2000570" y="19039"/>
                  </a:cubicBezTo>
                  <a:cubicBezTo>
                    <a:pt x="1982487" y="10471"/>
                    <a:pt x="1962500" y="5712"/>
                    <a:pt x="1939658" y="5712"/>
                  </a:cubicBezTo>
                  <a:lnTo>
                    <a:pt x="1815931" y="5712"/>
                  </a:lnTo>
                  <a:lnTo>
                    <a:pt x="1815931" y="330332"/>
                  </a:lnTo>
                  <a:close/>
                  <a:moveTo>
                    <a:pt x="1882553" y="156122"/>
                  </a:moveTo>
                  <a:lnTo>
                    <a:pt x="1882553" y="66638"/>
                  </a:lnTo>
                  <a:lnTo>
                    <a:pt x="1938706" y="66638"/>
                  </a:lnTo>
                  <a:cubicBezTo>
                    <a:pt x="1953934" y="66638"/>
                    <a:pt x="1966307" y="70445"/>
                    <a:pt x="1974873" y="79013"/>
                  </a:cubicBezTo>
                  <a:cubicBezTo>
                    <a:pt x="1983439" y="87581"/>
                    <a:pt x="1988197" y="98052"/>
                    <a:pt x="1988197" y="111380"/>
                  </a:cubicBezTo>
                  <a:cubicBezTo>
                    <a:pt x="1988197" y="124707"/>
                    <a:pt x="1983439" y="136131"/>
                    <a:pt x="1974873" y="144699"/>
                  </a:cubicBezTo>
                  <a:cubicBezTo>
                    <a:pt x="1966307" y="153266"/>
                    <a:pt x="1953934" y="157074"/>
                    <a:pt x="1938706" y="157074"/>
                  </a:cubicBezTo>
                  <a:lnTo>
                    <a:pt x="1882553" y="157074"/>
                  </a:lnTo>
                  <a:close/>
                  <a:moveTo>
                    <a:pt x="2266107" y="336044"/>
                  </a:moveTo>
                  <a:cubicBezTo>
                    <a:pt x="2297515" y="336044"/>
                    <a:pt x="2327019" y="328428"/>
                    <a:pt x="2353667" y="314149"/>
                  </a:cubicBezTo>
                  <a:cubicBezTo>
                    <a:pt x="2380317" y="299869"/>
                    <a:pt x="2401255" y="278926"/>
                    <a:pt x="2417435" y="253223"/>
                  </a:cubicBezTo>
                  <a:cubicBezTo>
                    <a:pt x="2433614" y="227520"/>
                    <a:pt x="2441228" y="198961"/>
                    <a:pt x="2441228" y="168498"/>
                  </a:cubicBezTo>
                  <a:cubicBezTo>
                    <a:pt x="2441228" y="137083"/>
                    <a:pt x="2433614" y="108524"/>
                    <a:pt x="2417435" y="82821"/>
                  </a:cubicBezTo>
                  <a:cubicBezTo>
                    <a:pt x="2401255" y="57118"/>
                    <a:pt x="2380317" y="37127"/>
                    <a:pt x="2353667" y="21895"/>
                  </a:cubicBezTo>
                  <a:cubicBezTo>
                    <a:pt x="2327019" y="6664"/>
                    <a:pt x="2297515" y="0"/>
                    <a:pt x="2266107" y="0"/>
                  </a:cubicBezTo>
                  <a:cubicBezTo>
                    <a:pt x="2233748" y="0"/>
                    <a:pt x="2205195" y="7616"/>
                    <a:pt x="2178547" y="21895"/>
                  </a:cubicBezTo>
                  <a:cubicBezTo>
                    <a:pt x="2151898" y="36175"/>
                    <a:pt x="2130959" y="57118"/>
                    <a:pt x="2115731" y="82821"/>
                  </a:cubicBezTo>
                  <a:cubicBezTo>
                    <a:pt x="2100503" y="108524"/>
                    <a:pt x="2091937" y="137083"/>
                    <a:pt x="2091937" y="168498"/>
                  </a:cubicBezTo>
                  <a:cubicBezTo>
                    <a:pt x="2091937" y="199913"/>
                    <a:pt x="2099552" y="228472"/>
                    <a:pt x="2115731" y="253223"/>
                  </a:cubicBezTo>
                  <a:cubicBezTo>
                    <a:pt x="2130959" y="278926"/>
                    <a:pt x="2151898" y="298917"/>
                    <a:pt x="2178547" y="314149"/>
                  </a:cubicBezTo>
                  <a:cubicBezTo>
                    <a:pt x="2205195" y="328428"/>
                    <a:pt x="2234699" y="336044"/>
                    <a:pt x="2266107" y="336044"/>
                  </a:cubicBezTo>
                  <a:moveTo>
                    <a:pt x="2266107" y="276070"/>
                  </a:moveTo>
                  <a:cubicBezTo>
                    <a:pt x="2246120" y="276070"/>
                    <a:pt x="2228037" y="271310"/>
                    <a:pt x="2211858" y="262743"/>
                  </a:cubicBezTo>
                  <a:cubicBezTo>
                    <a:pt x="2195678" y="253223"/>
                    <a:pt x="2183305" y="240847"/>
                    <a:pt x="2174739" y="224664"/>
                  </a:cubicBezTo>
                  <a:cubicBezTo>
                    <a:pt x="2165222" y="208481"/>
                    <a:pt x="2161415" y="189441"/>
                    <a:pt x="2161415" y="168498"/>
                  </a:cubicBezTo>
                  <a:cubicBezTo>
                    <a:pt x="2161415" y="147555"/>
                    <a:pt x="2166174" y="128515"/>
                    <a:pt x="2174739" y="112332"/>
                  </a:cubicBezTo>
                  <a:cubicBezTo>
                    <a:pt x="2184257" y="96148"/>
                    <a:pt x="2196629" y="82821"/>
                    <a:pt x="2211858" y="74253"/>
                  </a:cubicBezTo>
                  <a:cubicBezTo>
                    <a:pt x="2228037" y="64734"/>
                    <a:pt x="2246120" y="60926"/>
                    <a:pt x="2266107" y="60926"/>
                  </a:cubicBezTo>
                  <a:cubicBezTo>
                    <a:pt x="2286094" y="60926"/>
                    <a:pt x="2304177" y="65686"/>
                    <a:pt x="2320356" y="75205"/>
                  </a:cubicBezTo>
                  <a:cubicBezTo>
                    <a:pt x="2336536" y="84725"/>
                    <a:pt x="2348909" y="97100"/>
                    <a:pt x="2358426" y="114236"/>
                  </a:cubicBezTo>
                  <a:cubicBezTo>
                    <a:pt x="2367944" y="130419"/>
                    <a:pt x="2371751" y="149459"/>
                    <a:pt x="2371751" y="169450"/>
                  </a:cubicBezTo>
                  <a:cubicBezTo>
                    <a:pt x="2371751" y="190393"/>
                    <a:pt x="2366992" y="209433"/>
                    <a:pt x="2358426" y="225616"/>
                  </a:cubicBezTo>
                  <a:cubicBezTo>
                    <a:pt x="2348909" y="241799"/>
                    <a:pt x="2336536" y="255127"/>
                    <a:pt x="2320356" y="263695"/>
                  </a:cubicBezTo>
                  <a:cubicBezTo>
                    <a:pt x="2304177" y="271310"/>
                    <a:pt x="2286094" y="276070"/>
                    <a:pt x="2266107" y="276070"/>
                  </a:cubicBezTo>
                  <a:moveTo>
                    <a:pt x="2497381" y="330332"/>
                  </a:moveTo>
                  <a:lnTo>
                    <a:pt x="2708669" y="330332"/>
                  </a:lnTo>
                  <a:lnTo>
                    <a:pt x="2708669" y="270358"/>
                  </a:lnTo>
                  <a:lnTo>
                    <a:pt x="2564955" y="270358"/>
                  </a:lnTo>
                  <a:lnTo>
                    <a:pt x="2564955" y="5712"/>
                  </a:lnTo>
                  <a:lnTo>
                    <a:pt x="2497381" y="5712"/>
                  </a:lnTo>
                  <a:lnTo>
                    <a:pt x="2497381" y="330332"/>
                  </a:lnTo>
                  <a:close/>
                  <a:moveTo>
                    <a:pt x="2867610" y="336044"/>
                  </a:moveTo>
                  <a:cubicBezTo>
                    <a:pt x="2889501" y="336044"/>
                    <a:pt x="2909487" y="332236"/>
                    <a:pt x="2926619" y="324620"/>
                  </a:cubicBezTo>
                  <a:cubicBezTo>
                    <a:pt x="2943750" y="317005"/>
                    <a:pt x="2958026" y="305581"/>
                    <a:pt x="2967544" y="290350"/>
                  </a:cubicBezTo>
                  <a:cubicBezTo>
                    <a:pt x="2977061" y="276070"/>
                    <a:pt x="2982772" y="257983"/>
                    <a:pt x="2982772" y="238943"/>
                  </a:cubicBezTo>
                  <a:cubicBezTo>
                    <a:pt x="2982772" y="217048"/>
                    <a:pt x="2976109" y="198961"/>
                    <a:pt x="2962785" y="183729"/>
                  </a:cubicBezTo>
                  <a:cubicBezTo>
                    <a:pt x="2949461" y="169450"/>
                    <a:pt x="2929474" y="156122"/>
                    <a:pt x="2901873" y="143747"/>
                  </a:cubicBezTo>
                  <a:lnTo>
                    <a:pt x="2864755" y="127563"/>
                  </a:lnTo>
                  <a:cubicBezTo>
                    <a:pt x="2850479" y="121852"/>
                    <a:pt x="2840961" y="116140"/>
                    <a:pt x="2835251" y="110428"/>
                  </a:cubicBezTo>
                  <a:cubicBezTo>
                    <a:pt x="2829540" y="105668"/>
                    <a:pt x="2826685" y="99004"/>
                    <a:pt x="2826685" y="90437"/>
                  </a:cubicBezTo>
                  <a:cubicBezTo>
                    <a:pt x="2826685" y="79965"/>
                    <a:pt x="2830492" y="72349"/>
                    <a:pt x="2838106" y="67589"/>
                  </a:cubicBezTo>
                  <a:cubicBezTo>
                    <a:pt x="2845720" y="61878"/>
                    <a:pt x="2855238" y="59974"/>
                    <a:pt x="2867610" y="59974"/>
                  </a:cubicBezTo>
                  <a:cubicBezTo>
                    <a:pt x="2892356" y="59974"/>
                    <a:pt x="2913294" y="72349"/>
                    <a:pt x="2930426" y="97100"/>
                  </a:cubicBezTo>
                  <a:lnTo>
                    <a:pt x="2976109" y="61878"/>
                  </a:lnTo>
                  <a:cubicBezTo>
                    <a:pt x="2965641" y="42838"/>
                    <a:pt x="2951364" y="28559"/>
                    <a:pt x="2933281" y="17135"/>
                  </a:cubicBezTo>
                  <a:cubicBezTo>
                    <a:pt x="2915198" y="5712"/>
                    <a:pt x="2893307" y="0"/>
                    <a:pt x="2867610" y="0"/>
                  </a:cubicBezTo>
                  <a:cubicBezTo>
                    <a:pt x="2846672" y="0"/>
                    <a:pt x="2828589" y="3808"/>
                    <a:pt x="2811458" y="11423"/>
                  </a:cubicBezTo>
                  <a:cubicBezTo>
                    <a:pt x="2795278" y="19039"/>
                    <a:pt x="2781953" y="29511"/>
                    <a:pt x="2772436" y="43790"/>
                  </a:cubicBezTo>
                  <a:cubicBezTo>
                    <a:pt x="2762918" y="58070"/>
                    <a:pt x="2758159" y="74253"/>
                    <a:pt x="2758159" y="93293"/>
                  </a:cubicBezTo>
                  <a:cubicBezTo>
                    <a:pt x="2758159" y="115188"/>
                    <a:pt x="2764822" y="133275"/>
                    <a:pt x="2779098" y="148507"/>
                  </a:cubicBezTo>
                  <a:cubicBezTo>
                    <a:pt x="2793374" y="163738"/>
                    <a:pt x="2812409" y="177066"/>
                    <a:pt x="2838106" y="187537"/>
                  </a:cubicBezTo>
                  <a:lnTo>
                    <a:pt x="2873321" y="203721"/>
                  </a:lnTo>
                  <a:cubicBezTo>
                    <a:pt x="2888549" y="210384"/>
                    <a:pt x="2899970" y="216096"/>
                    <a:pt x="2905680" y="220856"/>
                  </a:cubicBezTo>
                  <a:cubicBezTo>
                    <a:pt x="2911391" y="225616"/>
                    <a:pt x="2915198" y="232280"/>
                    <a:pt x="2915198" y="241799"/>
                  </a:cubicBezTo>
                  <a:cubicBezTo>
                    <a:pt x="2915198" y="252271"/>
                    <a:pt x="2911391" y="260839"/>
                    <a:pt x="2902825" y="266551"/>
                  </a:cubicBezTo>
                  <a:cubicBezTo>
                    <a:pt x="2894260" y="272262"/>
                    <a:pt x="2882839" y="276070"/>
                    <a:pt x="2868562" y="276070"/>
                  </a:cubicBezTo>
                  <a:cubicBezTo>
                    <a:pt x="2850479" y="276070"/>
                    <a:pt x="2835251" y="272262"/>
                    <a:pt x="2822879" y="263695"/>
                  </a:cubicBezTo>
                  <a:cubicBezTo>
                    <a:pt x="2810505" y="256079"/>
                    <a:pt x="2799085" y="244655"/>
                    <a:pt x="2787664" y="231328"/>
                  </a:cubicBezTo>
                  <a:lnTo>
                    <a:pt x="2741028" y="265599"/>
                  </a:lnTo>
                  <a:cubicBezTo>
                    <a:pt x="2753401" y="287494"/>
                    <a:pt x="2770533" y="304629"/>
                    <a:pt x="2793374" y="317005"/>
                  </a:cubicBezTo>
                  <a:cubicBezTo>
                    <a:pt x="2815264" y="329380"/>
                    <a:pt x="2840010" y="336044"/>
                    <a:pt x="2867610" y="336044"/>
                  </a:cubicBezTo>
                  <a:moveTo>
                    <a:pt x="3330159" y="330332"/>
                  </a:moveTo>
                  <a:lnTo>
                    <a:pt x="3187397" y="158978"/>
                  </a:lnTo>
                  <a:lnTo>
                    <a:pt x="3313028" y="6664"/>
                  </a:lnTo>
                  <a:lnTo>
                    <a:pt x="3233081" y="6664"/>
                  </a:lnTo>
                  <a:lnTo>
                    <a:pt x="3107450" y="157074"/>
                  </a:lnTo>
                  <a:lnTo>
                    <a:pt x="3107450" y="6664"/>
                  </a:lnTo>
                  <a:lnTo>
                    <a:pt x="3039877" y="6664"/>
                  </a:lnTo>
                  <a:lnTo>
                    <a:pt x="3039877" y="331284"/>
                  </a:lnTo>
                  <a:lnTo>
                    <a:pt x="3107450" y="331284"/>
                  </a:lnTo>
                  <a:lnTo>
                    <a:pt x="3107450" y="162786"/>
                  </a:lnTo>
                  <a:lnTo>
                    <a:pt x="3248309" y="331284"/>
                  </a:lnTo>
                  <a:lnTo>
                    <a:pt x="3330159" y="331284"/>
                  </a:lnTo>
                  <a:close/>
                  <a:moveTo>
                    <a:pt x="3370133" y="330332"/>
                  </a:moveTo>
                  <a:lnTo>
                    <a:pt x="3437706" y="330332"/>
                  </a:lnTo>
                  <a:lnTo>
                    <a:pt x="3437706" y="5712"/>
                  </a:lnTo>
                  <a:lnTo>
                    <a:pt x="3370133" y="5712"/>
                  </a:lnTo>
                  <a:lnTo>
                    <a:pt x="3370133" y="330332"/>
                  </a:lnTo>
                  <a:close/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7DCBD049-537A-FA41-86D9-4E9B765AAC4D}"/>
                </a:ext>
              </a:extLst>
            </p:cNvPr>
            <p:cNvSpPr/>
            <p:nvPr/>
          </p:nvSpPr>
          <p:spPr>
            <a:xfrm>
              <a:off x="2724762" y="777055"/>
              <a:ext cx="1821641" cy="336996"/>
            </a:xfrm>
            <a:custGeom>
              <a:avLst/>
              <a:gdLst>
                <a:gd name="connsiteX0" fmla="*/ 415913 w 1821641"/>
                <a:gd name="connsiteY0" fmla="*/ 6664 h 336996"/>
                <a:gd name="connsiteX1" fmla="*/ 342629 w 1821641"/>
                <a:gd name="connsiteY1" fmla="*/ 197057 h 336996"/>
                <a:gd name="connsiteX2" fmla="*/ 256971 w 1821641"/>
                <a:gd name="connsiteY2" fmla="*/ 952 h 336996"/>
                <a:gd name="connsiteX3" fmla="*/ 234130 w 1821641"/>
                <a:gd name="connsiteY3" fmla="*/ 952 h 336996"/>
                <a:gd name="connsiteX4" fmla="*/ 147521 w 1821641"/>
                <a:gd name="connsiteY4" fmla="*/ 198009 h 336996"/>
                <a:gd name="connsiteX5" fmla="*/ 74236 w 1821641"/>
                <a:gd name="connsiteY5" fmla="*/ 6664 h 336996"/>
                <a:gd name="connsiteX6" fmla="*/ 0 w 1821641"/>
                <a:gd name="connsiteY6" fmla="*/ 6664 h 336996"/>
                <a:gd name="connsiteX7" fmla="*/ 131341 w 1821641"/>
                <a:gd name="connsiteY7" fmla="*/ 336996 h 336996"/>
                <a:gd name="connsiteX8" fmla="*/ 153231 w 1821641"/>
                <a:gd name="connsiteY8" fmla="*/ 336996 h 336996"/>
                <a:gd name="connsiteX9" fmla="*/ 245550 w 1821641"/>
                <a:gd name="connsiteY9" fmla="*/ 133275 h 336996"/>
                <a:gd name="connsiteX10" fmla="*/ 336918 w 1821641"/>
                <a:gd name="connsiteY10" fmla="*/ 336996 h 336996"/>
                <a:gd name="connsiteX11" fmla="*/ 358808 w 1821641"/>
                <a:gd name="connsiteY11" fmla="*/ 336996 h 336996"/>
                <a:gd name="connsiteX12" fmla="*/ 490149 w 1821641"/>
                <a:gd name="connsiteY12" fmla="*/ 6664 h 336996"/>
                <a:gd name="connsiteX13" fmla="*/ 415913 w 1821641"/>
                <a:gd name="connsiteY13" fmla="*/ 6664 h 336996"/>
                <a:gd name="connsiteX14" fmla="*/ 533930 w 1821641"/>
                <a:gd name="connsiteY14" fmla="*/ 331284 h 336996"/>
                <a:gd name="connsiteX15" fmla="*/ 601504 w 1821641"/>
                <a:gd name="connsiteY15" fmla="*/ 331284 h 336996"/>
                <a:gd name="connsiteX16" fmla="*/ 601504 w 1821641"/>
                <a:gd name="connsiteY16" fmla="*/ 6664 h 336996"/>
                <a:gd name="connsiteX17" fmla="*/ 533930 w 1821641"/>
                <a:gd name="connsiteY17" fmla="*/ 6664 h 336996"/>
                <a:gd name="connsiteX18" fmla="*/ 533930 w 1821641"/>
                <a:gd name="connsiteY18" fmla="*/ 331284 h 336996"/>
                <a:gd name="connsiteX19" fmla="*/ 676691 w 1821641"/>
                <a:gd name="connsiteY19" fmla="*/ 331284 h 336996"/>
                <a:gd name="connsiteX20" fmla="*/ 904159 w 1821641"/>
                <a:gd name="connsiteY20" fmla="*/ 331284 h 336996"/>
                <a:gd name="connsiteX21" fmla="*/ 904159 w 1821641"/>
                <a:gd name="connsiteY21" fmla="*/ 271310 h 336996"/>
                <a:gd name="connsiteX22" fmla="*/ 744265 w 1821641"/>
                <a:gd name="connsiteY22" fmla="*/ 271310 h 336996"/>
                <a:gd name="connsiteX23" fmla="*/ 744265 w 1821641"/>
                <a:gd name="connsiteY23" fmla="*/ 192297 h 336996"/>
                <a:gd name="connsiteX24" fmla="*/ 857523 w 1821641"/>
                <a:gd name="connsiteY24" fmla="*/ 192297 h 336996"/>
                <a:gd name="connsiteX25" fmla="*/ 857523 w 1821641"/>
                <a:gd name="connsiteY25" fmla="*/ 132323 h 336996"/>
                <a:gd name="connsiteX26" fmla="*/ 744265 w 1821641"/>
                <a:gd name="connsiteY26" fmla="*/ 132323 h 336996"/>
                <a:gd name="connsiteX27" fmla="*/ 744265 w 1821641"/>
                <a:gd name="connsiteY27" fmla="*/ 66638 h 336996"/>
                <a:gd name="connsiteX28" fmla="*/ 898448 w 1821641"/>
                <a:gd name="connsiteY28" fmla="*/ 66638 h 336996"/>
                <a:gd name="connsiteX29" fmla="*/ 898448 w 1821641"/>
                <a:gd name="connsiteY29" fmla="*/ 6664 h 336996"/>
                <a:gd name="connsiteX30" fmla="*/ 677643 w 1821641"/>
                <a:gd name="connsiteY30" fmla="*/ 6664 h 336996"/>
                <a:gd name="connsiteX31" fmla="*/ 677643 w 1821641"/>
                <a:gd name="connsiteY31" fmla="*/ 331284 h 336996"/>
                <a:gd name="connsiteX32" fmla="*/ 963167 w 1821641"/>
                <a:gd name="connsiteY32" fmla="*/ 331284 h 336996"/>
                <a:gd name="connsiteX33" fmla="*/ 1174454 w 1821641"/>
                <a:gd name="connsiteY33" fmla="*/ 331284 h 336996"/>
                <a:gd name="connsiteX34" fmla="*/ 1174454 w 1821641"/>
                <a:gd name="connsiteY34" fmla="*/ 271310 h 336996"/>
                <a:gd name="connsiteX35" fmla="*/ 1030741 w 1821641"/>
                <a:gd name="connsiteY35" fmla="*/ 271310 h 336996"/>
                <a:gd name="connsiteX36" fmla="*/ 1030741 w 1821641"/>
                <a:gd name="connsiteY36" fmla="*/ 6664 h 336996"/>
                <a:gd name="connsiteX37" fmla="*/ 963167 w 1821641"/>
                <a:gd name="connsiteY37" fmla="*/ 6664 h 336996"/>
                <a:gd name="connsiteX38" fmla="*/ 963167 w 1821641"/>
                <a:gd name="connsiteY38" fmla="*/ 331284 h 336996"/>
                <a:gd name="connsiteX39" fmla="*/ 1368610 w 1821641"/>
                <a:gd name="connsiteY39" fmla="*/ 336996 h 336996"/>
                <a:gd name="connsiteX40" fmla="*/ 1454268 w 1821641"/>
                <a:gd name="connsiteY40" fmla="*/ 316053 h 336996"/>
                <a:gd name="connsiteX41" fmla="*/ 1514227 w 1821641"/>
                <a:gd name="connsiteY41" fmla="*/ 257031 h 336996"/>
                <a:gd name="connsiteX42" fmla="*/ 1463785 w 1821641"/>
                <a:gd name="connsiteY42" fmla="*/ 221808 h 336996"/>
                <a:gd name="connsiteX43" fmla="*/ 1369562 w 1821641"/>
                <a:gd name="connsiteY43" fmla="*/ 277022 h 336996"/>
                <a:gd name="connsiteX44" fmla="*/ 1315313 w 1821641"/>
                <a:gd name="connsiteY44" fmla="*/ 263695 h 336996"/>
                <a:gd name="connsiteX45" fmla="*/ 1277243 w 1821641"/>
                <a:gd name="connsiteY45" fmla="*/ 225616 h 336996"/>
                <a:gd name="connsiteX46" fmla="*/ 1263918 w 1821641"/>
                <a:gd name="connsiteY46" fmla="*/ 169450 h 336996"/>
                <a:gd name="connsiteX47" fmla="*/ 1277243 w 1821641"/>
                <a:gd name="connsiteY47" fmla="*/ 113284 h 336996"/>
                <a:gd name="connsiteX48" fmla="*/ 1315313 w 1821641"/>
                <a:gd name="connsiteY48" fmla="*/ 74253 h 336996"/>
                <a:gd name="connsiteX49" fmla="*/ 1369562 w 1821641"/>
                <a:gd name="connsiteY49" fmla="*/ 59974 h 336996"/>
                <a:gd name="connsiteX50" fmla="*/ 1463785 w 1821641"/>
                <a:gd name="connsiteY50" fmla="*/ 115188 h 336996"/>
                <a:gd name="connsiteX51" fmla="*/ 1514227 w 1821641"/>
                <a:gd name="connsiteY51" fmla="*/ 79965 h 336996"/>
                <a:gd name="connsiteX52" fmla="*/ 1454268 w 1821641"/>
                <a:gd name="connsiteY52" fmla="*/ 20943 h 336996"/>
                <a:gd name="connsiteX53" fmla="*/ 1369562 w 1821641"/>
                <a:gd name="connsiteY53" fmla="*/ 0 h 336996"/>
                <a:gd name="connsiteX54" fmla="*/ 1281050 w 1821641"/>
                <a:gd name="connsiteY54" fmla="*/ 21895 h 336996"/>
                <a:gd name="connsiteX55" fmla="*/ 1217283 w 1821641"/>
                <a:gd name="connsiteY55" fmla="*/ 82821 h 336996"/>
                <a:gd name="connsiteX56" fmla="*/ 1193489 w 1821641"/>
                <a:gd name="connsiteY56" fmla="*/ 168498 h 336996"/>
                <a:gd name="connsiteX57" fmla="*/ 1216331 w 1821641"/>
                <a:gd name="connsiteY57" fmla="*/ 254175 h 336996"/>
                <a:gd name="connsiteX58" fmla="*/ 1279146 w 1821641"/>
                <a:gd name="connsiteY58" fmla="*/ 315101 h 336996"/>
                <a:gd name="connsiteX59" fmla="*/ 1368610 w 1821641"/>
                <a:gd name="connsiteY59" fmla="*/ 336996 h 336996"/>
                <a:gd name="connsiteX60" fmla="*/ 1821642 w 1821641"/>
                <a:gd name="connsiteY60" fmla="*/ 6664 h 336996"/>
                <a:gd name="connsiteX61" fmla="*/ 1747405 w 1821641"/>
                <a:gd name="connsiteY61" fmla="*/ 6664 h 336996"/>
                <a:gd name="connsiteX62" fmla="*/ 1675073 w 1821641"/>
                <a:gd name="connsiteY62" fmla="*/ 135179 h 336996"/>
                <a:gd name="connsiteX63" fmla="*/ 1602740 w 1821641"/>
                <a:gd name="connsiteY63" fmla="*/ 6664 h 336996"/>
                <a:gd name="connsiteX64" fmla="*/ 1528504 w 1821641"/>
                <a:gd name="connsiteY64" fmla="*/ 6664 h 336996"/>
                <a:gd name="connsiteX65" fmla="*/ 1641762 w 1821641"/>
                <a:gd name="connsiteY65" fmla="*/ 203721 h 336996"/>
                <a:gd name="connsiteX66" fmla="*/ 1641762 w 1821641"/>
                <a:gd name="connsiteY66" fmla="*/ 331284 h 336996"/>
                <a:gd name="connsiteX67" fmla="*/ 1709335 w 1821641"/>
                <a:gd name="connsiteY67" fmla="*/ 331284 h 336996"/>
                <a:gd name="connsiteX68" fmla="*/ 1709335 w 1821641"/>
                <a:gd name="connsiteY68" fmla="*/ 203721 h 336996"/>
                <a:gd name="connsiteX69" fmla="*/ 1821642 w 1821641"/>
                <a:gd name="connsiteY69" fmla="*/ 6664 h 3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21641" h="336996">
                  <a:moveTo>
                    <a:pt x="415913" y="6664"/>
                  </a:moveTo>
                  <a:lnTo>
                    <a:pt x="342629" y="197057"/>
                  </a:lnTo>
                  <a:lnTo>
                    <a:pt x="256971" y="952"/>
                  </a:lnTo>
                  <a:lnTo>
                    <a:pt x="234130" y="952"/>
                  </a:lnTo>
                  <a:lnTo>
                    <a:pt x="147521" y="198009"/>
                  </a:lnTo>
                  <a:lnTo>
                    <a:pt x="74236" y="6664"/>
                  </a:lnTo>
                  <a:lnTo>
                    <a:pt x="0" y="6664"/>
                  </a:lnTo>
                  <a:lnTo>
                    <a:pt x="131341" y="336996"/>
                  </a:lnTo>
                  <a:lnTo>
                    <a:pt x="153231" y="336996"/>
                  </a:lnTo>
                  <a:lnTo>
                    <a:pt x="245550" y="133275"/>
                  </a:lnTo>
                  <a:lnTo>
                    <a:pt x="336918" y="336996"/>
                  </a:lnTo>
                  <a:lnTo>
                    <a:pt x="358808" y="336996"/>
                  </a:lnTo>
                  <a:lnTo>
                    <a:pt x="490149" y="6664"/>
                  </a:lnTo>
                  <a:lnTo>
                    <a:pt x="415913" y="6664"/>
                  </a:lnTo>
                  <a:close/>
                  <a:moveTo>
                    <a:pt x="533930" y="331284"/>
                  </a:moveTo>
                  <a:lnTo>
                    <a:pt x="601504" y="331284"/>
                  </a:lnTo>
                  <a:lnTo>
                    <a:pt x="601504" y="6664"/>
                  </a:lnTo>
                  <a:lnTo>
                    <a:pt x="533930" y="6664"/>
                  </a:lnTo>
                  <a:lnTo>
                    <a:pt x="533930" y="331284"/>
                  </a:lnTo>
                  <a:close/>
                  <a:moveTo>
                    <a:pt x="676691" y="331284"/>
                  </a:moveTo>
                  <a:lnTo>
                    <a:pt x="904159" y="331284"/>
                  </a:lnTo>
                  <a:lnTo>
                    <a:pt x="904159" y="271310"/>
                  </a:lnTo>
                  <a:lnTo>
                    <a:pt x="744265" y="271310"/>
                  </a:lnTo>
                  <a:lnTo>
                    <a:pt x="744265" y="192297"/>
                  </a:lnTo>
                  <a:lnTo>
                    <a:pt x="857523" y="192297"/>
                  </a:lnTo>
                  <a:lnTo>
                    <a:pt x="857523" y="132323"/>
                  </a:lnTo>
                  <a:lnTo>
                    <a:pt x="744265" y="132323"/>
                  </a:lnTo>
                  <a:lnTo>
                    <a:pt x="744265" y="66638"/>
                  </a:lnTo>
                  <a:lnTo>
                    <a:pt x="898448" y="66638"/>
                  </a:lnTo>
                  <a:lnTo>
                    <a:pt x="898448" y="6664"/>
                  </a:lnTo>
                  <a:lnTo>
                    <a:pt x="677643" y="6664"/>
                  </a:lnTo>
                  <a:lnTo>
                    <a:pt x="677643" y="331284"/>
                  </a:lnTo>
                  <a:close/>
                  <a:moveTo>
                    <a:pt x="963167" y="331284"/>
                  </a:moveTo>
                  <a:lnTo>
                    <a:pt x="1174454" y="331284"/>
                  </a:lnTo>
                  <a:lnTo>
                    <a:pt x="1174454" y="271310"/>
                  </a:lnTo>
                  <a:lnTo>
                    <a:pt x="1030741" y="271310"/>
                  </a:lnTo>
                  <a:lnTo>
                    <a:pt x="1030741" y="6664"/>
                  </a:lnTo>
                  <a:lnTo>
                    <a:pt x="963167" y="6664"/>
                  </a:lnTo>
                  <a:lnTo>
                    <a:pt x="963167" y="331284"/>
                  </a:lnTo>
                  <a:close/>
                  <a:moveTo>
                    <a:pt x="1368610" y="336996"/>
                  </a:moveTo>
                  <a:cubicBezTo>
                    <a:pt x="1400018" y="336996"/>
                    <a:pt x="1428571" y="330332"/>
                    <a:pt x="1454268" y="316053"/>
                  </a:cubicBezTo>
                  <a:cubicBezTo>
                    <a:pt x="1479965" y="301773"/>
                    <a:pt x="1499951" y="281782"/>
                    <a:pt x="1514227" y="257031"/>
                  </a:cubicBezTo>
                  <a:lnTo>
                    <a:pt x="1463785" y="221808"/>
                  </a:lnTo>
                  <a:cubicBezTo>
                    <a:pt x="1440943" y="258935"/>
                    <a:pt x="1409536" y="277022"/>
                    <a:pt x="1369562" y="277022"/>
                  </a:cubicBezTo>
                  <a:cubicBezTo>
                    <a:pt x="1349576" y="277022"/>
                    <a:pt x="1331492" y="272262"/>
                    <a:pt x="1315313" y="263695"/>
                  </a:cubicBezTo>
                  <a:cubicBezTo>
                    <a:pt x="1299133" y="254175"/>
                    <a:pt x="1286761" y="241800"/>
                    <a:pt x="1277243" y="225616"/>
                  </a:cubicBezTo>
                  <a:cubicBezTo>
                    <a:pt x="1267726" y="209433"/>
                    <a:pt x="1263918" y="190393"/>
                    <a:pt x="1263918" y="169450"/>
                  </a:cubicBezTo>
                  <a:cubicBezTo>
                    <a:pt x="1263918" y="148507"/>
                    <a:pt x="1268677" y="129467"/>
                    <a:pt x="1277243" y="113284"/>
                  </a:cubicBezTo>
                  <a:cubicBezTo>
                    <a:pt x="1286761" y="97101"/>
                    <a:pt x="1299133" y="83773"/>
                    <a:pt x="1315313" y="74253"/>
                  </a:cubicBezTo>
                  <a:cubicBezTo>
                    <a:pt x="1331492" y="64734"/>
                    <a:pt x="1349576" y="59974"/>
                    <a:pt x="1369562" y="59974"/>
                  </a:cubicBezTo>
                  <a:cubicBezTo>
                    <a:pt x="1408584" y="59974"/>
                    <a:pt x="1439991" y="78061"/>
                    <a:pt x="1463785" y="115188"/>
                  </a:cubicBezTo>
                  <a:lnTo>
                    <a:pt x="1514227" y="79965"/>
                  </a:lnTo>
                  <a:cubicBezTo>
                    <a:pt x="1499951" y="55214"/>
                    <a:pt x="1479965" y="35223"/>
                    <a:pt x="1454268" y="20943"/>
                  </a:cubicBezTo>
                  <a:cubicBezTo>
                    <a:pt x="1428571" y="6664"/>
                    <a:pt x="1400970" y="0"/>
                    <a:pt x="1369562" y="0"/>
                  </a:cubicBezTo>
                  <a:cubicBezTo>
                    <a:pt x="1337203" y="0"/>
                    <a:pt x="1307699" y="7616"/>
                    <a:pt x="1281050" y="21895"/>
                  </a:cubicBezTo>
                  <a:cubicBezTo>
                    <a:pt x="1254401" y="36175"/>
                    <a:pt x="1233463" y="57118"/>
                    <a:pt x="1217283" y="82821"/>
                  </a:cubicBezTo>
                  <a:cubicBezTo>
                    <a:pt x="1202055" y="108524"/>
                    <a:pt x="1193489" y="137083"/>
                    <a:pt x="1193489" y="168498"/>
                  </a:cubicBezTo>
                  <a:cubicBezTo>
                    <a:pt x="1193489" y="199913"/>
                    <a:pt x="1201103" y="228472"/>
                    <a:pt x="1216331" y="254175"/>
                  </a:cubicBezTo>
                  <a:cubicBezTo>
                    <a:pt x="1231559" y="279878"/>
                    <a:pt x="1252498" y="299869"/>
                    <a:pt x="1279146" y="315101"/>
                  </a:cubicBezTo>
                  <a:cubicBezTo>
                    <a:pt x="1306747" y="329380"/>
                    <a:pt x="1336251" y="336996"/>
                    <a:pt x="1368610" y="336996"/>
                  </a:cubicBezTo>
                  <a:moveTo>
                    <a:pt x="1821642" y="6664"/>
                  </a:moveTo>
                  <a:lnTo>
                    <a:pt x="1747405" y="6664"/>
                  </a:lnTo>
                  <a:lnTo>
                    <a:pt x="1675073" y="135179"/>
                  </a:lnTo>
                  <a:lnTo>
                    <a:pt x="1602740" y="6664"/>
                  </a:lnTo>
                  <a:lnTo>
                    <a:pt x="1528504" y="6664"/>
                  </a:lnTo>
                  <a:lnTo>
                    <a:pt x="1641762" y="203721"/>
                  </a:lnTo>
                  <a:lnTo>
                    <a:pt x="1641762" y="331284"/>
                  </a:lnTo>
                  <a:lnTo>
                    <a:pt x="1709335" y="331284"/>
                  </a:lnTo>
                  <a:lnTo>
                    <a:pt x="1709335" y="203721"/>
                  </a:lnTo>
                  <a:lnTo>
                    <a:pt x="1821642" y="6664"/>
                  </a:lnTo>
                  <a:close/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5B5A0E53-9006-8A41-8887-6299AC83C8FD}"/>
                </a:ext>
              </a:extLst>
            </p:cNvPr>
            <p:cNvSpPr/>
            <p:nvPr/>
          </p:nvSpPr>
          <p:spPr>
            <a:xfrm>
              <a:off x="620451" y="71648"/>
              <a:ext cx="916055" cy="903416"/>
            </a:xfrm>
            <a:custGeom>
              <a:avLst/>
              <a:gdLst>
                <a:gd name="connsiteX0" fmla="*/ 360712 w 916055"/>
                <a:gd name="connsiteY0" fmla="*/ 903416 h 903416"/>
                <a:gd name="connsiteX1" fmla="*/ 329304 w 916055"/>
                <a:gd name="connsiteY1" fmla="*/ 891040 h 903416"/>
                <a:gd name="connsiteX2" fmla="*/ 0 w 916055"/>
                <a:gd name="connsiteY2" fmla="*/ 563564 h 903416"/>
                <a:gd name="connsiteX3" fmla="*/ 317883 w 916055"/>
                <a:gd name="connsiteY3" fmla="*/ 565468 h 903416"/>
                <a:gd name="connsiteX4" fmla="*/ 317883 w 916055"/>
                <a:gd name="connsiteY4" fmla="*/ 313197 h 903416"/>
                <a:gd name="connsiteX5" fmla="*/ 573903 w 916055"/>
                <a:gd name="connsiteY5" fmla="*/ 314149 h 903416"/>
                <a:gd name="connsiteX6" fmla="*/ 573903 w 916055"/>
                <a:gd name="connsiteY6" fmla="*/ 0 h 903416"/>
                <a:gd name="connsiteX7" fmla="*/ 903207 w 916055"/>
                <a:gd name="connsiteY7" fmla="*/ 327476 h 903416"/>
                <a:gd name="connsiteX8" fmla="*/ 903207 w 916055"/>
                <a:gd name="connsiteY8" fmla="*/ 388402 h 903416"/>
                <a:gd name="connsiteX9" fmla="*/ 841343 w 916055"/>
                <a:gd name="connsiteY9" fmla="*/ 388402 h 903416"/>
                <a:gd name="connsiteX10" fmla="*/ 661463 w 916055"/>
                <a:gd name="connsiteY10" fmla="*/ 210384 h 903416"/>
                <a:gd name="connsiteX11" fmla="*/ 661463 w 916055"/>
                <a:gd name="connsiteY11" fmla="*/ 401730 h 903416"/>
                <a:gd name="connsiteX12" fmla="*/ 405444 w 916055"/>
                <a:gd name="connsiteY12" fmla="*/ 400778 h 903416"/>
                <a:gd name="connsiteX13" fmla="*/ 405444 w 916055"/>
                <a:gd name="connsiteY13" fmla="*/ 653049 h 903416"/>
                <a:gd name="connsiteX14" fmla="*/ 211288 w 916055"/>
                <a:gd name="connsiteY14" fmla="*/ 652097 h 903416"/>
                <a:gd name="connsiteX15" fmla="*/ 391168 w 916055"/>
                <a:gd name="connsiteY15" fmla="*/ 830115 h 903416"/>
                <a:gd name="connsiteX16" fmla="*/ 391168 w 916055"/>
                <a:gd name="connsiteY16" fmla="*/ 891040 h 903416"/>
                <a:gd name="connsiteX17" fmla="*/ 360712 w 916055"/>
                <a:gd name="connsiteY17" fmla="*/ 903416 h 90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055" h="903416">
                  <a:moveTo>
                    <a:pt x="360712" y="903416"/>
                  </a:moveTo>
                  <a:cubicBezTo>
                    <a:pt x="349291" y="903416"/>
                    <a:pt x="337870" y="899608"/>
                    <a:pt x="329304" y="891040"/>
                  </a:cubicBezTo>
                  <a:lnTo>
                    <a:pt x="0" y="563564"/>
                  </a:lnTo>
                  <a:lnTo>
                    <a:pt x="317883" y="565468"/>
                  </a:lnTo>
                  <a:lnTo>
                    <a:pt x="317883" y="313197"/>
                  </a:lnTo>
                  <a:lnTo>
                    <a:pt x="573903" y="314149"/>
                  </a:lnTo>
                  <a:lnTo>
                    <a:pt x="573903" y="0"/>
                  </a:lnTo>
                  <a:lnTo>
                    <a:pt x="903207" y="327476"/>
                  </a:lnTo>
                  <a:cubicBezTo>
                    <a:pt x="920338" y="344612"/>
                    <a:pt x="920338" y="372219"/>
                    <a:pt x="903207" y="388402"/>
                  </a:cubicBezTo>
                  <a:cubicBezTo>
                    <a:pt x="886075" y="405538"/>
                    <a:pt x="858475" y="405538"/>
                    <a:pt x="841343" y="388402"/>
                  </a:cubicBezTo>
                  <a:lnTo>
                    <a:pt x="661463" y="210384"/>
                  </a:lnTo>
                  <a:lnTo>
                    <a:pt x="661463" y="401730"/>
                  </a:lnTo>
                  <a:lnTo>
                    <a:pt x="405444" y="400778"/>
                  </a:lnTo>
                  <a:lnTo>
                    <a:pt x="405444" y="653049"/>
                  </a:lnTo>
                  <a:lnTo>
                    <a:pt x="211288" y="652097"/>
                  </a:lnTo>
                  <a:lnTo>
                    <a:pt x="391168" y="830115"/>
                  </a:lnTo>
                  <a:cubicBezTo>
                    <a:pt x="408299" y="847250"/>
                    <a:pt x="408299" y="874857"/>
                    <a:pt x="391168" y="891040"/>
                  </a:cubicBezTo>
                  <a:cubicBezTo>
                    <a:pt x="382602" y="899608"/>
                    <a:pt x="372133" y="903416"/>
                    <a:pt x="360712" y="903416"/>
                  </a:cubicBezTo>
                </a:path>
              </a:pathLst>
            </a:custGeom>
            <a:solidFill>
              <a:srgbClr val="000000"/>
            </a:solidFill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0987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raz 1">
            <a:extLst>
              <a:ext uri="{FF2B5EF4-FFF2-40B4-BE49-F238E27FC236}">
                <a16:creationId xmlns:a16="http://schemas.microsoft.com/office/drawing/2014/main" xmlns="" id="{160DDDCC-A3A0-49C9-F295-569F52C0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63" y="1938867"/>
            <a:ext cx="4842709" cy="43008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0827FE87-32B5-6651-CE92-50606C173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874833" y="-611421"/>
            <a:ext cx="5720687" cy="6019357"/>
          </a:xfrm>
          <a:prstGeom prst="rect">
            <a:avLst/>
          </a:prstGeom>
        </p:spPr>
      </p:pic>
      <p:grpSp>
        <p:nvGrpSpPr>
          <p:cNvPr id="34" name="Graphic 32">
            <a:extLst>
              <a:ext uri="{FF2B5EF4-FFF2-40B4-BE49-F238E27FC236}">
                <a16:creationId xmlns:a16="http://schemas.microsoft.com/office/drawing/2014/main" xmlns="" id="{4DA0EFBE-9C88-A34C-9EDF-6B76EA4C7940}"/>
              </a:ext>
            </a:extLst>
          </p:cNvPr>
          <p:cNvGrpSpPr/>
          <p:nvPr/>
        </p:nvGrpSpPr>
        <p:grpSpPr>
          <a:xfrm>
            <a:off x="599824" y="144492"/>
            <a:ext cx="5315809" cy="1726371"/>
            <a:chOff x="620451" y="71648"/>
            <a:chExt cx="5540112" cy="1799216"/>
          </a:xfrm>
          <a:solidFill>
            <a:srgbClr val="005B7F"/>
          </a:solidFill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7F07C583-DA21-6649-A1CF-33471CB28E5F}"/>
                </a:ext>
              </a:extLst>
            </p:cNvPr>
            <p:cNvSpPr/>
            <p:nvPr/>
          </p:nvSpPr>
          <p:spPr>
            <a:xfrm>
              <a:off x="1118248" y="565412"/>
              <a:ext cx="1190148" cy="1305452"/>
            </a:xfrm>
            <a:custGeom>
              <a:avLst/>
              <a:gdLst>
                <a:gd name="connsiteX0" fmla="*/ 661430 w 1190148"/>
                <a:gd name="connsiteY0" fmla="*/ 1305453 h 1305452"/>
                <a:gd name="connsiteX1" fmla="*/ 181750 w 1190148"/>
                <a:gd name="connsiteY1" fmla="*/ 1101732 h 1305452"/>
                <a:gd name="connsiteX2" fmla="*/ 919 w 1190148"/>
                <a:gd name="connsiteY2" fmla="*/ 617181 h 1305452"/>
                <a:gd name="connsiteX3" fmla="*/ 639540 w 1190148"/>
                <a:gd name="connsiteY3" fmla="*/ 307 h 1305452"/>
                <a:gd name="connsiteX4" fmla="*/ 1143014 w 1190148"/>
                <a:gd name="connsiteY4" fmla="*/ 205932 h 1305452"/>
                <a:gd name="connsiteX5" fmla="*/ 1138255 w 1190148"/>
                <a:gd name="connsiteY5" fmla="*/ 446779 h 1305452"/>
                <a:gd name="connsiteX6" fmla="*/ 929823 w 1190148"/>
                <a:gd name="connsiteY6" fmla="*/ 652404 h 1305452"/>
                <a:gd name="connsiteX7" fmla="*/ 1138255 w 1190148"/>
                <a:gd name="connsiteY7" fmla="*/ 858028 h 1305452"/>
                <a:gd name="connsiteX8" fmla="*/ 1142062 w 1190148"/>
                <a:gd name="connsiteY8" fmla="*/ 1100780 h 1305452"/>
                <a:gd name="connsiteX9" fmla="*/ 661430 w 1190148"/>
                <a:gd name="connsiteY9" fmla="*/ 1305453 h 1305452"/>
                <a:gd name="connsiteX10" fmla="*/ 661430 w 1190148"/>
                <a:gd name="connsiteY10" fmla="*/ 86936 h 1305452"/>
                <a:gd name="connsiteX11" fmla="*/ 643347 w 1190148"/>
                <a:gd name="connsiteY11" fmla="*/ 86936 h 1305452"/>
                <a:gd name="connsiteX12" fmla="*/ 89431 w 1190148"/>
                <a:gd name="connsiteY12" fmla="*/ 621941 h 1305452"/>
                <a:gd name="connsiteX13" fmla="*/ 245517 w 1190148"/>
                <a:gd name="connsiteY13" fmla="*/ 1041758 h 1305452"/>
                <a:gd name="connsiteX14" fmla="*/ 661430 w 1190148"/>
                <a:gd name="connsiteY14" fmla="*/ 1217872 h 1305452"/>
                <a:gd name="connsiteX15" fmla="*/ 1077343 w 1190148"/>
                <a:gd name="connsiteY15" fmla="*/ 1040806 h 1305452"/>
                <a:gd name="connsiteX16" fmla="*/ 1075440 w 1190148"/>
                <a:gd name="connsiteY16" fmla="*/ 919906 h 1305452"/>
                <a:gd name="connsiteX17" fmla="*/ 867007 w 1190148"/>
                <a:gd name="connsiteY17" fmla="*/ 714282 h 1305452"/>
                <a:gd name="connsiteX18" fmla="*/ 673803 w 1190148"/>
                <a:gd name="connsiteY18" fmla="*/ 904675 h 1305452"/>
                <a:gd name="connsiteX19" fmla="*/ 553883 w 1190148"/>
                <a:gd name="connsiteY19" fmla="*/ 928474 h 1305452"/>
                <a:gd name="connsiteX20" fmla="*/ 485357 w 1190148"/>
                <a:gd name="connsiteY20" fmla="*/ 827566 h 1305452"/>
                <a:gd name="connsiteX21" fmla="*/ 485357 w 1190148"/>
                <a:gd name="connsiteY21" fmla="*/ 476290 h 1305452"/>
                <a:gd name="connsiteX22" fmla="*/ 552931 w 1190148"/>
                <a:gd name="connsiteY22" fmla="*/ 375382 h 1305452"/>
                <a:gd name="connsiteX23" fmla="*/ 672851 w 1190148"/>
                <a:gd name="connsiteY23" fmla="*/ 399181 h 1305452"/>
                <a:gd name="connsiteX24" fmla="*/ 866056 w 1190148"/>
                <a:gd name="connsiteY24" fmla="*/ 589574 h 1305452"/>
                <a:gd name="connsiteX25" fmla="*/ 1074488 w 1190148"/>
                <a:gd name="connsiteY25" fmla="*/ 383949 h 1305452"/>
                <a:gd name="connsiteX26" fmla="*/ 1077343 w 1190148"/>
                <a:gd name="connsiteY26" fmla="*/ 264001 h 1305452"/>
                <a:gd name="connsiteX27" fmla="*/ 661430 w 1190148"/>
                <a:gd name="connsiteY27" fmla="*/ 86936 h 1305452"/>
                <a:gd name="connsiteX28" fmla="*/ 596712 w 1190148"/>
                <a:gd name="connsiteY28" fmla="*/ 455347 h 1305452"/>
                <a:gd name="connsiteX29" fmla="*/ 588146 w 1190148"/>
                <a:gd name="connsiteY29" fmla="*/ 457251 h 1305452"/>
                <a:gd name="connsiteX30" fmla="*/ 574821 w 1190148"/>
                <a:gd name="connsiteY30" fmla="*/ 477242 h 1305452"/>
                <a:gd name="connsiteX31" fmla="*/ 574821 w 1190148"/>
                <a:gd name="connsiteY31" fmla="*/ 828518 h 1305452"/>
                <a:gd name="connsiteX32" fmla="*/ 588146 w 1190148"/>
                <a:gd name="connsiteY32" fmla="*/ 848509 h 1305452"/>
                <a:gd name="connsiteX33" fmla="*/ 611940 w 1190148"/>
                <a:gd name="connsiteY33" fmla="*/ 843749 h 1305452"/>
                <a:gd name="connsiteX34" fmla="*/ 805144 w 1190148"/>
                <a:gd name="connsiteY34" fmla="*/ 653356 h 1305452"/>
                <a:gd name="connsiteX35" fmla="*/ 611940 w 1190148"/>
                <a:gd name="connsiteY35" fmla="*/ 462963 h 1305452"/>
                <a:gd name="connsiteX36" fmla="*/ 596712 w 1190148"/>
                <a:gd name="connsiteY36" fmla="*/ 455347 h 130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90148" h="1305452">
                  <a:moveTo>
                    <a:pt x="661430" y="1305453"/>
                  </a:moveTo>
                  <a:cubicBezTo>
                    <a:pt x="478695" y="1305453"/>
                    <a:pt x="307381" y="1233103"/>
                    <a:pt x="181750" y="1101732"/>
                  </a:cubicBezTo>
                  <a:cubicBezTo>
                    <a:pt x="56120" y="970361"/>
                    <a:pt x="-8599" y="799007"/>
                    <a:pt x="919" y="617181"/>
                  </a:cubicBezTo>
                  <a:cubicBezTo>
                    <a:pt x="19002" y="282089"/>
                    <a:pt x="299767" y="10778"/>
                    <a:pt x="639540" y="307"/>
                  </a:cubicBezTo>
                  <a:cubicBezTo>
                    <a:pt x="828937" y="-5405"/>
                    <a:pt x="1012625" y="68848"/>
                    <a:pt x="1143014" y="205932"/>
                  </a:cubicBezTo>
                  <a:cubicBezTo>
                    <a:pt x="1206781" y="272569"/>
                    <a:pt x="1204877" y="381093"/>
                    <a:pt x="1138255" y="446779"/>
                  </a:cubicBezTo>
                  <a:lnTo>
                    <a:pt x="929823" y="652404"/>
                  </a:lnTo>
                  <a:lnTo>
                    <a:pt x="1138255" y="858028"/>
                  </a:lnTo>
                  <a:cubicBezTo>
                    <a:pt x="1205829" y="925618"/>
                    <a:pt x="1207733" y="1031286"/>
                    <a:pt x="1142062" y="1100780"/>
                  </a:cubicBezTo>
                  <a:cubicBezTo>
                    <a:pt x="1015480" y="1233103"/>
                    <a:pt x="845117" y="1305453"/>
                    <a:pt x="661430" y="1305453"/>
                  </a:cubicBezTo>
                  <a:moveTo>
                    <a:pt x="661430" y="86936"/>
                  </a:moveTo>
                  <a:cubicBezTo>
                    <a:pt x="655720" y="86936"/>
                    <a:pt x="649058" y="86936"/>
                    <a:pt x="643347" y="86936"/>
                  </a:cubicBezTo>
                  <a:cubicBezTo>
                    <a:pt x="348306" y="96455"/>
                    <a:pt x="104659" y="330639"/>
                    <a:pt x="89431" y="621941"/>
                  </a:cubicBezTo>
                  <a:cubicBezTo>
                    <a:pt x="80865" y="779015"/>
                    <a:pt x="137018" y="927522"/>
                    <a:pt x="245517" y="1041758"/>
                  </a:cubicBezTo>
                  <a:cubicBezTo>
                    <a:pt x="354968" y="1155042"/>
                    <a:pt x="502489" y="1217872"/>
                    <a:pt x="661430" y="1217872"/>
                  </a:cubicBezTo>
                  <a:cubicBezTo>
                    <a:pt x="820372" y="1217872"/>
                    <a:pt x="967892" y="1155042"/>
                    <a:pt x="1077343" y="1040806"/>
                  </a:cubicBezTo>
                  <a:cubicBezTo>
                    <a:pt x="1110654" y="1006535"/>
                    <a:pt x="1109703" y="953225"/>
                    <a:pt x="1075440" y="919906"/>
                  </a:cubicBezTo>
                  <a:lnTo>
                    <a:pt x="867007" y="714282"/>
                  </a:lnTo>
                  <a:lnTo>
                    <a:pt x="673803" y="904675"/>
                  </a:lnTo>
                  <a:cubicBezTo>
                    <a:pt x="642395" y="936090"/>
                    <a:pt x="594808" y="945609"/>
                    <a:pt x="553883" y="928474"/>
                  </a:cubicBezTo>
                  <a:cubicBezTo>
                    <a:pt x="512958" y="911339"/>
                    <a:pt x="485357" y="872308"/>
                    <a:pt x="485357" y="827566"/>
                  </a:cubicBezTo>
                  <a:lnTo>
                    <a:pt x="485357" y="476290"/>
                  </a:lnTo>
                  <a:cubicBezTo>
                    <a:pt x="485357" y="432500"/>
                    <a:pt x="512006" y="392517"/>
                    <a:pt x="552931" y="375382"/>
                  </a:cubicBezTo>
                  <a:cubicBezTo>
                    <a:pt x="593856" y="358246"/>
                    <a:pt x="641444" y="367766"/>
                    <a:pt x="672851" y="399181"/>
                  </a:cubicBezTo>
                  <a:lnTo>
                    <a:pt x="866056" y="589574"/>
                  </a:lnTo>
                  <a:lnTo>
                    <a:pt x="1074488" y="383949"/>
                  </a:lnTo>
                  <a:cubicBezTo>
                    <a:pt x="1106847" y="351582"/>
                    <a:pt x="1108751" y="296368"/>
                    <a:pt x="1077343" y="264001"/>
                  </a:cubicBezTo>
                  <a:cubicBezTo>
                    <a:pt x="970748" y="151670"/>
                    <a:pt x="819420" y="86936"/>
                    <a:pt x="661430" y="86936"/>
                  </a:cubicBezTo>
                  <a:moveTo>
                    <a:pt x="596712" y="455347"/>
                  </a:moveTo>
                  <a:cubicBezTo>
                    <a:pt x="592905" y="455347"/>
                    <a:pt x="590049" y="456299"/>
                    <a:pt x="588146" y="457251"/>
                  </a:cubicBezTo>
                  <a:cubicBezTo>
                    <a:pt x="584339" y="459155"/>
                    <a:pt x="574821" y="463914"/>
                    <a:pt x="574821" y="477242"/>
                  </a:cubicBezTo>
                  <a:lnTo>
                    <a:pt x="574821" y="828518"/>
                  </a:lnTo>
                  <a:cubicBezTo>
                    <a:pt x="574821" y="841845"/>
                    <a:pt x="584339" y="846605"/>
                    <a:pt x="588146" y="848509"/>
                  </a:cubicBezTo>
                  <a:cubicBezTo>
                    <a:pt x="591953" y="850413"/>
                    <a:pt x="602422" y="853269"/>
                    <a:pt x="611940" y="843749"/>
                  </a:cubicBezTo>
                  <a:lnTo>
                    <a:pt x="805144" y="653356"/>
                  </a:lnTo>
                  <a:lnTo>
                    <a:pt x="611940" y="462963"/>
                  </a:lnTo>
                  <a:cubicBezTo>
                    <a:pt x="606229" y="457251"/>
                    <a:pt x="601470" y="455347"/>
                    <a:pt x="596712" y="455347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7EEB7A82-3363-8543-8FA4-8225E2A98199}"/>
                </a:ext>
              </a:extLst>
            </p:cNvPr>
            <p:cNvSpPr/>
            <p:nvPr/>
          </p:nvSpPr>
          <p:spPr>
            <a:xfrm>
              <a:off x="2722858" y="1322532"/>
              <a:ext cx="3437706" cy="336044"/>
            </a:xfrm>
            <a:custGeom>
              <a:avLst/>
              <a:gdLst>
                <a:gd name="connsiteX0" fmla="*/ 102789 w 3437706"/>
                <a:gd name="connsiteY0" fmla="*/ 270358 h 336044"/>
                <a:gd name="connsiteX1" fmla="*/ 267441 w 3437706"/>
                <a:gd name="connsiteY1" fmla="*/ 23799 h 336044"/>
                <a:gd name="connsiteX2" fmla="*/ 267441 w 3437706"/>
                <a:gd name="connsiteY2" fmla="*/ 5712 h 336044"/>
                <a:gd name="connsiteX3" fmla="*/ 20939 w 3437706"/>
                <a:gd name="connsiteY3" fmla="*/ 5712 h 336044"/>
                <a:gd name="connsiteX4" fmla="*/ 20939 w 3437706"/>
                <a:gd name="connsiteY4" fmla="*/ 65686 h 336044"/>
                <a:gd name="connsiteX5" fmla="*/ 164652 w 3437706"/>
                <a:gd name="connsiteY5" fmla="*/ 65686 h 336044"/>
                <a:gd name="connsiteX6" fmla="*/ 0 w 3437706"/>
                <a:gd name="connsiteY6" fmla="*/ 312245 h 336044"/>
                <a:gd name="connsiteX7" fmla="*/ 0 w 3437706"/>
                <a:gd name="connsiteY7" fmla="*/ 330332 h 336044"/>
                <a:gd name="connsiteX8" fmla="*/ 268392 w 3437706"/>
                <a:gd name="connsiteY8" fmla="*/ 330332 h 336044"/>
                <a:gd name="connsiteX9" fmla="*/ 268392 w 3437706"/>
                <a:gd name="connsiteY9" fmla="*/ 270358 h 336044"/>
                <a:gd name="connsiteX10" fmla="*/ 102789 w 3437706"/>
                <a:gd name="connsiteY10" fmla="*/ 270358 h 336044"/>
                <a:gd name="connsiteX11" fmla="*/ 759493 w 3437706"/>
                <a:gd name="connsiteY11" fmla="*/ 0 h 336044"/>
                <a:gd name="connsiteX12" fmla="*/ 620538 w 3437706"/>
                <a:gd name="connsiteY12" fmla="*/ 175162 h 336044"/>
                <a:gd name="connsiteX13" fmla="*/ 481583 w 3437706"/>
                <a:gd name="connsiteY13" fmla="*/ 0 h 336044"/>
                <a:gd name="connsiteX14" fmla="*/ 459693 w 3437706"/>
                <a:gd name="connsiteY14" fmla="*/ 0 h 336044"/>
                <a:gd name="connsiteX15" fmla="*/ 459693 w 3437706"/>
                <a:gd name="connsiteY15" fmla="*/ 330332 h 336044"/>
                <a:gd name="connsiteX16" fmla="*/ 527267 w 3437706"/>
                <a:gd name="connsiteY16" fmla="*/ 330332 h 336044"/>
                <a:gd name="connsiteX17" fmla="*/ 527267 w 3437706"/>
                <a:gd name="connsiteY17" fmla="*/ 157074 h 336044"/>
                <a:gd name="connsiteX18" fmla="*/ 610069 w 3437706"/>
                <a:gd name="connsiteY18" fmla="*/ 258935 h 336044"/>
                <a:gd name="connsiteX19" fmla="*/ 631960 w 3437706"/>
                <a:gd name="connsiteY19" fmla="*/ 258935 h 336044"/>
                <a:gd name="connsiteX20" fmla="*/ 714761 w 3437706"/>
                <a:gd name="connsiteY20" fmla="*/ 157074 h 336044"/>
                <a:gd name="connsiteX21" fmla="*/ 714761 w 3437706"/>
                <a:gd name="connsiteY21" fmla="*/ 330332 h 336044"/>
                <a:gd name="connsiteX22" fmla="*/ 782335 w 3437706"/>
                <a:gd name="connsiteY22" fmla="*/ 330332 h 336044"/>
                <a:gd name="connsiteX23" fmla="*/ 782335 w 3437706"/>
                <a:gd name="connsiteY23" fmla="*/ 0 h 336044"/>
                <a:gd name="connsiteX24" fmla="*/ 759493 w 3437706"/>
                <a:gd name="connsiteY24" fmla="*/ 0 h 336044"/>
                <a:gd name="connsiteX25" fmla="*/ 1065004 w 3437706"/>
                <a:gd name="connsiteY25" fmla="*/ 330332 h 336044"/>
                <a:gd name="connsiteX26" fmla="*/ 1137336 w 3437706"/>
                <a:gd name="connsiteY26" fmla="*/ 330332 h 336044"/>
                <a:gd name="connsiteX27" fmla="*/ 990768 w 3437706"/>
                <a:gd name="connsiteY27" fmla="*/ 0 h 336044"/>
                <a:gd name="connsiteX28" fmla="*/ 967926 w 3437706"/>
                <a:gd name="connsiteY28" fmla="*/ 0 h 336044"/>
                <a:gd name="connsiteX29" fmla="*/ 821357 w 3437706"/>
                <a:gd name="connsiteY29" fmla="*/ 330332 h 336044"/>
                <a:gd name="connsiteX30" fmla="*/ 893690 w 3437706"/>
                <a:gd name="connsiteY30" fmla="*/ 330332 h 336044"/>
                <a:gd name="connsiteX31" fmla="*/ 911773 w 3437706"/>
                <a:gd name="connsiteY31" fmla="*/ 288446 h 336044"/>
                <a:gd name="connsiteX32" fmla="*/ 1045969 w 3437706"/>
                <a:gd name="connsiteY32" fmla="*/ 288446 h 336044"/>
                <a:gd name="connsiteX33" fmla="*/ 1065004 w 3437706"/>
                <a:gd name="connsiteY33" fmla="*/ 330332 h 336044"/>
                <a:gd name="connsiteX34" fmla="*/ 1023127 w 3437706"/>
                <a:gd name="connsiteY34" fmla="*/ 227520 h 336044"/>
                <a:gd name="connsiteX35" fmla="*/ 935566 w 3437706"/>
                <a:gd name="connsiteY35" fmla="*/ 227520 h 336044"/>
                <a:gd name="connsiteX36" fmla="*/ 979347 w 3437706"/>
                <a:gd name="connsiteY36" fmla="*/ 123756 h 336044"/>
                <a:gd name="connsiteX37" fmla="*/ 1023127 w 3437706"/>
                <a:gd name="connsiteY37" fmla="*/ 227520 h 336044"/>
                <a:gd name="connsiteX38" fmla="*/ 1245836 w 3437706"/>
                <a:gd name="connsiteY38" fmla="*/ 270358 h 336044"/>
                <a:gd name="connsiteX39" fmla="*/ 1245836 w 3437706"/>
                <a:gd name="connsiteY39" fmla="*/ 202769 h 336044"/>
                <a:gd name="connsiteX40" fmla="*/ 1344817 w 3437706"/>
                <a:gd name="connsiteY40" fmla="*/ 158026 h 336044"/>
                <a:gd name="connsiteX41" fmla="*/ 1344817 w 3437706"/>
                <a:gd name="connsiteY41" fmla="*/ 98052 h 336044"/>
                <a:gd name="connsiteX42" fmla="*/ 1245836 w 3437706"/>
                <a:gd name="connsiteY42" fmla="*/ 142795 h 336044"/>
                <a:gd name="connsiteX43" fmla="*/ 1245836 w 3437706"/>
                <a:gd name="connsiteY43" fmla="*/ 6664 h 336044"/>
                <a:gd name="connsiteX44" fmla="*/ 1178262 w 3437706"/>
                <a:gd name="connsiteY44" fmla="*/ 6664 h 336044"/>
                <a:gd name="connsiteX45" fmla="*/ 1178262 w 3437706"/>
                <a:gd name="connsiteY45" fmla="*/ 170402 h 336044"/>
                <a:gd name="connsiteX46" fmla="*/ 1142095 w 3437706"/>
                <a:gd name="connsiteY46" fmla="*/ 186585 h 336044"/>
                <a:gd name="connsiteX47" fmla="*/ 1142095 w 3437706"/>
                <a:gd name="connsiteY47" fmla="*/ 246559 h 336044"/>
                <a:gd name="connsiteX48" fmla="*/ 1178262 w 3437706"/>
                <a:gd name="connsiteY48" fmla="*/ 230376 h 336044"/>
                <a:gd name="connsiteX49" fmla="*/ 1178262 w 3437706"/>
                <a:gd name="connsiteY49" fmla="*/ 331284 h 336044"/>
                <a:gd name="connsiteX50" fmla="*/ 1389549 w 3437706"/>
                <a:gd name="connsiteY50" fmla="*/ 331284 h 336044"/>
                <a:gd name="connsiteX51" fmla="*/ 1389549 w 3437706"/>
                <a:gd name="connsiteY51" fmla="*/ 271310 h 336044"/>
                <a:gd name="connsiteX52" fmla="*/ 1245836 w 3437706"/>
                <a:gd name="connsiteY52" fmla="*/ 271310 h 336044"/>
                <a:gd name="connsiteX53" fmla="*/ 1583705 w 3437706"/>
                <a:gd name="connsiteY53" fmla="*/ 336044 h 336044"/>
                <a:gd name="connsiteX54" fmla="*/ 1671266 w 3437706"/>
                <a:gd name="connsiteY54" fmla="*/ 314149 h 336044"/>
                <a:gd name="connsiteX55" fmla="*/ 1735033 w 3437706"/>
                <a:gd name="connsiteY55" fmla="*/ 253223 h 336044"/>
                <a:gd name="connsiteX56" fmla="*/ 1758826 w 3437706"/>
                <a:gd name="connsiteY56" fmla="*/ 168498 h 336044"/>
                <a:gd name="connsiteX57" fmla="*/ 1735033 w 3437706"/>
                <a:gd name="connsiteY57" fmla="*/ 82821 h 336044"/>
                <a:gd name="connsiteX58" fmla="*/ 1671266 w 3437706"/>
                <a:gd name="connsiteY58" fmla="*/ 21895 h 336044"/>
                <a:gd name="connsiteX59" fmla="*/ 1583705 w 3437706"/>
                <a:gd name="connsiteY59" fmla="*/ 0 h 336044"/>
                <a:gd name="connsiteX60" fmla="*/ 1496145 w 3437706"/>
                <a:gd name="connsiteY60" fmla="*/ 21895 h 336044"/>
                <a:gd name="connsiteX61" fmla="*/ 1433329 w 3437706"/>
                <a:gd name="connsiteY61" fmla="*/ 82821 h 336044"/>
                <a:gd name="connsiteX62" fmla="*/ 1409536 w 3437706"/>
                <a:gd name="connsiteY62" fmla="*/ 168498 h 336044"/>
                <a:gd name="connsiteX63" fmla="*/ 1433329 w 3437706"/>
                <a:gd name="connsiteY63" fmla="*/ 253223 h 336044"/>
                <a:gd name="connsiteX64" fmla="*/ 1496145 w 3437706"/>
                <a:gd name="connsiteY64" fmla="*/ 314149 h 336044"/>
                <a:gd name="connsiteX65" fmla="*/ 1583705 w 3437706"/>
                <a:gd name="connsiteY65" fmla="*/ 336044 h 336044"/>
                <a:gd name="connsiteX66" fmla="*/ 1584657 w 3437706"/>
                <a:gd name="connsiteY66" fmla="*/ 276070 h 336044"/>
                <a:gd name="connsiteX67" fmla="*/ 1530407 w 3437706"/>
                <a:gd name="connsiteY67" fmla="*/ 262743 h 336044"/>
                <a:gd name="connsiteX68" fmla="*/ 1493290 w 3437706"/>
                <a:gd name="connsiteY68" fmla="*/ 224664 h 336044"/>
                <a:gd name="connsiteX69" fmla="*/ 1479965 w 3437706"/>
                <a:gd name="connsiteY69" fmla="*/ 168498 h 336044"/>
                <a:gd name="connsiteX70" fmla="*/ 1493290 w 3437706"/>
                <a:gd name="connsiteY70" fmla="*/ 112332 h 336044"/>
                <a:gd name="connsiteX71" fmla="*/ 1530407 w 3437706"/>
                <a:gd name="connsiteY71" fmla="*/ 74253 h 336044"/>
                <a:gd name="connsiteX72" fmla="*/ 1584657 w 3437706"/>
                <a:gd name="connsiteY72" fmla="*/ 60926 h 336044"/>
                <a:gd name="connsiteX73" fmla="*/ 1638907 w 3437706"/>
                <a:gd name="connsiteY73" fmla="*/ 75205 h 336044"/>
                <a:gd name="connsiteX74" fmla="*/ 1676976 w 3437706"/>
                <a:gd name="connsiteY74" fmla="*/ 114236 h 336044"/>
                <a:gd name="connsiteX75" fmla="*/ 1690301 w 3437706"/>
                <a:gd name="connsiteY75" fmla="*/ 169450 h 336044"/>
                <a:gd name="connsiteX76" fmla="*/ 1676976 w 3437706"/>
                <a:gd name="connsiteY76" fmla="*/ 225616 h 336044"/>
                <a:gd name="connsiteX77" fmla="*/ 1638907 w 3437706"/>
                <a:gd name="connsiteY77" fmla="*/ 263695 h 336044"/>
                <a:gd name="connsiteX78" fmla="*/ 1584657 w 3437706"/>
                <a:gd name="connsiteY78" fmla="*/ 276070 h 336044"/>
                <a:gd name="connsiteX79" fmla="*/ 1815931 w 3437706"/>
                <a:gd name="connsiteY79" fmla="*/ 330332 h 336044"/>
                <a:gd name="connsiteX80" fmla="*/ 1883505 w 3437706"/>
                <a:gd name="connsiteY80" fmla="*/ 330332 h 336044"/>
                <a:gd name="connsiteX81" fmla="*/ 1883505 w 3437706"/>
                <a:gd name="connsiteY81" fmla="*/ 216096 h 336044"/>
                <a:gd name="connsiteX82" fmla="*/ 1939658 w 3437706"/>
                <a:gd name="connsiteY82" fmla="*/ 216096 h 336044"/>
                <a:gd name="connsiteX83" fmla="*/ 2000570 w 3437706"/>
                <a:gd name="connsiteY83" fmla="*/ 202769 h 336044"/>
                <a:gd name="connsiteX84" fmla="*/ 2042447 w 3437706"/>
                <a:gd name="connsiteY84" fmla="*/ 165642 h 336044"/>
                <a:gd name="connsiteX85" fmla="*/ 2057675 w 3437706"/>
                <a:gd name="connsiteY85" fmla="*/ 110428 h 336044"/>
                <a:gd name="connsiteX86" fmla="*/ 2042447 w 3437706"/>
                <a:gd name="connsiteY86" fmla="*/ 56166 h 336044"/>
                <a:gd name="connsiteX87" fmla="*/ 2000570 w 3437706"/>
                <a:gd name="connsiteY87" fmla="*/ 19039 h 336044"/>
                <a:gd name="connsiteX88" fmla="*/ 1939658 w 3437706"/>
                <a:gd name="connsiteY88" fmla="*/ 5712 h 336044"/>
                <a:gd name="connsiteX89" fmla="*/ 1815931 w 3437706"/>
                <a:gd name="connsiteY89" fmla="*/ 5712 h 336044"/>
                <a:gd name="connsiteX90" fmla="*/ 1815931 w 3437706"/>
                <a:gd name="connsiteY90" fmla="*/ 330332 h 336044"/>
                <a:gd name="connsiteX91" fmla="*/ 1882553 w 3437706"/>
                <a:gd name="connsiteY91" fmla="*/ 156122 h 336044"/>
                <a:gd name="connsiteX92" fmla="*/ 1882553 w 3437706"/>
                <a:gd name="connsiteY92" fmla="*/ 66638 h 336044"/>
                <a:gd name="connsiteX93" fmla="*/ 1938706 w 3437706"/>
                <a:gd name="connsiteY93" fmla="*/ 66638 h 336044"/>
                <a:gd name="connsiteX94" fmla="*/ 1974873 w 3437706"/>
                <a:gd name="connsiteY94" fmla="*/ 79013 h 336044"/>
                <a:gd name="connsiteX95" fmla="*/ 1988197 w 3437706"/>
                <a:gd name="connsiteY95" fmla="*/ 111380 h 336044"/>
                <a:gd name="connsiteX96" fmla="*/ 1974873 w 3437706"/>
                <a:gd name="connsiteY96" fmla="*/ 144699 h 336044"/>
                <a:gd name="connsiteX97" fmla="*/ 1938706 w 3437706"/>
                <a:gd name="connsiteY97" fmla="*/ 157074 h 336044"/>
                <a:gd name="connsiteX98" fmla="*/ 1882553 w 3437706"/>
                <a:gd name="connsiteY98" fmla="*/ 157074 h 336044"/>
                <a:gd name="connsiteX99" fmla="*/ 2266107 w 3437706"/>
                <a:gd name="connsiteY99" fmla="*/ 336044 h 336044"/>
                <a:gd name="connsiteX100" fmla="*/ 2353667 w 3437706"/>
                <a:gd name="connsiteY100" fmla="*/ 314149 h 336044"/>
                <a:gd name="connsiteX101" fmla="*/ 2417435 w 3437706"/>
                <a:gd name="connsiteY101" fmla="*/ 253223 h 336044"/>
                <a:gd name="connsiteX102" fmla="*/ 2441228 w 3437706"/>
                <a:gd name="connsiteY102" fmla="*/ 168498 h 336044"/>
                <a:gd name="connsiteX103" fmla="*/ 2417435 w 3437706"/>
                <a:gd name="connsiteY103" fmla="*/ 82821 h 336044"/>
                <a:gd name="connsiteX104" fmla="*/ 2353667 w 3437706"/>
                <a:gd name="connsiteY104" fmla="*/ 21895 h 336044"/>
                <a:gd name="connsiteX105" fmla="*/ 2266107 w 3437706"/>
                <a:gd name="connsiteY105" fmla="*/ 0 h 336044"/>
                <a:gd name="connsiteX106" fmla="*/ 2178547 w 3437706"/>
                <a:gd name="connsiteY106" fmla="*/ 21895 h 336044"/>
                <a:gd name="connsiteX107" fmla="*/ 2115731 w 3437706"/>
                <a:gd name="connsiteY107" fmla="*/ 82821 h 336044"/>
                <a:gd name="connsiteX108" fmla="*/ 2091937 w 3437706"/>
                <a:gd name="connsiteY108" fmla="*/ 168498 h 336044"/>
                <a:gd name="connsiteX109" fmla="*/ 2115731 w 3437706"/>
                <a:gd name="connsiteY109" fmla="*/ 253223 h 336044"/>
                <a:gd name="connsiteX110" fmla="*/ 2178547 w 3437706"/>
                <a:gd name="connsiteY110" fmla="*/ 314149 h 336044"/>
                <a:gd name="connsiteX111" fmla="*/ 2266107 w 3437706"/>
                <a:gd name="connsiteY111" fmla="*/ 336044 h 336044"/>
                <a:gd name="connsiteX112" fmla="*/ 2266107 w 3437706"/>
                <a:gd name="connsiteY112" fmla="*/ 276070 h 336044"/>
                <a:gd name="connsiteX113" fmla="*/ 2211858 w 3437706"/>
                <a:gd name="connsiteY113" fmla="*/ 262743 h 336044"/>
                <a:gd name="connsiteX114" fmla="*/ 2174739 w 3437706"/>
                <a:gd name="connsiteY114" fmla="*/ 224664 h 336044"/>
                <a:gd name="connsiteX115" fmla="*/ 2161415 w 3437706"/>
                <a:gd name="connsiteY115" fmla="*/ 168498 h 336044"/>
                <a:gd name="connsiteX116" fmla="*/ 2174739 w 3437706"/>
                <a:gd name="connsiteY116" fmla="*/ 112332 h 336044"/>
                <a:gd name="connsiteX117" fmla="*/ 2211858 w 3437706"/>
                <a:gd name="connsiteY117" fmla="*/ 74253 h 336044"/>
                <a:gd name="connsiteX118" fmla="*/ 2266107 w 3437706"/>
                <a:gd name="connsiteY118" fmla="*/ 60926 h 336044"/>
                <a:gd name="connsiteX119" fmla="*/ 2320356 w 3437706"/>
                <a:gd name="connsiteY119" fmla="*/ 75205 h 336044"/>
                <a:gd name="connsiteX120" fmla="*/ 2358426 w 3437706"/>
                <a:gd name="connsiteY120" fmla="*/ 114236 h 336044"/>
                <a:gd name="connsiteX121" fmla="*/ 2371751 w 3437706"/>
                <a:gd name="connsiteY121" fmla="*/ 169450 h 336044"/>
                <a:gd name="connsiteX122" fmla="*/ 2358426 w 3437706"/>
                <a:gd name="connsiteY122" fmla="*/ 225616 h 336044"/>
                <a:gd name="connsiteX123" fmla="*/ 2320356 w 3437706"/>
                <a:gd name="connsiteY123" fmla="*/ 263695 h 336044"/>
                <a:gd name="connsiteX124" fmla="*/ 2266107 w 3437706"/>
                <a:gd name="connsiteY124" fmla="*/ 276070 h 336044"/>
                <a:gd name="connsiteX125" fmla="*/ 2497381 w 3437706"/>
                <a:gd name="connsiteY125" fmla="*/ 330332 h 336044"/>
                <a:gd name="connsiteX126" fmla="*/ 2708669 w 3437706"/>
                <a:gd name="connsiteY126" fmla="*/ 330332 h 336044"/>
                <a:gd name="connsiteX127" fmla="*/ 2708669 w 3437706"/>
                <a:gd name="connsiteY127" fmla="*/ 270358 h 336044"/>
                <a:gd name="connsiteX128" fmla="*/ 2564955 w 3437706"/>
                <a:gd name="connsiteY128" fmla="*/ 270358 h 336044"/>
                <a:gd name="connsiteX129" fmla="*/ 2564955 w 3437706"/>
                <a:gd name="connsiteY129" fmla="*/ 5712 h 336044"/>
                <a:gd name="connsiteX130" fmla="*/ 2497381 w 3437706"/>
                <a:gd name="connsiteY130" fmla="*/ 5712 h 336044"/>
                <a:gd name="connsiteX131" fmla="*/ 2497381 w 3437706"/>
                <a:gd name="connsiteY131" fmla="*/ 330332 h 336044"/>
                <a:gd name="connsiteX132" fmla="*/ 2867610 w 3437706"/>
                <a:gd name="connsiteY132" fmla="*/ 336044 h 336044"/>
                <a:gd name="connsiteX133" fmla="*/ 2926619 w 3437706"/>
                <a:gd name="connsiteY133" fmla="*/ 324620 h 336044"/>
                <a:gd name="connsiteX134" fmla="*/ 2967544 w 3437706"/>
                <a:gd name="connsiteY134" fmla="*/ 290350 h 336044"/>
                <a:gd name="connsiteX135" fmla="*/ 2982772 w 3437706"/>
                <a:gd name="connsiteY135" fmla="*/ 238943 h 336044"/>
                <a:gd name="connsiteX136" fmla="*/ 2962785 w 3437706"/>
                <a:gd name="connsiteY136" fmla="*/ 183729 h 336044"/>
                <a:gd name="connsiteX137" fmla="*/ 2901873 w 3437706"/>
                <a:gd name="connsiteY137" fmla="*/ 143747 h 336044"/>
                <a:gd name="connsiteX138" fmla="*/ 2864755 w 3437706"/>
                <a:gd name="connsiteY138" fmla="*/ 127563 h 336044"/>
                <a:gd name="connsiteX139" fmla="*/ 2835251 w 3437706"/>
                <a:gd name="connsiteY139" fmla="*/ 110428 h 336044"/>
                <a:gd name="connsiteX140" fmla="*/ 2826685 w 3437706"/>
                <a:gd name="connsiteY140" fmla="*/ 90437 h 336044"/>
                <a:gd name="connsiteX141" fmla="*/ 2838106 w 3437706"/>
                <a:gd name="connsiteY141" fmla="*/ 67589 h 336044"/>
                <a:gd name="connsiteX142" fmla="*/ 2867610 w 3437706"/>
                <a:gd name="connsiteY142" fmla="*/ 59974 h 336044"/>
                <a:gd name="connsiteX143" fmla="*/ 2930426 w 3437706"/>
                <a:gd name="connsiteY143" fmla="*/ 97100 h 336044"/>
                <a:gd name="connsiteX144" fmla="*/ 2976109 w 3437706"/>
                <a:gd name="connsiteY144" fmla="*/ 61878 h 336044"/>
                <a:gd name="connsiteX145" fmla="*/ 2933281 w 3437706"/>
                <a:gd name="connsiteY145" fmla="*/ 17135 h 336044"/>
                <a:gd name="connsiteX146" fmla="*/ 2867610 w 3437706"/>
                <a:gd name="connsiteY146" fmla="*/ 0 h 336044"/>
                <a:gd name="connsiteX147" fmla="*/ 2811458 w 3437706"/>
                <a:gd name="connsiteY147" fmla="*/ 11423 h 336044"/>
                <a:gd name="connsiteX148" fmla="*/ 2772436 w 3437706"/>
                <a:gd name="connsiteY148" fmla="*/ 43790 h 336044"/>
                <a:gd name="connsiteX149" fmla="*/ 2758159 w 3437706"/>
                <a:gd name="connsiteY149" fmla="*/ 93293 h 336044"/>
                <a:gd name="connsiteX150" fmla="*/ 2779098 w 3437706"/>
                <a:gd name="connsiteY150" fmla="*/ 148507 h 336044"/>
                <a:gd name="connsiteX151" fmla="*/ 2838106 w 3437706"/>
                <a:gd name="connsiteY151" fmla="*/ 187537 h 336044"/>
                <a:gd name="connsiteX152" fmla="*/ 2873321 w 3437706"/>
                <a:gd name="connsiteY152" fmla="*/ 203721 h 336044"/>
                <a:gd name="connsiteX153" fmla="*/ 2905680 w 3437706"/>
                <a:gd name="connsiteY153" fmla="*/ 220856 h 336044"/>
                <a:gd name="connsiteX154" fmla="*/ 2915198 w 3437706"/>
                <a:gd name="connsiteY154" fmla="*/ 241799 h 336044"/>
                <a:gd name="connsiteX155" fmla="*/ 2902825 w 3437706"/>
                <a:gd name="connsiteY155" fmla="*/ 266551 h 336044"/>
                <a:gd name="connsiteX156" fmla="*/ 2868562 w 3437706"/>
                <a:gd name="connsiteY156" fmla="*/ 276070 h 336044"/>
                <a:gd name="connsiteX157" fmla="*/ 2822879 w 3437706"/>
                <a:gd name="connsiteY157" fmla="*/ 263695 h 336044"/>
                <a:gd name="connsiteX158" fmla="*/ 2787664 w 3437706"/>
                <a:gd name="connsiteY158" fmla="*/ 231328 h 336044"/>
                <a:gd name="connsiteX159" fmla="*/ 2741028 w 3437706"/>
                <a:gd name="connsiteY159" fmla="*/ 265599 h 336044"/>
                <a:gd name="connsiteX160" fmla="*/ 2793374 w 3437706"/>
                <a:gd name="connsiteY160" fmla="*/ 317005 h 336044"/>
                <a:gd name="connsiteX161" fmla="*/ 2867610 w 3437706"/>
                <a:gd name="connsiteY161" fmla="*/ 336044 h 336044"/>
                <a:gd name="connsiteX162" fmla="*/ 3330159 w 3437706"/>
                <a:gd name="connsiteY162" fmla="*/ 330332 h 336044"/>
                <a:gd name="connsiteX163" fmla="*/ 3187397 w 3437706"/>
                <a:gd name="connsiteY163" fmla="*/ 158978 h 336044"/>
                <a:gd name="connsiteX164" fmla="*/ 3313028 w 3437706"/>
                <a:gd name="connsiteY164" fmla="*/ 6664 h 336044"/>
                <a:gd name="connsiteX165" fmla="*/ 3233081 w 3437706"/>
                <a:gd name="connsiteY165" fmla="*/ 6664 h 336044"/>
                <a:gd name="connsiteX166" fmla="*/ 3107450 w 3437706"/>
                <a:gd name="connsiteY166" fmla="*/ 157074 h 336044"/>
                <a:gd name="connsiteX167" fmla="*/ 3107450 w 3437706"/>
                <a:gd name="connsiteY167" fmla="*/ 6664 h 336044"/>
                <a:gd name="connsiteX168" fmla="*/ 3039877 w 3437706"/>
                <a:gd name="connsiteY168" fmla="*/ 6664 h 336044"/>
                <a:gd name="connsiteX169" fmla="*/ 3039877 w 3437706"/>
                <a:gd name="connsiteY169" fmla="*/ 331284 h 336044"/>
                <a:gd name="connsiteX170" fmla="*/ 3107450 w 3437706"/>
                <a:gd name="connsiteY170" fmla="*/ 331284 h 336044"/>
                <a:gd name="connsiteX171" fmla="*/ 3107450 w 3437706"/>
                <a:gd name="connsiteY171" fmla="*/ 162786 h 336044"/>
                <a:gd name="connsiteX172" fmla="*/ 3248309 w 3437706"/>
                <a:gd name="connsiteY172" fmla="*/ 331284 h 336044"/>
                <a:gd name="connsiteX173" fmla="*/ 3330159 w 3437706"/>
                <a:gd name="connsiteY173" fmla="*/ 331284 h 336044"/>
                <a:gd name="connsiteX174" fmla="*/ 3370133 w 3437706"/>
                <a:gd name="connsiteY174" fmla="*/ 330332 h 336044"/>
                <a:gd name="connsiteX175" fmla="*/ 3437706 w 3437706"/>
                <a:gd name="connsiteY175" fmla="*/ 330332 h 336044"/>
                <a:gd name="connsiteX176" fmla="*/ 3437706 w 3437706"/>
                <a:gd name="connsiteY176" fmla="*/ 5712 h 336044"/>
                <a:gd name="connsiteX177" fmla="*/ 3370133 w 3437706"/>
                <a:gd name="connsiteY177" fmla="*/ 5712 h 336044"/>
                <a:gd name="connsiteX178" fmla="*/ 3370133 w 3437706"/>
                <a:gd name="connsiteY178" fmla="*/ 330332 h 33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3437706" h="336044">
                  <a:moveTo>
                    <a:pt x="102789" y="270358"/>
                  </a:moveTo>
                  <a:lnTo>
                    <a:pt x="267441" y="23799"/>
                  </a:lnTo>
                  <a:lnTo>
                    <a:pt x="267441" y="5712"/>
                  </a:lnTo>
                  <a:lnTo>
                    <a:pt x="20939" y="5712"/>
                  </a:lnTo>
                  <a:lnTo>
                    <a:pt x="20939" y="65686"/>
                  </a:lnTo>
                  <a:lnTo>
                    <a:pt x="164652" y="65686"/>
                  </a:lnTo>
                  <a:lnTo>
                    <a:pt x="0" y="312245"/>
                  </a:lnTo>
                  <a:lnTo>
                    <a:pt x="0" y="330332"/>
                  </a:lnTo>
                  <a:lnTo>
                    <a:pt x="268392" y="330332"/>
                  </a:lnTo>
                  <a:lnTo>
                    <a:pt x="268392" y="270358"/>
                  </a:lnTo>
                  <a:lnTo>
                    <a:pt x="102789" y="270358"/>
                  </a:lnTo>
                  <a:close/>
                  <a:moveTo>
                    <a:pt x="759493" y="0"/>
                  </a:moveTo>
                  <a:lnTo>
                    <a:pt x="620538" y="175162"/>
                  </a:lnTo>
                  <a:lnTo>
                    <a:pt x="481583" y="0"/>
                  </a:lnTo>
                  <a:lnTo>
                    <a:pt x="459693" y="0"/>
                  </a:lnTo>
                  <a:lnTo>
                    <a:pt x="459693" y="330332"/>
                  </a:lnTo>
                  <a:lnTo>
                    <a:pt x="527267" y="330332"/>
                  </a:lnTo>
                  <a:lnTo>
                    <a:pt x="527267" y="157074"/>
                  </a:lnTo>
                  <a:lnTo>
                    <a:pt x="610069" y="258935"/>
                  </a:lnTo>
                  <a:lnTo>
                    <a:pt x="631960" y="258935"/>
                  </a:lnTo>
                  <a:lnTo>
                    <a:pt x="714761" y="157074"/>
                  </a:lnTo>
                  <a:lnTo>
                    <a:pt x="714761" y="330332"/>
                  </a:lnTo>
                  <a:lnTo>
                    <a:pt x="782335" y="330332"/>
                  </a:lnTo>
                  <a:lnTo>
                    <a:pt x="782335" y="0"/>
                  </a:lnTo>
                  <a:lnTo>
                    <a:pt x="759493" y="0"/>
                  </a:lnTo>
                  <a:close/>
                  <a:moveTo>
                    <a:pt x="1065004" y="330332"/>
                  </a:moveTo>
                  <a:lnTo>
                    <a:pt x="1137336" y="330332"/>
                  </a:lnTo>
                  <a:lnTo>
                    <a:pt x="990768" y="0"/>
                  </a:lnTo>
                  <a:lnTo>
                    <a:pt x="967926" y="0"/>
                  </a:lnTo>
                  <a:lnTo>
                    <a:pt x="821357" y="330332"/>
                  </a:lnTo>
                  <a:lnTo>
                    <a:pt x="893690" y="330332"/>
                  </a:lnTo>
                  <a:lnTo>
                    <a:pt x="911773" y="288446"/>
                  </a:lnTo>
                  <a:lnTo>
                    <a:pt x="1045969" y="288446"/>
                  </a:lnTo>
                  <a:lnTo>
                    <a:pt x="1065004" y="330332"/>
                  </a:lnTo>
                  <a:close/>
                  <a:moveTo>
                    <a:pt x="1023127" y="227520"/>
                  </a:moveTo>
                  <a:lnTo>
                    <a:pt x="935566" y="227520"/>
                  </a:lnTo>
                  <a:lnTo>
                    <a:pt x="979347" y="123756"/>
                  </a:lnTo>
                  <a:lnTo>
                    <a:pt x="1023127" y="227520"/>
                  </a:lnTo>
                  <a:close/>
                  <a:moveTo>
                    <a:pt x="1245836" y="270358"/>
                  </a:moveTo>
                  <a:lnTo>
                    <a:pt x="1245836" y="202769"/>
                  </a:lnTo>
                  <a:lnTo>
                    <a:pt x="1344817" y="158026"/>
                  </a:lnTo>
                  <a:lnTo>
                    <a:pt x="1344817" y="98052"/>
                  </a:lnTo>
                  <a:lnTo>
                    <a:pt x="1245836" y="142795"/>
                  </a:lnTo>
                  <a:lnTo>
                    <a:pt x="1245836" y="6664"/>
                  </a:lnTo>
                  <a:lnTo>
                    <a:pt x="1178262" y="6664"/>
                  </a:lnTo>
                  <a:lnTo>
                    <a:pt x="1178262" y="170402"/>
                  </a:lnTo>
                  <a:lnTo>
                    <a:pt x="1142095" y="186585"/>
                  </a:lnTo>
                  <a:lnTo>
                    <a:pt x="1142095" y="246559"/>
                  </a:lnTo>
                  <a:lnTo>
                    <a:pt x="1178262" y="230376"/>
                  </a:lnTo>
                  <a:lnTo>
                    <a:pt x="1178262" y="331284"/>
                  </a:lnTo>
                  <a:lnTo>
                    <a:pt x="1389549" y="331284"/>
                  </a:lnTo>
                  <a:lnTo>
                    <a:pt x="1389549" y="271310"/>
                  </a:lnTo>
                  <a:lnTo>
                    <a:pt x="1245836" y="271310"/>
                  </a:lnTo>
                  <a:close/>
                  <a:moveTo>
                    <a:pt x="1583705" y="336044"/>
                  </a:moveTo>
                  <a:cubicBezTo>
                    <a:pt x="1615113" y="336044"/>
                    <a:pt x="1644617" y="328428"/>
                    <a:pt x="1671266" y="314149"/>
                  </a:cubicBezTo>
                  <a:cubicBezTo>
                    <a:pt x="1697915" y="299869"/>
                    <a:pt x="1718853" y="278926"/>
                    <a:pt x="1735033" y="253223"/>
                  </a:cubicBezTo>
                  <a:cubicBezTo>
                    <a:pt x="1751212" y="227520"/>
                    <a:pt x="1758826" y="198961"/>
                    <a:pt x="1758826" y="168498"/>
                  </a:cubicBezTo>
                  <a:cubicBezTo>
                    <a:pt x="1758826" y="137083"/>
                    <a:pt x="1751212" y="108524"/>
                    <a:pt x="1735033" y="82821"/>
                  </a:cubicBezTo>
                  <a:cubicBezTo>
                    <a:pt x="1718853" y="57118"/>
                    <a:pt x="1697915" y="37127"/>
                    <a:pt x="1671266" y="21895"/>
                  </a:cubicBezTo>
                  <a:cubicBezTo>
                    <a:pt x="1644617" y="6664"/>
                    <a:pt x="1615113" y="0"/>
                    <a:pt x="1583705" y="0"/>
                  </a:cubicBezTo>
                  <a:cubicBezTo>
                    <a:pt x="1552298" y="0"/>
                    <a:pt x="1522793" y="7616"/>
                    <a:pt x="1496145" y="21895"/>
                  </a:cubicBezTo>
                  <a:cubicBezTo>
                    <a:pt x="1469496" y="36175"/>
                    <a:pt x="1448557" y="57118"/>
                    <a:pt x="1433329" y="82821"/>
                  </a:cubicBezTo>
                  <a:cubicBezTo>
                    <a:pt x="1418101" y="108524"/>
                    <a:pt x="1409536" y="137083"/>
                    <a:pt x="1409536" y="168498"/>
                  </a:cubicBezTo>
                  <a:cubicBezTo>
                    <a:pt x="1409536" y="199913"/>
                    <a:pt x="1417150" y="228472"/>
                    <a:pt x="1433329" y="253223"/>
                  </a:cubicBezTo>
                  <a:cubicBezTo>
                    <a:pt x="1448557" y="278926"/>
                    <a:pt x="1470447" y="298917"/>
                    <a:pt x="1496145" y="314149"/>
                  </a:cubicBezTo>
                  <a:cubicBezTo>
                    <a:pt x="1522793" y="328428"/>
                    <a:pt x="1552298" y="336044"/>
                    <a:pt x="1583705" y="336044"/>
                  </a:cubicBezTo>
                  <a:moveTo>
                    <a:pt x="1584657" y="276070"/>
                  </a:moveTo>
                  <a:cubicBezTo>
                    <a:pt x="1564670" y="276070"/>
                    <a:pt x="1546587" y="271310"/>
                    <a:pt x="1530407" y="262743"/>
                  </a:cubicBezTo>
                  <a:cubicBezTo>
                    <a:pt x="1514228" y="253223"/>
                    <a:pt x="1501855" y="240847"/>
                    <a:pt x="1493290" y="224664"/>
                  </a:cubicBezTo>
                  <a:cubicBezTo>
                    <a:pt x="1483772" y="208481"/>
                    <a:pt x="1479965" y="189441"/>
                    <a:pt x="1479965" y="168498"/>
                  </a:cubicBezTo>
                  <a:cubicBezTo>
                    <a:pt x="1479965" y="147555"/>
                    <a:pt x="1484724" y="128515"/>
                    <a:pt x="1493290" y="112332"/>
                  </a:cubicBezTo>
                  <a:cubicBezTo>
                    <a:pt x="1502807" y="96148"/>
                    <a:pt x="1515180" y="82821"/>
                    <a:pt x="1530407" y="74253"/>
                  </a:cubicBezTo>
                  <a:cubicBezTo>
                    <a:pt x="1546587" y="64734"/>
                    <a:pt x="1564670" y="60926"/>
                    <a:pt x="1584657" y="60926"/>
                  </a:cubicBezTo>
                  <a:cubicBezTo>
                    <a:pt x="1604644" y="60926"/>
                    <a:pt x="1622727" y="65686"/>
                    <a:pt x="1638907" y="75205"/>
                  </a:cubicBezTo>
                  <a:cubicBezTo>
                    <a:pt x="1655086" y="84725"/>
                    <a:pt x="1667459" y="97100"/>
                    <a:pt x="1676976" y="114236"/>
                  </a:cubicBezTo>
                  <a:cubicBezTo>
                    <a:pt x="1686494" y="130419"/>
                    <a:pt x="1690301" y="149459"/>
                    <a:pt x="1690301" y="169450"/>
                  </a:cubicBezTo>
                  <a:cubicBezTo>
                    <a:pt x="1690301" y="190393"/>
                    <a:pt x="1685542" y="209433"/>
                    <a:pt x="1676976" y="225616"/>
                  </a:cubicBezTo>
                  <a:cubicBezTo>
                    <a:pt x="1667459" y="241799"/>
                    <a:pt x="1655086" y="255127"/>
                    <a:pt x="1638907" y="263695"/>
                  </a:cubicBezTo>
                  <a:cubicBezTo>
                    <a:pt x="1622727" y="271310"/>
                    <a:pt x="1604644" y="276070"/>
                    <a:pt x="1584657" y="276070"/>
                  </a:cubicBezTo>
                  <a:moveTo>
                    <a:pt x="1815931" y="330332"/>
                  </a:moveTo>
                  <a:lnTo>
                    <a:pt x="1883505" y="330332"/>
                  </a:lnTo>
                  <a:lnTo>
                    <a:pt x="1883505" y="216096"/>
                  </a:lnTo>
                  <a:lnTo>
                    <a:pt x="1939658" y="216096"/>
                  </a:lnTo>
                  <a:cubicBezTo>
                    <a:pt x="1962500" y="216096"/>
                    <a:pt x="1982487" y="211336"/>
                    <a:pt x="2000570" y="202769"/>
                  </a:cubicBezTo>
                  <a:cubicBezTo>
                    <a:pt x="2018653" y="194201"/>
                    <a:pt x="2032930" y="181825"/>
                    <a:pt x="2042447" y="165642"/>
                  </a:cubicBezTo>
                  <a:cubicBezTo>
                    <a:pt x="2052916" y="149459"/>
                    <a:pt x="2057675" y="131371"/>
                    <a:pt x="2057675" y="110428"/>
                  </a:cubicBezTo>
                  <a:cubicBezTo>
                    <a:pt x="2057675" y="89485"/>
                    <a:pt x="2052916" y="71397"/>
                    <a:pt x="2042447" y="56166"/>
                  </a:cubicBezTo>
                  <a:cubicBezTo>
                    <a:pt x="2031977" y="39982"/>
                    <a:pt x="2018653" y="27607"/>
                    <a:pt x="2000570" y="19039"/>
                  </a:cubicBezTo>
                  <a:cubicBezTo>
                    <a:pt x="1982487" y="10471"/>
                    <a:pt x="1962500" y="5712"/>
                    <a:pt x="1939658" y="5712"/>
                  </a:cubicBezTo>
                  <a:lnTo>
                    <a:pt x="1815931" y="5712"/>
                  </a:lnTo>
                  <a:lnTo>
                    <a:pt x="1815931" y="330332"/>
                  </a:lnTo>
                  <a:close/>
                  <a:moveTo>
                    <a:pt x="1882553" y="156122"/>
                  </a:moveTo>
                  <a:lnTo>
                    <a:pt x="1882553" y="66638"/>
                  </a:lnTo>
                  <a:lnTo>
                    <a:pt x="1938706" y="66638"/>
                  </a:lnTo>
                  <a:cubicBezTo>
                    <a:pt x="1953934" y="66638"/>
                    <a:pt x="1966307" y="70445"/>
                    <a:pt x="1974873" y="79013"/>
                  </a:cubicBezTo>
                  <a:cubicBezTo>
                    <a:pt x="1983439" y="87581"/>
                    <a:pt x="1988197" y="98052"/>
                    <a:pt x="1988197" y="111380"/>
                  </a:cubicBezTo>
                  <a:cubicBezTo>
                    <a:pt x="1988197" y="124707"/>
                    <a:pt x="1983439" y="136131"/>
                    <a:pt x="1974873" y="144699"/>
                  </a:cubicBezTo>
                  <a:cubicBezTo>
                    <a:pt x="1966307" y="153266"/>
                    <a:pt x="1953934" y="157074"/>
                    <a:pt x="1938706" y="157074"/>
                  </a:cubicBezTo>
                  <a:lnTo>
                    <a:pt x="1882553" y="157074"/>
                  </a:lnTo>
                  <a:close/>
                  <a:moveTo>
                    <a:pt x="2266107" y="336044"/>
                  </a:moveTo>
                  <a:cubicBezTo>
                    <a:pt x="2297515" y="336044"/>
                    <a:pt x="2327019" y="328428"/>
                    <a:pt x="2353667" y="314149"/>
                  </a:cubicBezTo>
                  <a:cubicBezTo>
                    <a:pt x="2380317" y="299869"/>
                    <a:pt x="2401255" y="278926"/>
                    <a:pt x="2417435" y="253223"/>
                  </a:cubicBezTo>
                  <a:cubicBezTo>
                    <a:pt x="2433614" y="227520"/>
                    <a:pt x="2441228" y="198961"/>
                    <a:pt x="2441228" y="168498"/>
                  </a:cubicBezTo>
                  <a:cubicBezTo>
                    <a:pt x="2441228" y="137083"/>
                    <a:pt x="2433614" y="108524"/>
                    <a:pt x="2417435" y="82821"/>
                  </a:cubicBezTo>
                  <a:cubicBezTo>
                    <a:pt x="2401255" y="57118"/>
                    <a:pt x="2380317" y="37127"/>
                    <a:pt x="2353667" y="21895"/>
                  </a:cubicBezTo>
                  <a:cubicBezTo>
                    <a:pt x="2327019" y="6664"/>
                    <a:pt x="2297515" y="0"/>
                    <a:pt x="2266107" y="0"/>
                  </a:cubicBezTo>
                  <a:cubicBezTo>
                    <a:pt x="2233748" y="0"/>
                    <a:pt x="2205195" y="7616"/>
                    <a:pt x="2178547" y="21895"/>
                  </a:cubicBezTo>
                  <a:cubicBezTo>
                    <a:pt x="2151898" y="36175"/>
                    <a:pt x="2130959" y="57118"/>
                    <a:pt x="2115731" y="82821"/>
                  </a:cubicBezTo>
                  <a:cubicBezTo>
                    <a:pt x="2100503" y="108524"/>
                    <a:pt x="2091937" y="137083"/>
                    <a:pt x="2091937" y="168498"/>
                  </a:cubicBezTo>
                  <a:cubicBezTo>
                    <a:pt x="2091937" y="199913"/>
                    <a:pt x="2099552" y="228472"/>
                    <a:pt x="2115731" y="253223"/>
                  </a:cubicBezTo>
                  <a:cubicBezTo>
                    <a:pt x="2130959" y="278926"/>
                    <a:pt x="2151898" y="298917"/>
                    <a:pt x="2178547" y="314149"/>
                  </a:cubicBezTo>
                  <a:cubicBezTo>
                    <a:pt x="2205195" y="328428"/>
                    <a:pt x="2234699" y="336044"/>
                    <a:pt x="2266107" y="336044"/>
                  </a:cubicBezTo>
                  <a:moveTo>
                    <a:pt x="2266107" y="276070"/>
                  </a:moveTo>
                  <a:cubicBezTo>
                    <a:pt x="2246120" y="276070"/>
                    <a:pt x="2228037" y="271310"/>
                    <a:pt x="2211858" y="262743"/>
                  </a:cubicBezTo>
                  <a:cubicBezTo>
                    <a:pt x="2195678" y="253223"/>
                    <a:pt x="2183305" y="240847"/>
                    <a:pt x="2174739" y="224664"/>
                  </a:cubicBezTo>
                  <a:cubicBezTo>
                    <a:pt x="2165222" y="208481"/>
                    <a:pt x="2161415" y="189441"/>
                    <a:pt x="2161415" y="168498"/>
                  </a:cubicBezTo>
                  <a:cubicBezTo>
                    <a:pt x="2161415" y="147555"/>
                    <a:pt x="2166174" y="128515"/>
                    <a:pt x="2174739" y="112332"/>
                  </a:cubicBezTo>
                  <a:cubicBezTo>
                    <a:pt x="2184257" y="96148"/>
                    <a:pt x="2196629" y="82821"/>
                    <a:pt x="2211858" y="74253"/>
                  </a:cubicBezTo>
                  <a:cubicBezTo>
                    <a:pt x="2228037" y="64734"/>
                    <a:pt x="2246120" y="60926"/>
                    <a:pt x="2266107" y="60926"/>
                  </a:cubicBezTo>
                  <a:cubicBezTo>
                    <a:pt x="2286094" y="60926"/>
                    <a:pt x="2304177" y="65686"/>
                    <a:pt x="2320356" y="75205"/>
                  </a:cubicBezTo>
                  <a:cubicBezTo>
                    <a:pt x="2336536" y="84725"/>
                    <a:pt x="2348909" y="97100"/>
                    <a:pt x="2358426" y="114236"/>
                  </a:cubicBezTo>
                  <a:cubicBezTo>
                    <a:pt x="2367944" y="130419"/>
                    <a:pt x="2371751" y="149459"/>
                    <a:pt x="2371751" y="169450"/>
                  </a:cubicBezTo>
                  <a:cubicBezTo>
                    <a:pt x="2371751" y="190393"/>
                    <a:pt x="2366992" y="209433"/>
                    <a:pt x="2358426" y="225616"/>
                  </a:cubicBezTo>
                  <a:cubicBezTo>
                    <a:pt x="2348909" y="241799"/>
                    <a:pt x="2336536" y="255127"/>
                    <a:pt x="2320356" y="263695"/>
                  </a:cubicBezTo>
                  <a:cubicBezTo>
                    <a:pt x="2304177" y="271310"/>
                    <a:pt x="2286094" y="276070"/>
                    <a:pt x="2266107" y="276070"/>
                  </a:cubicBezTo>
                  <a:moveTo>
                    <a:pt x="2497381" y="330332"/>
                  </a:moveTo>
                  <a:lnTo>
                    <a:pt x="2708669" y="330332"/>
                  </a:lnTo>
                  <a:lnTo>
                    <a:pt x="2708669" y="270358"/>
                  </a:lnTo>
                  <a:lnTo>
                    <a:pt x="2564955" y="270358"/>
                  </a:lnTo>
                  <a:lnTo>
                    <a:pt x="2564955" y="5712"/>
                  </a:lnTo>
                  <a:lnTo>
                    <a:pt x="2497381" y="5712"/>
                  </a:lnTo>
                  <a:lnTo>
                    <a:pt x="2497381" y="330332"/>
                  </a:lnTo>
                  <a:close/>
                  <a:moveTo>
                    <a:pt x="2867610" y="336044"/>
                  </a:moveTo>
                  <a:cubicBezTo>
                    <a:pt x="2889501" y="336044"/>
                    <a:pt x="2909487" y="332236"/>
                    <a:pt x="2926619" y="324620"/>
                  </a:cubicBezTo>
                  <a:cubicBezTo>
                    <a:pt x="2943750" y="317005"/>
                    <a:pt x="2958026" y="305581"/>
                    <a:pt x="2967544" y="290350"/>
                  </a:cubicBezTo>
                  <a:cubicBezTo>
                    <a:pt x="2977061" y="276070"/>
                    <a:pt x="2982772" y="257983"/>
                    <a:pt x="2982772" y="238943"/>
                  </a:cubicBezTo>
                  <a:cubicBezTo>
                    <a:pt x="2982772" y="217048"/>
                    <a:pt x="2976109" y="198961"/>
                    <a:pt x="2962785" y="183729"/>
                  </a:cubicBezTo>
                  <a:cubicBezTo>
                    <a:pt x="2949461" y="169450"/>
                    <a:pt x="2929474" y="156122"/>
                    <a:pt x="2901873" y="143747"/>
                  </a:cubicBezTo>
                  <a:lnTo>
                    <a:pt x="2864755" y="127563"/>
                  </a:lnTo>
                  <a:cubicBezTo>
                    <a:pt x="2850479" y="121852"/>
                    <a:pt x="2840961" y="116140"/>
                    <a:pt x="2835251" y="110428"/>
                  </a:cubicBezTo>
                  <a:cubicBezTo>
                    <a:pt x="2829540" y="105668"/>
                    <a:pt x="2826685" y="99004"/>
                    <a:pt x="2826685" y="90437"/>
                  </a:cubicBezTo>
                  <a:cubicBezTo>
                    <a:pt x="2826685" y="79965"/>
                    <a:pt x="2830492" y="72349"/>
                    <a:pt x="2838106" y="67589"/>
                  </a:cubicBezTo>
                  <a:cubicBezTo>
                    <a:pt x="2845720" y="61878"/>
                    <a:pt x="2855238" y="59974"/>
                    <a:pt x="2867610" y="59974"/>
                  </a:cubicBezTo>
                  <a:cubicBezTo>
                    <a:pt x="2892356" y="59974"/>
                    <a:pt x="2913294" y="72349"/>
                    <a:pt x="2930426" y="97100"/>
                  </a:cubicBezTo>
                  <a:lnTo>
                    <a:pt x="2976109" y="61878"/>
                  </a:lnTo>
                  <a:cubicBezTo>
                    <a:pt x="2965641" y="42838"/>
                    <a:pt x="2951364" y="28559"/>
                    <a:pt x="2933281" y="17135"/>
                  </a:cubicBezTo>
                  <a:cubicBezTo>
                    <a:pt x="2915198" y="5712"/>
                    <a:pt x="2893307" y="0"/>
                    <a:pt x="2867610" y="0"/>
                  </a:cubicBezTo>
                  <a:cubicBezTo>
                    <a:pt x="2846672" y="0"/>
                    <a:pt x="2828589" y="3808"/>
                    <a:pt x="2811458" y="11423"/>
                  </a:cubicBezTo>
                  <a:cubicBezTo>
                    <a:pt x="2795278" y="19039"/>
                    <a:pt x="2781953" y="29511"/>
                    <a:pt x="2772436" y="43790"/>
                  </a:cubicBezTo>
                  <a:cubicBezTo>
                    <a:pt x="2762918" y="58070"/>
                    <a:pt x="2758159" y="74253"/>
                    <a:pt x="2758159" y="93293"/>
                  </a:cubicBezTo>
                  <a:cubicBezTo>
                    <a:pt x="2758159" y="115188"/>
                    <a:pt x="2764822" y="133275"/>
                    <a:pt x="2779098" y="148507"/>
                  </a:cubicBezTo>
                  <a:cubicBezTo>
                    <a:pt x="2793374" y="163738"/>
                    <a:pt x="2812409" y="177066"/>
                    <a:pt x="2838106" y="187537"/>
                  </a:cubicBezTo>
                  <a:lnTo>
                    <a:pt x="2873321" y="203721"/>
                  </a:lnTo>
                  <a:cubicBezTo>
                    <a:pt x="2888549" y="210384"/>
                    <a:pt x="2899970" y="216096"/>
                    <a:pt x="2905680" y="220856"/>
                  </a:cubicBezTo>
                  <a:cubicBezTo>
                    <a:pt x="2911391" y="225616"/>
                    <a:pt x="2915198" y="232280"/>
                    <a:pt x="2915198" y="241799"/>
                  </a:cubicBezTo>
                  <a:cubicBezTo>
                    <a:pt x="2915198" y="252271"/>
                    <a:pt x="2911391" y="260839"/>
                    <a:pt x="2902825" y="266551"/>
                  </a:cubicBezTo>
                  <a:cubicBezTo>
                    <a:pt x="2894260" y="272262"/>
                    <a:pt x="2882839" y="276070"/>
                    <a:pt x="2868562" y="276070"/>
                  </a:cubicBezTo>
                  <a:cubicBezTo>
                    <a:pt x="2850479" y="276070"/>
                    <a:pt x="2835251" y="272262"/>
                    <a:pt x="2822879" y="263695"/>
                  </a:cubicBezTo>
                  <a:cubicBezTo>
                    <a:pt x="2810505" y="256079"/>
                    <a:pt x="2799085" y="244655"/>
                    <a:pt x="2787664" y="231328"/>
                  </a:cubicBezTo>
                  <a:lnTo>
                    <a:pt x="2741028" y="265599"/>
                  </a:lnTo>
                  <a:cubicBezTo>
                    <a:pt x="2753401" y="287494"/>
                    <a:pt x="2770533" y="304629"/>
                    <a:pt x="2793374" y="317005"/>
                  </a:cubicBezTo>
                  <a:cubicBezTo>
                    <a:pt x="2815264" y="329380"/>
                    <a:pt x="2840010" y="336044"/>
                    <a:pt x="2867610" y="336044"/>
                  </a:cubicBezTo>
                  <a:moveTo>
                    <a:pt x="3330159" y="330332"/>
                  </a:moveTo>
                  <a:lnTo>
                    <a:pt x="3187397" y="158978"/>
                  </a:lnTo>
                  <a:lnTo>
                    <a:pt x="3313028" y="6664"/>
                  </a:lnTo>
                  <a:lnTo>
                    <a:pt x="3233081" y="6664"/>
                  </a:lnTo>
                  <a:lnTo>
                    <a:pt x="3107450" y="157074"/>
                  </a:lnTo>
                  <a:lnTo>
                    <a:pt x="3107450" y="6664"/>
                  </a:lnTo>
                  <a:lnTo>
                    <a:pt x="3039877" y="6664"/>
                  </a:lnTo>
                  <a:lnTo>
                    <a:pt x="3039877" y="331284"/>
                  </a:lnTo>
                  <a:lnTo>
                    <a:pt x="3107450" y="331284"/>
                  </a:lnTo>
                  <a:lnTo>
                    <a:pt x="3107450" y="162786"/>
                  </a:lnTo>
                  <a:lnTo>
                    <a:pt x="3248309" y="331284"/>
                  </a:lnTo>
                  <a:lnTo>
                    <a:pt x="3330159" y="331284"/>
                  </a:lnTo>
                  <a:close/>
                  <a:moveTo>
                    <a:pt x="3370133" y="330332"/>
                  </a:moveTo>
                  <a:lnTo>
                    <a:pt x="3437706" y="330332"/>
                  </a:lnTo>
                  <a:lnTo>
                    <a:pt x="3437706" y="5712"/>
                  </a:lnTo>
                  <a:lnTo>
                    <a:pt x="3370133" y="5712"/>
                  </a:lnTo>
                  <a:lnTo>
                    <a:pt x="3370133" y="330332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300149C8-7A73-DB46-9083-E3540BB3646D}"/>
                </a:ext>
              </a:extLst>
            </p:cNvPr>
            <p:cNvSpPr/>
            <p:nvPr/>
          </p:nvSpPr>
          <p:spPr>
            <a:xfrm>
              <a:off x="2724762" y="777055"/>
              <a:ext cx="1821641" cy="336996"/>
            </a:xfrm>
            <a:custGeom>
              <a:avLst/>
              <a:gdLst>
                <a:gd name="connsiteX0" fmla="*/ 415913 w 1821641"/>
                <a:gd name="connsiteY0" fmla="*/ 6664 h 336996"/>
                <a:gd name="connsiteX1" fmla="*/ 342629 w 1821641"/>
                <a:gd name="connsiteY1" fmla="*/ 197057 h 336996"/>
                <a:gd name="connsiteX2" fmla="*/ 256971 w 1821641"/>
                <a:gd name="connsiteY2" fmla="*/ 952 h 336996"/>
                <a:gd name="connsiteX3" fmla="*/ 234130 w 1821641"/>
                <a:gd name="connsiteY3" fmla="*/ 952 h 336996"/>
                <a:gd name="connsiteX4" fmla="*/ 147521 w 1821641"/>
                <a:gd name="connsiteY4" fmla="*/ 198009 h 336996"/>
                <a:gd name="connsiteX5" fmla="*/ 74236 w 1821641"/>
                <a:gd name="connsiteY5" fmla="*/ 6664 h 336996"/>
                <a:gd name="connsiteX6" fmla="*/ 0 w 1821641"/>
                <a:gd name="connsiteY6" fmla="*/ 6664 h 336996"/>
                <a:gd name="connsiteX7" fmla="*/ 131341 w 1821641"/>
                <a:gd name="connsiteY7" fmla="*/ 336996 h 336996"/>
                <a:gd name="connsiteX8" fmla="*/ 153231 w 1821641"/>
                <a:gd name="connsiteY8" fmla="*/ 336996 h 336996"/>
                <a:gd name="connsiteX9" fmla="*/ 245550 w 1821641"/>
                <a:gd name="connsiteY9" fmla="*/ 133275 h 336996"/>
                <a:gd name="connsiteX10" fmla="*/ 336918 w 1821641"/>
                <a:gd name="connsiteY10" fmla="*/ 336996 h 336996"/>
                <a:gd name="connsiteX11" fmla="*/ 358808 w 1821641"/>
                <a:gd name="connsiteY11" fmla="*/ 336996 h 336996"/>
                <a:gd name="connsiteX12" fmla="*/ 490149 w 1821641"/>
                <a:gd name="connsiteY12" fmla="*/ 6664 h 336996"/>
                <a:gd name="connsiteX13" fmla="*/ 415913 w 1821641"/>
                <a:gd name="connsiteY13" fmla="*/ 6664 h 336996"/>
                <a:gd name="connsiteX14" fmla="*/ 533930 w 1821641"/>
                <a:gd name="connsiteY14" fmla="*/ 331284 h 336996"/>
                <a:gd name="connsiteX15" fmla="*/ 601504 w 1821641"/>
                <a:gd name="connsiteY15" fmla="*/ 331284 h 336996"/>
                <a:gd name="connsiteX16" fmla="*/ 601504 w 1821641"/>
                <a:gd name="connsiteY16" fmla="*/ 6664 h 336996"/>
                <a:gd name="connsiteX17" fmla="*/ 533930 w 1821641"/>
                <a:gd name="connsiteY17" fmla="*/ 6664 h 336996"/>
                <a:gd name="connsiteX18" fmla="*/ 533930 w 1821641"/>
                <a:gd name="connsiteY18" fmla="*/ 331284 h 336996"/>
                <a:gd name="connsiteX19" fmla="*/ 676691 w 1821641"/>
                <a:gd name="connsiteY19" fmla="*/ 331284 h 336996"/>
                <a:gd name="connsiteX20" fmla="*/ 904159 w 1821641"/>
                <a:gd name="connsiteY20" fmla="*/ 331284 h 336996"/>
                <a:gd name="connsiteX21" fmla="*/ 904159 w 1821641"/>
                <a:gd name="connsiteY21" fmla="*/ 271310 h 336996"/>
                <a:gd name="connsiteX22" fmla="*/ 744265 w 1821641"/>
                <a:gd name="connsiteY22" fmla="*/ 271310 h 336996"/>
                <a:gd name="connsiteX23" fmla="*/ 744265 w 1821641"/>
                <a:gd name="connsiteY23" fmla="*/ 192297 h 336996"/>
                <a:gd name="connsiteX24" fmla="*/ 857523 w 1821641"/>
                <a:gd name="connsiteY24" fmla="*/ 192297 h 336996"/>
                <a:gd name="connsiteX25" fmla="*/ 857523 w 1821641"/>
                <a:gd name="connsiteY25" fmla="*/ 132323 h 336996"/>
                <a:gd name="connsiteX26" fmla="*/ 744265 w 1821641"/>
                <a:gd name="connsiteY26" fmla="*/ 132323 h 336996"/>
                <a:gd name="connsiteX27" fmla="*/ 744265 w 1821641"/>
                <a:gd name="connsiteY27" fmla="*/ 66638 h 336996"/>
                <a:gd name="connsiteX28" fmla="*/ 898448 w 1821641"/>
                <a:gd name="connsiteY28" fmla="*/ 66638 h 336996"/>
                <a:gd name="connsiteX29" fmla="*/ 898448 w 1821641"/>
                <a:gd name="connsiteY29" fmla="*/ 6664 h 336996"/>
                <a:gd name="connsiteX30" fmla="*/ 677643 w 1821641"/>
                <a:gd name="connsiteY30" fmla="*/ 6664 h 336996"/>
                <a:gd name="connsiteX31" fmla="*/ 677643 w 1821641"/>
                <a:gd name="connsiteY31" fmla="*/ 331284 h 336996"/>
                <a:gd name="connsiteX32" fmla="*/ 963167 w 1821641"/>
                <a:gd name="connsiteY32" fmla="*/ 331284 h 336996"/>
                <a:gd name="connsiteX33" fmla="*/ 1174454 w 1821641"/>
                <a:gd name="connsiteY33" fmla="*/ 331284 h 336996"/>
                <a:gd name="connsiteX34" fmla="*/ 1174454 w 1821641"/>
                <a:gd name="connsiteY34" fmla="*/ 271310 h 336996"/>
                <a:gd name="connsiteX35" fmla="*/ 1030741 w 1821641"/>
                <a:gd name="connsiteY35" fmla="*/ 271310 h 336996"/>
                <a:gd name="connsiteX36" fmla="*/ 1030741 w 1821641"/>
                <a:gd name="connsiteY36" fmla="*/ 6664 h 336996"/>
                <a:gd name="connsiteX37" fmla="*/ 963167 w 1821641"/>
                <a:gd name="connsiteY37" fmla="*/ 6664 h 336996"/>
                <a:gd name="connsiteX38" fmla="*/ 963167 w 1821641"/>
                <a:gd name="connsiteY38" fmla="*/ 331284 h 336996"/>
                <a:gd name="connsiteX39" fmla="*/ 1368610 w 1821641"/>
                <a:gd name="connsiteY39" fmla="*/ 336996 h 336996"/>
                <a:gd name="connsiteX40" fmla="*/ 1454268 w 1821641"/>
                <a:gd name="connsiteY40" fmla="*/ 316053 h 336996"/>
                <a:gd name="connsiteX41" fmla="*/ 1514227 w 1821641"/>
                <a:gd name="connsiteY41" fmla="*/ 257031 h 336996"/>
                <a:gd name="connsiteX42" fmla="*/ 1463785 w 1821641"/>
                <a:gd name="connsiteY42" fmla="*/ 221808 h 336996"/>
                <a:gd name="connsiteX43" fmla="*/ 1369562 w 1821641"/>
                <a:gd name="connsiteY43" fmla="*/ 277022 h 336996"/>
                <a:gd name="connsiteX44" fmla="*/ 1315313 w 1821641"/>
                <a:gd name="connsiteY44" fmla="*/ 263695 h 336996"/>
                <a:gd name="connsiteX45" fmla="*/ 1277243 w 1821641"/>
                <a:gd name="connsiteY45" fmla="*/ 225616 h 336996"/>
                <a:gd name="connsiteX46" fmla="*/ 1263918 w 1821641"/>
                <a:gd name="connsiteY46" fmla="*/ 169450 h 336996"/>
                <a:gd name="connsiteX47" fmla="*/ 1277243 w 1821641"/>
                <a:gd name="connsiteY47" fmla="*/ 113284 h 336996"/>
                <a:gd name="connsiteX48" fmla="*/ 1315313 w 1821641"/>
                <a:gd name="connsiteY48" fmla="*/ 74253 h 336996"/>
                <a:gd name="connsiteX49" fmla="*/ 1369562 w 1821641"/>
                <a:gd name="connsiteY49" fmla="*/ 59974 h 336996"/>
                <a:gd name="connsiteX50" fmla="*/ 1463785 w 1821641"/>
                <a:gd name="connsiteY50" fmla="*/ 115188 h 336996"/>
                <a:gd name="connsiteX51" fmla="*/ 1514227 w 1821641"/>
                <a:gd name="connsiteY51" fmla="*/ 79965 h 336996"/>
                <a:gd name="connsiteX52" fmla="*/ 1454268 w 1821641"/>
                <a:gd name="connsiteY52" fmla="*/ 20943 h 336996"/>
                <a:gd name="connsiteX53" fmla="*/ 1369562 w 1821641"/>
                <a:gd name="connsiteY53" fmla="*/ 0 h 336996"/>
                <a:gd name="connsiteX54" fmla="*/ 1281050 w 1821641"/>
                <a:gd name="connsiteY54" fmla="*/ 21895 h 336996"/>
                <a:gd name="connsiteX55" fmla="*/ 1217283 w 1821641"/>
                <a:gd name="connsiteY55" fmla="*/ 82821 h 336996"/>
                <a:gd name="connsiteX56" fmla="*/ 1193489 w 1821641"/>
                <a:gd name="connsiteY56" fmla="*/ 168498 h 336996"/>
                <a:gd name="connsiteX57" fmla="*/ 1216331 w 1821641"/>
                <a:gd name="connsiteY57" fmla="*/ 254175 h 336996"/>
                <a:gd name="connsiteX58" fmla="*/ 1279146 w 1821641"/>
                <a:gd name="connsiteY58" fmla="*/ 315101 h 336996"/>
                <a:gd name="connsiteX59" fmla="*/ 1368610 w 1821641"/>
                <a:gd name="connsiteY59" fmla="*/ 336996 h 336996"/>
                <a:gd name="connsiteX60" fmla="*/ 1821642 w 1821641"/>
                <a:gd name="connsiteY60" fmla="*/ 6664 h 336996"/>
                <a:gd name="connsiteX61" fmla="*/ 1747405 w 1821641"/>
                <a:gd name="connsiteY61" fmla="*/ 6664 h 336996"/>
                <a:gd name="connsiteX62" fmla="*/ 1675073 w 1821641"/>
                <a:gd name="connsiteY62" fmla="*/ 135179 h 336996"/>
                <a:gd name="connsiteX63" fmla="*/ 1602740 w 1821641"/>
                <a:gd name="connsiteY63" fmla="*/ 6664 h 336996"/>
                <a:gd name="connsiteX64" fmla="*/ 1528504 w 1821641"/>
                <a:gd name="connsiteY64" fmla="*/ 6664 h 336996"/>
                <a:gd name="connsiteX65" fmla="*/ 1641762 w 1821641"/>
                <a:gd name="connsiteY65" fmla="*/ 203721 h 336996"/>
                <a:gd name="connsiteX66" fmla="*/ 1641762 w 1821641"/>
                <a:gd name="connsiteY66" fmla="*/ 331284 h 336996"/>
                <a:gd name="connsiteX67" fmla="*/ 1709335 w 1821641"/>
                <a:gd name="connsiteY67" fmla="*/ 331284 h 336996"/>
                <a:gd name="connsiteX68" fmla="*/ 1709335 w 1821641"/>
                <a:gd name="connsiteY68" fmla="*/ 203721 h 336996"/>
                <a:gd name="connsiteX69" fmla="*/ 1821642 w 1821641"/>
                <a:gd name="connsiteY69" fmla="*/ 6664 h 33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21641" h="336996">
                  <a:moveTo>
                    <a:pt x="415913" y="6664"/>
                  </a:moveTo>
                  <a:lnTo>
                    <a:pt x="342629" y="197057"/>
                  </a:lnTo>
                  <a:lnTo>
                    <a:pt x="256971" y="952"/>
                  </a:lnTo>
                  <a:lnTo>
                    <a:pt x="234130" y="952"/>
                  </a:lnTo>
                  <a:lnTo>
                    <a:pt x="147521" y="198009"/>
                  </a:lnTo>
                  <a:lnTo>
                    <a:pt x="74236" y="6664"/>
                  </a:lnTo>
                  <a:lnTo>
                    <a:pt x="0" y="6664"/>
                  </a:lnTo>
                  <a:lnTo>
                    <a:pt x="131341" y="336996"/>
                  </a:lnTo>
                  <a:lnTo>
                    <a:pt x="153231" y="336996"/>
                  </a:lnTo>
                  <a:lnTo>
                    <a:pt x="245550" y="133275"/>
                  </a:lnTo>
                  <a:lnTo>
                    <a:pt x="336918" y="336996"/>
                  </a:lnTo>
                  <a:lnTo>
                    <a:pt x="358808" y="336996"/>
                  </a:lnTo>
                  <a:lnTo>
                    <a:pt x="490149" y="6664"/>
                  </a:lnTo>
                  <a:lnTo>
                    <a:pt x="415913" y="6664"/>
                  </a:lnTo>
                  <a:close/>
                  <a:moveTo>
                    <a:pt x="533930" y="331284"/>
                  </a:moveTo>
                  <a:lnTo>
                    <a:pt x="601504" y="331284"/>
                  </a:lnTo>
                  <a:lnTo>
                    <a:pt x="601504" y="6664"/>
                  </a:lnTo>
                  <a:lnTo>
                    <a:pt x="533930" y="6664"/>
                  </a:lnTo>
                  <a:lnTo>
                    <a:pt x="533930" y="331284"/>
                  </a:lnTo>
                  <a:close/>
                  <a:moveTo>
                    <a:pt x="676691" y="331284"/>
                  </a:moveTo>
                  <a:lnTo>
                    <a:pt x="904159" y="331284"/>
                  </a:lnTo>
                  <a:lnTo>
                    <a:pt x="904159" y="271310"/>
                  </a:lnTo>
                  <a:lnTo>
                    <a:pt x="744265" y="271310"/>
                  </a:lnTo>
                  <a:lnTo>
                    <a:pt x="744265" y="192297"/>
                  </a:lnTo>
                  <a:lnTo>
                    <a:pt x="857523" y="192297"/>
                  </a:lnTo>
                  <a:lnTo>
                    <a:pt x="857523" y="132323"/>
                  </a:lnTo>
                  <a:lnTo>
                    <a:pt x="744265" y="132323"/>
                  </a:lnTo>
                  <a:lnTo>
                    <a:pt x="744265" y="66638"/>
                  </a:lnTo>
                  <a:lnTo>
                    <a:pt x="898448" y="66638"/>
                  </a:lnTo>
                  <a:lnTo>
                    <a:pt x="898448" y="6664"/>
                  </a:lnTo>
                  <a:lnTo>
                    <a:pt x="677643" y="6664"/>
                  </a:lnTo>
                  <a:lnTo>
                    <a:pt x="677643" y="331284"/>
                  </a:lnTo>
                  <a:close/>
                  <a:moveTo>
                    <a:pt x="963167" y="331284"/>
                  </a:moveTo>
                  <a:lnTo>
                    <a:pt x="1174454" y="331284"/>
                  </a:lnTo>
                  <a:lnTo>
                    <a:pt x="1174454" y="271310"/>
                  </a:lnTo>
                  <a:lnTo>
                    <a:pt x="1030741" y="271310"/>
                  </a:lnTo>
                  <a:lnTo>
                    <a:pt x="1030741" y="6664"/>
                  </a:lnTo>
                  <a:lnTo>
                    <a:pt x="963167" y="6664"/>
                  </a:lnTo>
                  <a:lnTo>
                    <a:pt x="963167" y="331284"/>
                  </a:lnTo>
                  <a:close/>
                  <a:moveTo>
                    <a:pt x="1368610" y="336996"/>
                  </a:moveTo>
                  <a:cubicBezTo>
                    <a:pt x="1400018" y="336996"/>
                    <a:pt x="1428571" y="330332"/>
                    <a:pt x="1454268" y="316053"/>
                  </a:cubicBezTo>
                  <a:cubicBezTo>
                    <a:pt x="1479965" y="301773"/>
                    <a:pt x="1499951" y="281782"/>
                    <a:pt x="1514227" y="257031"/>
                  </a:cubicBezTo>
                  <a:lnTo>
                    <a:pt x="1463785" y="221808"/>
                  </a:lnTo>
                  <a:cubicBezTo>
                    <a:pt x="1440943" y="258935"/>
                    <a:pt x="1409536" y="277022"/>
                    <a:pt x="1369562" y="277022"/>
                  </a:cubicBezTo>
                  <a:cubicBezTo>
                    <a:pt x="1349576" y="277022"/>
                    <a:pt x="1331492" y="272262"/>
                    <a:pt x="1315313" y="263695"/>
                  </a:cubicBezTo>
                  <a:cubicBezTo>
                    <a:pt x="1299133" y="254175"/>
                    <a:pt x="1286761" y="241800"/>
                    <a:pt x="1277243" y="225616"/>
                  </a:cubicBezTo>
                  <a:cubicBezTo>
                    <a:pt x="1267726" y="209433"/>
                    <a:pt x="1263918" y="190393"/>
                    <a:pt x="1263918" y="169450"/>
                  </a:cubicBezTo>
                  <a:cubicBezTo>
                    <a:pt x="1263918" y="148507"/>
                    <a:pt x="1268677" y="129467"/>
                    <a:pt x="1277243" y="113284"/>
                  </a:cubicBezTo>
                  <a:cubicBezTo>
                    <a:pt x="1286761" y="97101"/>
                    <a:pt x="1299133" y="83773"/>
                    <a:pt x="1315313" y="74253"/>
                  </a:cubicBezTo>
                  <a:cubicBezTo>
                    <a:pt x="1331492" y="64734"/>
                    <a:pt x="1349576" y="59974"/>
                    <a:pt x="1369562" y="59974"/>
                  </a:cubicBezTo>
                  <a:cubicBezTo>
                    <a:pt x="1408584" y="59974"/>
                    <a:pt x="1439991" y="78061"/>
                    <a:pt x="1463785" y="115188"/>
                  </a:cubicBezTo>
                  <a:lnTo>
                    <a:pt x="1514227" y="79965"/>
                  </a:lnTo>
                  <a:cubicBezTo>
                    <a:pt x="1499951" y="55214"/>
                    <a:pt x="1479965" y="35223"/>
                    <a:pt x="1454268" y="20943"/>
                  </a:cubicBezTo>
                  <a:cubicBezTo>
                    <a:pt x="1428571" y="6664"/>
                    <a:pt x="1400970" y="0"/>
                    <a:pt x="1369562" y="0"/>
                  </a:cubicBezTo>
                  <a:cubicBezTo>
                    <a:pt x="1337203" y="0"/>
                    <a:pt x="1307699" y="7616"/>
                    <a:pt x="1281050" y="21895"/>
                  </a:cubicBezTo>
                  <a:cubicBezTo>
                    <a:pt x="1254401" y="36175"/>
                    <a:pt x="1233463" y="57118"/>
                    <a:pt x="1217283" y="82821"/>
                  </a:cubicBezTo>
                  <a:cubicBezTo>
                    <a:pt x="1202055" y="108524"/>
                    <a:pt x="1193489" y="137083"/>
                    <a:pt x="1193489" y="168498"/>
                  </a:cubicBezTo>
                  <a:cubicBezTo>
                    <a:pt x="1193489" y="199913"/>
                    <a:pt x="1201103" y="228472"/>
                    <a:pt x="1216331" y="254175"/>
                  </a:cubicBezTo>
                  <a:cubicBezTo>
                    <a:pt x="1231559" y="279878"/>
                    <a:pt x="1252498" y="299869"/>
                    <a:pt x="1279146" y="315101"/>
                  </a:cubicBezTo>
                  <a:cubicBezTo>
                    <a:pt x="1306747" y="329380"/>
                    <a:pt x="1336251" y="336996"/>
                    <a:pt x="1368610" y="336996"/>
                  </a:cubicBezTo>
                  <a:moveTo>
                    <a:pt x="1821642" y="6664"/>
                  </a:moveTo>
                  <a:lnTo>
                    <a:pt x="1747405" y="6664"/>
                  </a:lnTo>
                  <a:lnTo>
                    <a:pt x="1675073" y="135179"/>
                  </a:lnTo>
                  <a:lnTo>
                    <a:pt x="1602740" y="6664"/>
                  </a:lnTo>
                  <a:lnTo>
                    <a:pt x="1528504" y="6664"/>
                  </a:lnTo>
                  <a:lnTo>
                    <a:pt x="1641762" y="203721"/>
                  </a:lnTo>
                  <a:lnTo>
                    <a:pt x="1641762" y="331284"/>
                  </a:lnTo>
                  <a:lnTo>
                    <a:pt x="1709335" y="331284"/>
                  </a:lnTo>
                  <a:lnTo>
                    <a:pt x="1709335" y="203721"/>
                  </a:lnTo>
                  <a:lnTo>
                    <a:pt x="1821642" y="6664"/>
                  </a:lnTo>
                  <a:close/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6604CF7F-BC56-4343-AD48-E20852E92A28}"/>
                </a:ext>
              </a:extLst>
            </p:cNvPr>
            <p:cNvSpPr/>
            <p:nvPr/>
          </p:nvSpPr>
          <p:spPr>
            <a:xfrm>
              <a:off x="620451" y="71648"/>
              <a:ext cx="916055" cy="903416"/>
            </a:xfrm>
            <a:custGeom>
              <a:avLst/>
              <a:gdLst>
                <a:gd name="connsiteX0" fmla="*/ 360712 w 916055"/>
                <a:gd name="connsiteY0" fmla="*/ 903416 h 903416"/>
                <a:gd name="connsiteX1" fmla="*/ 329304 w 916055"/>
                <a:gd name="connsiteY1" fmla="*/ 891040 h 903416"/>
                <a:gd name="connsiteX2" fmla="*/ 0 w 916055"/>
                <a:gd name="connsiteY2" fmla="*/ 563564 h 903416"/>
                <a:gd name="connsiteX3" fmla="*/ 317883 w 916055"/>
                <a:gd name="connsiteY3" fmla="*/ 565468 h 903416"/>
                <a:gd name="connsiteX4" fmla="*/ 317883 w 916055"/>
                <a:gd name="connsiteY4" fmla="*/ 313197 h 903416"/>
                <a:gd name="connsiteX5" fmla="*/ 573903 w 916055"/>
                <a:gd name="connsiteY5" fmla="*/ 314149 h 903416"/>
                <a:gd name="connsiteX6" fmla="*/ 573903 w 916055"/>
                <a:gd name="connsiteY6" fmla="*/ 0 h 903416"/>
                <a:gd name="connsiteX7" fmla="*/ 903207 w 916055"/>
                <a:gd name="connsiteY7" fmla="*/ 327476 h 903416"/>
                <a:gd name="connsiteX8" fmla="*/ 903207 w 916055"/>
                <a:gd name="connsiteY8" fmla="*/ 388402 h 903416"/>
                <a:gd name="connsiteX9" fmla="*/ 841343 w 916055"/>
                <a:gd name="connsiteY9" fmla="*/ 388402 h 903416"/>
                <a:gd name="connsiteX10" fmla="*/ 661463 w 916055"/>
                <a:gd name="connsiteY10" fmla="*/ 210384 h 903416"/>
                <a:gd name="connsiteX11" fmla="*/ 661463 w 916055"/>
                <a:gd name="connsiteY11" fmla="*/ 401730 h 903416"/>
                <a:gd name="connsiteX12" fmla="*/ 405444 w 916055"/>
                <a:gd name="connsiteY12" fmla="*/ 400778 h 903416"/>
                <a:gd name="connsiteX13" fmla="*/ 405444 w 916055"/>
                <a:gd name="connsiteY13" fmla="*/ 653049 h 903416"/>
                <a:gd name="connsiteX14" fmla="*/ 211288 w 916055"/>
                <a:gd name="connsiteY14" fmla="*/ 652097 h 903416"/>
                <a:gd name="connsiteX15" fmla="*/ 391168 w 916055"/>
                <a:gd name="connsiteY15" fmla="*/ 830115 h 903416"/>
                <a:gd name="connsiteX16" fmla="*/ 391168 w 916055"/>
                <a:gd name="connsiteY16" fmla="*/ 891040 h 903416"/>
                <a:gd name="connsiteX17" fmla="*/ 360712 w 916055"/>
                <a:gd name="connsiteY17" fmla="*/ 903416 h 90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6055" h="903416">
                  <a:moveTo>
                    <a:pt x="360712" y="903416"/>
                  </a:moveTo>
                  <a:cubicBezTo>
                    <a:pt x="349291" y="903416"/>
                    <a:pt x="337870" y="899608"/>
                    <a:pt x="329304" y="891040"/>
                  </a:cubicBezTo>
                  <a:lnTo>
                    <a:pt x="0" y="563564"/>
                  </a:lnTo>
                  <a:lnTo>
                    <a:pt x="317883" y="565468"/>
                  </a:lnTo>
                  <a:lnTo>
                    <a:pt x="317883" y="313197"/>
                  </a:lnTo>
                  <a:lnTo>
                    <a:pt x="573903" y="314149"/>
                  </a:lnTo>
                  <a:lnTo>
                    <a:pt x="573903" y="0"/>
                  </a:lnTo>
                  <a:lnTo>
                    <a:pt x="903207" y="327476"/>
                  </a:lnTo>
                  <a:cubicBezTo>
                    <a:pt x="920338" y="344612"/>
                    <a:pt x="920338" y="372219"/>
                    <a:pt x="903207" y="388402"/>
                  </a:cubicBezTo>
                  <a:cubicBezTo>
                    <a:pt x="886075" y="405538"/>
                    <a:pt x="858475" y="405538"/>
                    <a:pt x="841343" y="388402"/>
                  </a:cubicBezTo>
                  <a:lnTo>
                    <a:pt x="661463" y="210384"/>
                  </a:lnTo>
                  <a:lnTo>
                    <a:pt x="661463" y="401730"/>
                  </a:lnTo>
                  <a:lnTo>
                    <a:pt x="405444" y="400778"/>
                  </a:lnTo>
                  <a:lnTo>
                    <a:pt x="405444" y="653049"/>
                  </a:lnTo>
                  <a:lnTo>
                    <a:pt x="211288" y="652097"/>
                  </a:lnTo>
                  <a:lnTo>
                    <a:pt x="391168" y="830115"/>
                  </a:lnTo>
                  <a:cubicBezTo>
                    <a:pt x="408299" y="847250"/>
                    <a:pt x="408299" y="874857"/>
                    <a:pt x="391168" y="891040"/>
                  </a:cubicBezTo>
                  <a:cubicBezTo>
                    <a:pt x="382602" y="899608"/>
                    <a:pt x="372133" y="903416"/>
                    <a:pt x="360712" y="903416"/>
                  </a:cubicBezTo>
                </a:path>
              </a:pathLst>
            </a:custGeom>
            <a:grpFill/>
            <a:ln w="9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x-none"/>
            </a:p>
          </p:txBody>
        </p:sp>
      </p:grpSp>
      <p:sp>
        <p:nvSpPr>
          <p:cNvPr id="2" name="Prostokąt 1"/>
          <p:cNvSpPr/>
          <p:nvPr/>
        </p:nvSpPr>
        <p:spPr>
          <a:xfrm>
            <a:off x="7524671" y="540793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b="1" baseline="30000" dirty="0">
                <a:solidFill>
                  <a:srgbClr val="005B7F"/>
                </a:solidFill>
                <a:latin typeface="HK Grotesk" pitchFamily="50" charset="-18"/>
              </a:rPr>
              <a:t>MIKOŁAJ KOPERNIK </a:t>
            </a:r>
          </a:p>
          <a:p>
            <a:r>
              <a:rPr lang="en-GB" sz="2800" baseline="30000" dirty="0">
                <a:solidFill>
                  <a:srgbClr val="E21C2D"/>
                </a:solidFill>
                <a:latin typeface="HK Grotesk" pitchFamily="50" charset="-18"/>
              </a:rPr>
              <a:t>1473-1543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rot="716324">
            <a:off x="-2938898" y="4210738"/>
            <a:ext cx="6527800" cy="365184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BF71FCF-14A3-347F-A49F-DC7EA8A41A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912092" y="838643"/>
            <a:ext cx="3596394" cy="37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716324">
            <a:off x="-2938898" y="4210738"/>
            <a:ext cx="6527800" cy="3651843"/>
          </a:xfrm>
          <a:prstGeom prst="rect">
            <a:avLst/>
          </a:prstGeom>
        </p:spPr>
      </p:pic>
      <p:pic>
        <p:nvPicPr>
          <p:cNvPr id="12" name="Obraz 4">
            <a:extLst>
              <a:ext uri="{FF2B5EF4-FFF2-40B4-BE49-F238E27FC236}">
                <a16:creationId xmlns:a16="http://schemas.microsoft.com/office/drawing/2014/main" xmlns="" id="{A45063AB-6922-7E29-51F2-6073E2F21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134" y="159855"/>
            <a:ext cx="5118034" cy="6538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806D68-4AE4-AB7D-7827-BF68C81D845B}"/>
              </a:ext>
            </a:extLst>
          </p:cNvPr>
          <p:cNvSpPr txBox="1"/>
          <p:nvPr/>
        </p:nvSpPr>
        <p:spPr>
          <a:xfrm>
            <a:off x="737279" y="2530101"/>
            <a:ext cx="4486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5B7F"/>
                </a:solidFill>
                <a:latin typeface="HK Grotesk" pitchFamily="2" charset="77"/>
              </a:rPr>
              <a:t>Mikołaj Kopernik</a:t>
            </a:r>
          </a:p>
          <a:p>
            <a:r>
              <a:rPr lang="pl-PL" dirty="0">
                <a:solidFill>
                  <a:srgbClr val="005B7F"/>
                </a:solidFill>
                <a:latin typeface="HK Grotesk" pitchFamily="2" charset="77"/>
              </a:rPr>
              <a:t>Rycina autorstwa Teodora de </a:t>
            </a:r>
            <a:r>
              <a:rPr lang="pl-PL" dirty="0" err="1">
                <a:solidFill>
                  <a:srgbClr val="005B7F"/>
                </a:solidFill>
                <a:latin typeface="HK Grotesk" pitchFamily="2" charset="77"/>
              </a:rPr>
              <a:t>Bry</a:t>
            </a:r>
            <a:r>
              <a:rPr lang="pl-PL" dirty="0">
                <a:solidFill>
                  <a:srgbClr val="005B7F"/>
                </a:solidFill>
                <a:latin typeface="HK Grotesk" pitchFamily="2" charset="77"/>
              </a:rPr>
              <a:t> (XVI w)</a:t>
            </a:r>
          </a:p>
          <a:p>
            <a:r>
              <a:rPr lang="pl-PL" sz="12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2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200" dirty="0" err="1">
                <a:solidFill>
                  <a:srgbClr val="005B7F"/>
                </a:solidFill>
                <a:latin typeface="HK Grotesk" pitchFamily="2" charset="77"/>
              </a:rPr>
              <a:t>www.porta-polonica.de</a:t>
            </a:r>
            <a:r>
              <a:rPr lang="pl-PL" sz="1200" dirty="0">
                <a:solidFill>
                  <a:srgbClr val="005B7F"/>
                </a:solidFill>
                <a:latin typeface="HK Grotesk" pitchFamily="2" charset="77"/>
              </a:rPr>
              <a:t>/</a:t>
            </a:r>
            <a:r>
              <a:rPr lang="pl-PL" sz="1200" dirty="0" err="1">
                <a:solidFill>
                  <a:srgbClr val="005B7F"/>
                </a:solidFill>
                <a:latin typeface="HK Grotesk" pitchFamily="2" charset="77"/>
              </a:rPr>
              <a:t>pl</a:t>
            </a:r>
            <a:r>
              <a:rPr lang="pl-PL" sz="1200" dirty="0">
                <a:solidFill>
                  <a:srgbClr val="005B7F"/>
                </a:solidFill>
                <a:latin typeface="HK Grotesk" pitchFamily="2" charset="77"/>
              </a:rPr>
              <a:t>/atlas-miejsc-pami%C4%99ci/</a:t>
            </a:r>
            <a:r>
              <a:rPr lang="pl-PL" sz="1200" dirty="0" err="1">
                <a:solidFill>
                  <a:srgbClr val="005B7F"/>
                </a:solidFill>
                <a:latin typeface="HK Grotesk" pitchFamily="2" charset="77"/>
              </a:rPr>
              <a:t>mikolaj-kopernik</a:t>
            </a:r>
            <a:endParaRPr lang="pl-PL" sz="1200" dirty="0">
              <a:solidFill>
                <a:srgbClr val="005B7F"/>
              </a:solidFill>
              <a:latin typeface="HK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738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0D689-F597-861E-F2B5-7A8777AD7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634" y="-92597"/>
            <a:ext cx="12356617" cy="6950597"/>
          </a:xfrm>
          <a:prstGeom prst="rect">
            <a:avLst/>
          </a:prstGeom>
          <a:ln>
            <a:noFill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F4D2E3-4F5A-4932-C55A-D25D702E302C}"/>
              </a:ext>
            </a:extLst>
          </p:cNvPr>
          <p:cNvSpPr txBox="1"/>
          <p:nvPr/>
        </p:nvSpPr>
        <p:spPr>
          <a:xfrm>
            <a:off x="6393254" y="6430663"/>
            <a:ext cx="5598118" cy="246221"/>
          </a:xfrm>
          <a:prstGeom prst="rect">
            <a:avLst/>
          </a:prstGeom>
          <a:noFill/>
          <a:ln w="6350">
            <a:solidFill>
              <a:srgbClr val="005B7F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chemeClr val="bg2"/>
                </a:solidFill>
                <a:latin typeface="HK Grotesk" pitchFamily="2" charset="77"/>
              </a:rPr>
              <a:t>https</a:t>
            </a:r>
            <a:r>
              <a:rPr lang="pl-PL" sz="1000" dirty="0">
                <a:solidFill>
                  <a:schemeClr val="bg2"/>
                </a:solidFill>
                <a:latin typeface="HK Grotesk" pitchFamily="2" charset="77"/>
              </a:rPr>
              <a:t>://</a:t>
            </a:r>
            <a:r>
              <a:rPr lang="pl-PL" sz="1000" dirty="0" err="1">
                <a:solidFill>
                  <a:schemeClr val="bg2"/>
                </a:solidFill>
                <a:latin typeface="HK Grotesk" pitchFamily="2" charset="77"/>
              </a:rPr>
              <a:t>pl.wikipedia.org</a:t>
            </a:r>
            <a:r>
              <a:rPr lang="pl-PL" sz="1000" dirty="0">
                <a:solidFill>
                  <a:schemeClr val="bg2"/>
                </a:solidFill>
                <a:latin typeface="HK Grotesk" pitchFamily="2" charset="77"/>
              </a:rPr>
              <a:t>/</a:t>
            </a:r>
            <a:r>
              <a:rPr lang="pl-PL" sz="1000" dirty="0" err="1">
                <a:solidFill>
                  <a:schemeClr val="bg2"/>
                </a:solidFill>
                <a:latin typeface="HK Grotesk" pitchFamily="2" charset="77"/>
              </a:rPr>
              <a:t>wiki</a:t>
            </a:r>
            <a:r>
              <a:rPr lang="pl-PL" sz="1000" dirty="0">
                <a:solidFill>
                  <a:schemeClr val="bg2"/>
                </a:solidFill>
                <a:latin typeface="HK Grotesk" pitchFamily="2" charset="77"/>
              </a:rPr>
              <a:t>/Uk%C5%82ad_S%C5%82oneczny#/media/Plik:Planety2008.jpg</a:t>
            </a:r>
          </a:p>
        </p:txBody>
      </p:sp>
    </p:spTree>
    <p:extLst>
      <p:ext uri="{BB962C8B-B14F-4D97-AF65-F5344CB8AC3E}">
        <p14:creationId xmlns:p14="http://schemas.microsoft.com/office/powerpoint/2010/main" val="6721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2178C86-751D-ACEE-0E0F-9CD2B964A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96" y="0"/>
            <a:ext cx="11908704" cy="643066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263BE1E-9555-9F94-83EA-17EAA326BA07}"/>
              </a:ext>
            </a:extLst>
          </p:cNvPr>
          <p:cNvGrpSpPr/>
          <p:nvPr/>
        </p:nvGrpSpPr>
        <p:grpSpPr>
          <a:xfrm>
            <a:off x="-2525651" y="4603719"/>
            <a:ext cx="5551730" cy="3041651"/>
            <a:chOff x="-2525651" y="4603719"/>
            <a:chExt cx="5551730" cy="3041651"/>
          </a:xfrm>
        </p:grpSpPr>
        <p:grpSp>
          <p:nvGrpSpPr>
            <p:cNvPr id="4" name="Graphic 5">
              <a:extLst>
                <a:ext uri="{FF2B5EF4-FFF2-40B4-BE49-F238E27FC236}">
                  <a16:creationId xmlns:a16="http://schemas.microsoft.com/office/drawing/2014/main" xmlns="" id="{F96D8DFF-1C02-DC65-0C65-3E8F22ABA9EF}"/>
                </a:ext>
              </a:extLst>
            </p:cNvPr>
            <p:cNvGrpSpPr/>
            <p:nvPr/>
          </p:nvGrpSpPr>
          <p:grpSpPr>
            <a:xfrm rot="716324">
              <a:off x="-2525651" y="4603719"/>
              <a:ext cx="5551730" cy="3041651"/>
              <a:chOff x="-2506854" y="4607711"/>
              <a:chExt cx="5551730" cy="304165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xmlns="" id="{79FB222A-A922-F751-D552-181B4EDC391E}"/>
                  </a:ext>
                </a:extLst>
              </p:cNvPr>
              <p:cNvSpPr/>
              <p:nvPr/>
            </p:nvSpPr>
            <p:spPr>
              <a:xfrm rot="-620812">
                <a:off x="241383" y="5348118"/>
                <a:ext cx="1271398" cy="905559"/>
              </a:xfrm>
              <a:custGeom>
                <a:avLst/>
                <a:gdLst>
                  <a:gd name="connsiteX0" fmla="*/ 1271398 w 1271398"/>
                  <a:gd name="connsiteY0" fmla="*/ 452780 h 905559"/>
                  <a:gd name="connsiteX1" fmla="*/ 635699 w 1271398"/>
                  <a:gd name="connsiteY1" fmla="*/ 905560 h 905559"/>
                  <a:gd name="connsiteX2" fmla="*/ 0 w 1271398"/>
                  <a:gd name="connsiteY2" fmla="*/ 452780 h 905559"/>
                  <a:gd name="connsiteX3" fmla="*/ 635699 w 1271398"/>
                  <a:gd name="connsiteY3" fmla="*/ 0 h 905559"/>
                  <a:gd name="connsiteX4" fmla="*/ 1271398 w 1271398"/>
                  <a:gd name="connsiteY4" fmla="*/ 452780 h 905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1398" h="905559">
                    <a:moveTo>
                      <a:pt x="1271398" y="452780"/>
                    </a:moveTo>
                    <a:cubicBezTo>
                      <a:pt x="1271398" y="702843"/>
                      <a:pt x="986786" y="905560"/>
                      <a:pt x="635699" y="905560"/>
                    </a:cubicBezTo>
                    <a:cubicBezTo>
                      <a:pt x="284612" y="905560"/>
                      <a:pt x="0" y="702843"/>
                      <a:pt x="0" y="452780"/>
                    </a:cubicBezTo>
                    <a:cubicBezTo>
                      <a:pt x="0" y="202716"/>
                      <a:pt x="284612" y="0"/>
                      <a:pt x="635699" y="0"/>
                    </a:cubicBezTo>
                    <a:cubicBezTo>
                      <a:pt x="986786" y="0"/>
                      <a:pt x="1271398" y="202717"/>
                      <a:pt x="1271398" y="452780"/>
                    </a:cubicBezTo>
                    <a:close/>
                  </a:path>
                </a:pathLst>
              </a:custGeom>
              <a:noFill/>
              <a:ln w="27120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xmlns="" id="{1CB8D860-5E9B-9CD6-2885-04888F2A5D2B}"/>
                  </a:ext>
                </a:extLst>
              </p:cNvPr>
              <p:cNvSpPr/>
              <p:nvPr/>
            </p:nvSpPr>
            <p:spPr>
              <a:xfrm rot="-620812">
                <a:off x="393331" y="5472167"/>
                <a:ext cx="967503" cy="657461"/>
              </a:xfrm>
              <a:custGeom>
                <a:avLst/>
                <a:gdLst>
                  <a:gd name="connsiteX0" fmla="*/ 967503 w 967503"/>
                  <a:gd name="connsiteY0" fmla="*/ 328731 h 657461"/>
                  <a:gd name="connsiteX1" fmla="*/ 483751 w 967503"/>
                  <a:gd name="connsiteY1" fmla="*/ 657461 h 657461"/>
                  <a:gd name="connsiteX2" fmla="*/ 0 w 967503"/>
                  <a:gd name="connsiteY2" fmla="*/ 328731 h 657461"/>
                  <a:gd name="connsiteX3" fmla="*/ 483751 w 967503"/>
                  <a:gd name="connsiteY3" fmla="*/ 0 h 657461"/>
                  <a:gd name="connsiteX4" fmla="*/ 967503 w 967503"/>
                  <a:gd name="connsiteY4" fmla="*/ 328731 h 657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503" h="657461">
                    <a:moveTo>
                      <a:pt x="967503" y="328731"/>
                    </a:moveTo>
                    <a:cubicBezTo>
                      <a:pt x="967503" y="510283"/>
                      <a:pt x="750920" y="657461"/>
                      <a:pt x="483751" y="657461"/>
                    </a:cubicBezTo>
                    <a:cubicBezTo>
                      <a:pt x="216583" y="657461"/>
                      <a:pt x="0" y="510283"/>
                      <a:pt x="0" y="328731"/>
                    </a:cubicBezTo>
                    <a:cubicBezTo>
                      <a:pt x="0" y="147178"/>
                      <a:pt x="216583" y="0"/>
                      <a:pt x="483751" y="0"/>
                    </a:cubicBezTo>
                    <a:cubicBezTo>
                      <a:pt x="750920" y="0"/>
                      <a:pt x="967503" y="147178"/>
                      <a:pt x="967503" y="328731"/>
                    </a:cubicBezTo>
                    <a:close/>
                  </a:path>
                </a:pathLst>
              </a:custGeom>
              <a:noFill/>
              <a:ln w="27120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xmlns="" id="{2FBD2AFE-8B4E-E2FC-2F3A-ED2529F50C2A}"/>
                  </a:ext>
                </a:extLst>
              </p:cNvPr>
              <p:cNvSpPr/>
              <p:nvPr/>
            </p:nvSpPr>
            <p:spPr>
              <a:xfrm>
                <a:off x="682407" y="5660620"/>
                <a:ext cx="389399" cy="335050"/>
              </a:xfrm>
              <a:custGeom>
                <a:avLst/>
                <a:gdLst>
                  <a:gd name="connsiteX0" fmla="*/ 389399 w 389399"/>
                  <a:gd name="connsiteY0" fmla="*/ 158169 h 335050"/>
                  <a:gd name="connsiteX1" fmla="*/ 230468 w 389399"/>
                  <a:gd name="connsiteY1" fmla="*/ 331845 h 335050"/>
                  <a:gd name="connsiteX2" fmla="*/ 3313 w 389399"/>
                  <a:gd name="connsiteY2" fmla="*/ 175226 h 335050"/>
                  <a:gd name="connsiteX3" fmla="*/ 59133 w 389399"/>
                  <a:gd name="connsiteY3" fmla="*/ 0 h 33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9399" h="335050">
                    <a:moveTo>
                      <a:pt x="389399" y="158169"/>
                    </a:moveTo>
                    <a:cubicBezTo>
                      <a:pt x="381647" y="243456"/>
                      <a:pt x="318074" y="316338"/>
                      <a:pt x="230468" y="331845"/>
                    </a:cubicBezTo>
                    <a:cubicBezTo>
                      <a:pt x="124256" y="351228"/>
                      <a:pt x="22695" y="280672"/>
                      <a:pt x="3313" y="175226"/>
                    </a:cubicBezTo>
                    <a:cubicBezTo>
                      <a:pt x="-9091" y="108547"/>
                      <a:pt x="14167" y="44194"/>
                      <a:pt x="59133" y="0"/>
                    </a:cubicBezTo>
                  </a:path>
                </a:pathLst>
              </a:custGeom>
              <a:noFill/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xmlns="" id="{B3156184-CF91-871C-9D28-04ACBA1789F1}"/>
                  </a:ext>
                </a:extLst>
              </p:cNvPr>
              <p:cNvSpPr/>
              <p:nvPr/>
            </p:nvSpPr>
            <p:spPr>
              <a:xfrm>
                <a:off x="788831" y="5606242"/>
                <a:ext cx="280648" cy="159824"/>
              </a:xfrm>
              <a:custGeom>
                <a:avLst/>
                <a:gdLst>
                  <a:gd name="connsiteX0" fmla="*/ 0 w 280648"/>
                  <a:gd name="connsiteY0" fmla="*/ 21038 h 159824"/>
                  <a:gd name="connsiteX1" fmla="*/ 53494 w 280648"/>
                  <a:gd name="connsiteY1" fmla="*/ 3206 h 159824"/>
                  <a:gd name="connsiteX2" fmla="*/ 280649 w 280648"/>
                  <a:gd name="connsiteY2" fmla="*/ 159824 h 15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648" h="159824">
                    <a:moveTo>
                      <a:pt x="0" y="21038"/>
                    </a:moveTo>
                    <a:cubicBezTo>
                      <a:pt x="16281" y="12510"/>
                      <a:pt x="34112" y="6307"/>
                      <a:pt x="53494" y="3206"/>
                    </a:cubicBezTo>
                    <a:cubicBezTo>
                      <a:pt x="159706" y="-16178"/>
                      <a:pt x="261267" y="54378"/>
                      <a:pt x="280649" y="159824"/>
                    </a:cubicBezTo>
                  </a:path>
                </a:pathLst>
              </a:custGeom>
              <a:noFill/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xmlns="" id="{E03BE606-01AC-E2AC-FE5E-C6C70AA15A18}"/>
                  </a:ext>
                </a:extLst>
              </p:cNvPr>
              <p:cNvSpPr/>
              <p:nvPr/>
            </p:nvSpPr>
            <p:spPr>
              <a:xfrm>
                <a:off x="62458" y="5207182"/>
                <a:ext cx="1627721" cy="1187806"/>
              </a:xfrm>
              <a:custGeom>
                <a:avLst/>
                <a:gdLst>
                  <a:gd name="connsiteX0" fmla="*/ 1531106 w 1627721"/>
                  <a:gd name="connsiteY0" fmla="*/ 810094 h 1187806"/>
                  <a:gd name="connsiteX1" fmla="*/ 919416 w 1627721"/>
                  <a:gd name="connsiteY1" fmla="*/ 1169075 h 1187806"/>
                  <a:gd name="connsiteX2" fmla="*/ 6919 w 1627721"/>
                  <a:gd name="connsiteY2" fmla="*/ 741089 h 1187806"/>
                  <a:gd name="connsiteX3" fmla="*/ 708542 w 1627721"/>
                  <a:gd name="connsiteY3" fmla="*/ 18473 h 1187806"/>
                  <a:gd name="connsiteX4" fmla="*/ 1621038 w 1627721"/>
                  <a:gd name="connsiteY4" fmla="*/ 446460 h 1187806"/>
                  <a:gd name="connsiteX5" fmla="*/ 1617937 w 1627721"/>
                  <a:gd name="connsiteY5" fmla="*/ 616259 h 118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7721" h="1187806">
                    <a:moveTo>
                      <a:pt x="1531106" y="810094"/>
                    </a:moveTo>
                    <a:cubicBezTo>
                      <a:pt x="1410939" y="982219"/>
                      <a:pt x="1189211" y="1119454"/>
                      <a:pt x="919416" y="1169075"/>
                    </a:cubicBezTo>
                    <a:cubicBezTo>
                      <a:pt x="473634" y="1250486"/>
                      <a:pt x="65065" y="1058978"/>
                      <a:pt x="6919" y="741089"/>
                    </a:cubicBezTo>
                    <a:cubicBezTo>
                      <a:pt x="-51226" y="423200"/>
                      <a:pt x="263535" y="99109"/>
                      <a:pt x="708542" y="18473"/>
                    </a:cubicBezTo>
                    <a:cubicBezTo>
                      <a:pt x="1153549" y="-62162"/>
                      <a:pt x="1562893" y="128572"/>
                      <a:pt x="1621038" y="446460"/>
                    </a:cubicBezTo>
                    <a:cubicBezTo>
                      <a:pt x="1631117" y="503060"/>
                      <a:pt x="1629566" y="560435"/>
                      <a:pt x="1617937" y="616259"/>
                    </a:cubicBezTo>
                  </a:path>
                </a:pathLst>
              </a:custGeom>
              <a:noFill/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xmlns="" id="{526708B2-866B-B6C7-F87A-07A69030E168}"/>
                  </a:ext>
                </a:extLst>
              </p:cNvPr>
              <p:cNvSpPr/>
              <p:nvPr/>
            </p:nvSpPr>
            <p:spPr>
              <a:xfrm>
                <a:off x="1671867" y="5951372"/>
                <a:ext cx="81403" cy="73657"/>
              </a:xfrm>
              <a:custGeom>
                <a:avLst/>
                <a:gdLst>
                  <a:gd name="connsiteX0" fmla="*/ 81404 w 81403"/>
                  <a:gd name="connsiteY0" fmla="*/ 0 h 73657"/>
                  <a:gd name="connsiteX1" fmla="*/ 61246 w 81403"/>
                  <a:gd name="connsiteY1" fmla="*/ 37216 h 73657"/>
                  <a:gd name="connsiteX2" fmla="*/ 0 w 81403"/>
                  <a:gd name="connsiteY2" fmla="*/ 73657 h 7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403" h="73657">
                    <a:moveTo>
                      <a:pt x="81404" y="0"/>
                    </a:moveTo>
                    <a:cubicBezTo>
                      <a:pt x="77527" y="13956"/>
                      <a:pt x="70550" y="26361"/>
                      <a:pt x="61246" y="37216"/>
                    </a:cubicBezTo>
                    <a:cubicBezTo>
                      <a:pt x="46516" y="55824"/>
                      <a:pt x="24809" y="69005"/>
                      <a:pt x="0" y="73657"/>
                    </a:cubicBezTo>
                  </a:path>
                </a:pathLst>
              </a:custGeom>
              <a:solidFill>
                <a:srgbClr val="FFFFFF"/>
              </a:solidFill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xmlns="" id="{5CD72F4A-9A80-186E-50C3-D062DC4C8719}"/>
                  </a:ext>
                </a:extLst>
              </p:cNvPr>
              <p:cNvSpPr/>
              <p:nvPr/>
            </p:nvSpPr>
            <p:spPr>
              <a:xfrm>
                <a:off x="1549278" y="5818693"/>
                <a:ext cx="206318" cy="204785"/>
              </a:xfrm>
              <a:custGeom>
                <a:avLst/>
                <a:gdLst>
                  <a:gd name="connsiteX0" fmla="*/ 78399 w 206318"/>
                  <a:gd name="connsiteY0" fmla="*/ 204785 h 204785"/>
                  <a:gd name="connsiteX1" fmla="*/ 1646 w 206318"/>
                  <a:gd name="connsiteY1" fmla="*/ 122599 h 204785"/>
                  <a:gd name="connsiteX2" fmla="*/ 85376 w 206318"/>
                  <a:gd name="connsiteY2" fmla="*/ 1647 h 204785"/>
                  <a:gd name="connsiteX3" fmla="*/ 206319 w 206318"/>
                  <a:gd name="connsiteY3" fmla="*/ 85383 h 204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318" h="204785">
                    <a:moveTo>
                      <a:pt x="78399" y="204785"/>
                    </a:moveTo>
                    <a:cubicBezTo>
                      <a:pt x="40410" y="194706"/>
                      <a:pt x="9399" y="163692"/>
                      <a:pt x="1646" y="122599"/>
                    </a:cubicBezTo>
                    <a:cubicBezTo>
                      <a:pt x="-8432" y="66000"/>
                      <a:pt x="28781" y="11726"/>
                      <a:pt x="85376" y="1647"/>
                    </a:cubicBezTo>
                    <a:cubicBezTo>
                      <a:pt x="141971" y="-8433"/>
                      <a:pt x="196240" y="28783"/>
                      <a:pt x="206319" y="85383"/>
                    </a:cubicBezTo>
                  </a:path>
                </a:pathLst>
              </a:custGeom>
              <a:noFill/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xmlns="" id="{46BD74E9-D2A5-1921-4B20-E01478D1FDAA}"/>
                  </a:ext>
                </a:extLst>
              </p:cNvPr>
              <p:cNvSpPr/>
              <p:nvPr/>
            </p:nvSpPr>
            <p:spPr>
              <a:xfrm>
                <a:off x="1796090" y="5776024"/>
                <a:ext cx="75670" cy="75976"/>
              </a:xfrm>
              <a:custGeom>
                <a:avLst/>
                <a:gdLst>
                  <a:gd name="connsiteX0" fmla="*/ 75023 w 75670"/>
                  <a:gd name="connsiteY0" fmla="*/ 31135 h 75976"/>
                  <a:gd name="connsiteX1" fmla="*/ 44787 w 75670"/>
                  <a:gd name="connsiteY1" fmla="*/ 75329 h 75976"/>
                  <a:gd name="connsiteX2" fmla="*/ 597 w 75670"/>
                  <a:gd name="connsiteY2" fmla="*/ 45091 h 75976"/>
                  <a:gd name="connsiteX3" fmla="*/ 11451 w 75670"/>
                  <a:gd name="connsiteY3" fmla="*/ 10976 h 75976"/>
                  <a:gd name="connsiteX4" fmla="*/ 30832 w 75670"/>
                  <a:gd name="connsiteY4" fmla="*/ 896 h 75976"/>
                  <a:gd name="connsiteX5" fmla="*/ 75023 w 75670"/>
                  <a:gd name="connsiteY5" fmla="*/ 31135 h 75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70" h="75976">
                    <a:moveTo>
                      <a:pt x="75023" y="31135"/>
                    </a:moveTo>
                    <a:cubicBezTo>
                      <a:pt x="78900" y="52069"/>
                      <a:pt x="64944" y="71452"/>
                      <a:pt x="44787" y="75329"/>
                    </a:cubicBezTo>
                    <a:cubicBezTo>
                      <a:pt x="24630" y="79206"/>
                      <a:pt x="4473" y="65250"/>
                      <a:pt x="597" y="45091"/>
                    </a:cubicBezTo>
                    <a:cubicBezTo>
                      <a:pt x="-1729" y="31910"/>
                      <a:pt x="2922" y="19505"/>
                      <a:pt x="11451" y="10976"/>
                    </a:cubicBezTo>
                    <a:cubicBezTo>
                      <a:pt x="16878" y="5549"/>
                      <a:pt x="23080" y="2447"/>
                      <a:pt x="30832" y="896"/>
                    </a:cubicBezTo>
                    <a:cubicBezTo>
                      <a:pt x="51765" y="-3756"/>
                      <a:pt x="71147" y="10200"/>
                      <a:pt x="75023" y="31135"/>
                    </a:cubicBezTo>
                    <a:close/>
                  </a:path>
                </a:pathLst>
              </a:custGeom>
              <a:noFill/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xmlns="" id="{B9109FC3-51CD-A263-1EBE-D7B829454E06}"/>
                  </a:ext>
                </a:extLst>
              </p:cNvPr>
              <p:cNvSpPr/>
              <p:nvPr/>
            </p:nvSpPr>
            <p:spPr>
              <a:xfrm>
                <a:off x="-2506854" y="4607711"/>
                <a:ext cx="5551730" cy="3041651"/>
              </a:xfrm>
              <a:custGeom>
                <a:avLst/>
                <a:gdLst>
                  <a:gd name="connsiteX0" fmla="*/ 5551731 w 5551730"/>
                  <a:gd name="connsiteY0" fmla="*/ 3041652 h 3041651"/>
                  <a:gd name="connsiteX1" fmla="*/ 4268654 w 5551730"/>
                  <a:gd name="connsiteY1" fmla="*/ 2009677 h 3041651"/>
                  <a:gd name="connsiteX2" fmla="*/ 2590963 w 5551730"/>
                  <a:gd name="connsiteY2" fmla="*/ 1801111 h 3041651"/>
                  <a:gd name="connsiteX3" fmla="*/ 1856004 w 5551730"/>
                  <a:gd name="connsiteY3" fmla="*/ 592358 h 3041651"/>
                  <a:gd name="connsiteX4" fmla="*/ 0 w 5551730"/>
                  <a:gd name="connsiteY4" fmla="*/ 0 h 304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51730" h="3041651">
                    <a:moveTo>
                      <a:pt x="5551731" y="3041652"/>
                    </a:moveTo>
                    <a:cubicBezTo>
                      <a:pt x="5318374" y="2387267"/>
                      <a:pt x="4803593" y="2099616"/>
                      <a:pt x="4268654" y="2009677"/>
                    </a:cubicBezTo>
                    <a:cubicBezTo>
                      <a:pt x="3743794" y="1921288"/>
                      <a:pt x="3042172" y="2188005"/>
                      <a:pt x="2590963" y="1801111"/>
                    </a:cubicBezTo>
                    <a:cubicBezTo>
                      <a:pt x="2207203" y="1472367"/>
                      <a:pt x="2210304" y="928080"/>
                      <a:pt x="1856004" y="592358"/>
                    </a:cubicBezTo>
                    <a:cubicBezTo>
                      <a:pt x="1352852" y="115525"/>
                      <a:pt x="641926" y="95367"/>
                      <a:pt x="0" y="0"/>
                    </a:cubicBezTo>
                  </a:path>
                </a:pathLst>
              </a:custGeom>
              <a:noFill/>
              <a:ln w="27121" cap="rnd">
                <a:solidFill>
                  <a:srgbClr val="1D1D1B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xmlns="" id="{F015BD1E-69DC-CA87-719C-FE1F3C8A44C2}"/>
                </a:ext>
              </a:extLst>
            </p:cNvPr>
            <p:cNvSpPr/>
            <p:nvPr/>
          </p:nvSpPr>
          <p:spPr>
            <a:xfrm rot="716324">
              <a:off x="1942553" y="5578757"/>
              <a:ext cx="206998" cy="189957"/>
            </a:xfrm>
            <a:custGeom>
              <a:avLst/>
              <a:gdLst>
                <a:gd name="connsiteX0" fmla="*/ 103111 w 206998"/>
                <a:gd name="connsiteY0" fmla="*/ 0 h 189957"/>
                <a:gd name="connsiteX1" fmla="*/ 91482 w 206998"/>
                <a:gd name="connsiteY1" fmla="*/ 26361 h 189957"/>
                <a:gd name="connsiteX2" fmla="*/ 71325 w 206998"/>
                <a:gd name="connsiteY2" fmla="*/ 4652 h 189957"/>
                <a:gd name="connsiteX3" fmla="*/ 69000 w 206998"/>
                <a:gd name="connsiteY3" fmla="*/ 33340 h 189957"/>
                <a:gd name="connsiteX4" fmla="*/ 42640 w 206998"/>
                <a:gd name="connsiteY4" fmla="*/ 17833 h 189957"/>
                <a:gd name="connsiteX5" fmla="*/ 50393 w 206998"/>
                <a:gd name="connsiteY5" fmla="*/ 45745 h 189957"/>
                <a:gd name="connsiteX6" fmla="*/ 19382 w 206998"/>
                <a:gd name="connsiteY6" fmla="*/ 38767 h 189957"/>
                <a:gd name="connsiteX7" fmla="*/ 36438 w 206998"/>
                <a:gd name="connsiteY7" fmla="*/ 63578 h 189957"/>
                <a:gd name="connsiteX8" fmla="*/ 4651 w 206998"/>
                <a:gd name="connsiteY8" fmla="*/ 65904 h 189957"/>
                <a:gd name="connsiteX9" fmla="*/ 28685 w 206998"/>
                <a:gd name="connsiteY9" fmla="*/ 83737 h 189957"/>
                <a:gd name="connsiteX10" fmla="*/ 0 w 206998"/>
                <a:gd name="connsiteY10" fmla="*/ 94591 h 189957"/>
                <a:gd name="connsiteX11" fmla="*/ 28685 w 206998"/>
                <a:gd name="connsiteY11" fmla="*/ 105446 h 189957"/>
                <a:gd name="connsiteX12" fmla="*/ 4651 w 206998"/>
                <a:gd name="connsiteY12" fmla="*/ 124054 h 189957"/>
                <a:gd name="connsiteX13" fmla="*/ 36438 w 206998"/>
                <a:gd name="connsiteY13" fmla="*/ 126380 h 189957"/>
                <a:gd name="connsiteX14" fmla="*/ 19382 w 206998"/>
                <a:gd name="connsiteY14" fmla="*/ 151191 h 189957"/>
                <a:gd name="connsiteX15" fmla="*/ 50393 w 206998"/>
                <a:gd name="connsiteY15" fmla="*/ 144213 h 189957"/>
                <a:gd name="connsiteX16" fmla="*/ 42640 w 206998"/>
                <a:gd name="connsiteY16" fmla="*/ 172125 h 189957"/>
                <a:gd name="connsiteX17" fmla="*/ 69000 w 206998"/>
                <a:gd name="connsiteY17" fmla="*/ 156618 h 189957"/>
                <a:gd name="connsiteX18" fmla="*/ 71325 w 206998"/>
                <a:gd name="connsiteY18" fmla="*/ 185306 h 189957"/>
                <a:gd name="connsiteX19" fmla="*/ 91482 w 206998"/>
                <a:gd name="connsiteY19" fmla="*/ 163596 h 189957"/>
                <a:gd name="connsiteX20" fmla="*/ 103111 w 206998"/>
                <a:gd name="connsiteY20" fmla="*/ 189958 h 189957"/>
                <a:gd name="connsiteX21" fmla="*/ 114740 w 206998"/>
                <a:gd name="connsiteY21" fmla="*/ 163596 h 189957"/>
                <a:gd name="connsiteX22" fmla="*/ 134898 w 206998"/>
                <a:gd name="connsiteY22" fmla="*/ 185306 h 189957"/>
                <a:gd name="connsiteX23" fmla="*/ 137223 w 206998"/>
                <a:gd name="connsiteY23" fmla="*/ 156618 h 189957"/>
                <a:gd name="connsiteX24" fmla="*/ 164358 w 206998"/>
                <a:gd name="connsiteY24" fmla="*/ 172125 h 189957"/>
                <a:gd name="connsiteX25" fmla="*/ 156605 w 206998"/>
                <a:gd name="connsiteY25" fmla="*/ 144213 h 189957"/>
                <a:gd name="connsiteX26" fmla="*/ 186841 w 206998"/>
                <a:gd name="connsiteY26" fmla="*/ 151191 h 189957"/>
                <a:gd name="connsiteX27" fmla="*/ 170560 w 206998"/>
                <a:gd name="connsiteY27" fmla="*/ 126380 h 189957"/>
                <a:gd name="connsiteX28" fmla="*/ 201571 w 206998"/>
                <a:gd name="connsiteY28" fmla="*/ 124054 h 189957"/>
                <a:gd name="connsiteX29" fmla="*/ 177538 w 206998"/>
                <a:gd name="connsiteY29" fmla="*/ 105446 h 189957"/>
                <a:gd name="connsiteX30" fmla="*/ 206998 w 206998"/>
                <a:gd name="connsiteY30" fmla="*/ 94591 h 189957"/>
                <a:gd name="connsiteX31" fmla="*/ 177538 w 206998"/>
                <a:gd name="connsiteY31" fmla="*/ 83737 h 189957"/>
                <a:gd name="connsiteX32" fmla="*/ 201571 w 206998"/>
                <a:gd name="connsiteY32" fmla="*/ 65904 h 189957"/>
                <a:gd name="connsiteX33" fmla="*/ 170560 w 206998"/>
                <a:gd name="connsiteY33" fmla="*/ 63578 h 189957"/>
                <a:gd name="connsiteX34" fmla="*/ 186841 w 206998"/>
                <a:gd name="connsiteY34" fmla="*/ 38767 h 189957"/>
                <a:gd name="connsiteX35" fmla="*/ 156605 w 206998"/>
                <a:gd name="connsiteY35" fmla="*/ 45745 h 189957"/>
                <a:gd name="connsiteX36" fmla="*/ 164358 w 206998"/>
                <a:gd name="connsiteY36" fmla="*/ 17833 h 189957"/>
                <a:gd name="connsiteX37" fmla="*/ 137223 w 206998"/>
                <a:gd name="connsiteY37" fmla="*/ 33340 h 189957"/>
                <a:gd name="connsiteX38" fmla="*/ 134898 w 206998"/>
                <a:gd name="connsiteY38" fmla="*/ 4652 h 189957"/>
                <a:gd name="connsiteX39" fmla="*/ 114740 w 206998"/>
                <a:gd name="connsiteY39" fmla="*/ 26361 h 18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6998" h="189957">
                  <a:moveTo>
                    <a:pt x="103111" y="0"/>
                  </a:moveTo>
                  <a:lnTo>
                    <a:pt x="91482" y="26361"/>
                  </a:lnTo>
                  <a:lnTo>
                    <a:pt x="71325" y="4652"/>
                  </a:lnTo>
                  <a:lnTo>
                    <a:pt x="69000" y="33340"/>
                  </a:lnTo>
                  <a:lnTo>
                    <a:pt x="42640" y="17833"/>
                  </a:lnTo>
                  <a:lnTo>
                    <a:pt x="50393" y="45745"/>
                  </a:lnTo>
                  <a:lnTo>
                    <a:pt x="19382" y="38767"/>
                  </a:lnTo>
                  <a:lnTo>
                    <a:pt x="36438" y="63578"/>
                  </a:lnTo>
                  <a:lnTo>
                    <a:pt x="4651" y="65904"/>
                  </a:lnTo>
                  <a:lnTo>
                    <a:pt x="28685" y="83737"/>
                  </a:lnTo>
                  <a:lnTo>
                    <a:pt x="0" y="94591"/>
                  </a:lnTo>
                  <a:lnTo>
                    <a:pt x="28685" y="105446"/>
                  </a:lnTo>
                  <a:lnTo>
                    <a:pt x="4651" y="124054"/>
                  </a:lnTo>
                  <a:lnTo>
                    <a:pt x="36438" y="126380"/>
                  </a:lnTo>
                  <a:lnTo>
                    <a:pt x="19382" y="151191"/>
                  </a:lnTo>
                  <a:lnTo>
                    <a:pt x="50393" y="144213"/>
                  </a:lnTo>
                  <a:lnTo>
                    <a:pt x="42640" y="172125"/>
                  </a:lnTo>
                  <a:lnTo>
                    <a:pt x="69000" y="156618"/>
                  </a:lnTo>
                  <a:lnTo>
                    <a:pt x="71325" y="185306"/>
                  </a:lnTo>
                  <a:lnTo>
                    <a:pt x="91482" y="163596"/>
                  </a:lnTo>
                  <a:lnTo>
                    <a:pt x="103111" y="189958"/>
                  </a:lnTo>
                  <a:lnTo>
                    <a:pt x="114740" y="163596"/>
                  </a:lnTo>
                  <a:lnTo>
                    <a:pt x="134898" y="185306"/>
                  </a:lnTo>
                  <a:lnTo>
                    <a:pt x="137223" y="156618"/>
                  </a:lnTo>
                  <a:lnTo>
                    <a:pt x="164358" y="172125"/>
                  </a:lnTo>
                  <a:lnTo>
                    <a:pt x="156605" y="144213"/>
                  </a:lnTo>
                  <a:lnTo>
                    <a:pt x="186841" y="151191"/>
                  </a:lnTo>
                  <a:lnTo>
                    <a:pt x="170560" y="126380"/>
                  </a:lnTo>
                  <a:lnTo>
                    <a:pt x="201571" y="124054"/>
                  </a:lnTo>
                  <a:lnTo>
                    <a:pt x="177538" y="105446"/>
                  </a:lnTo>
                  <a:lnTo>
                    <a:pt x="206998" y="94591"/>
                  </a:lnTo>
                  <a:lnTo>
                    <a:pt x="177538" y="83737"/>
                  </a:lnTo>
                  <a:lnTo>
                    <a:pt x="201571" y="65904"/>
                  </a:lnTo>
                  <a:lnTo>
                    <a:pt x="170560" y="63578"/>
                  </a:lnTo>
                  <a:lnTo>
                    <a:pt x="186841" y="38767"/>
                  </a:lnTo>
                  <a:lnTo>
                    <a:pt x="156605" y="45745"/>
                  </a:lnTo>
                  <a:lnTo>
                    <a:pt x="164358" y="17833"/>
                  </a:lnTo>
                  <a:lnTo>
                    <a:pt x="137223" y="33340"/>
                  </a:lnTo>
                  <a:lnTo>
                    <a:pt x="134898" y="4652"/>
                  </a:lnTo>
                  <a:lnTo>
                    <a:pt x="114740" y="26361"/>
                  </a:lnTo>
                  <a:close/>
                </a:path>
              </a:pathLst>
            </a:custGeom>
            <a:solidFill>
              <a:srgbClr val="03A2BD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xmlns="" id="{5768156D-DC0D-8F67-D9EB-225502B1BA60}"/>
                </a:ext>
              </a:extLst>
            </p:cNvPr>
            <p:cNvSpPr/>
            <p:nvPr/>
          </p:nvSpPr>
          <p:spPr>
            <a:xfrm rot="716324">
              <a:off x="1559175" y="6544570"/>
              <a:ext cx="206997" cy="190733"/>
            </a:xfrm>
            <a:custGeom>
              <a:avLst/>
              <a:gdLst>
                <a:gd name="connsiteX0" fmla="*/ 103111 w 206997"/>
                <a:gd name="connsiteY0" fmla="*/ 0 h 190733"/>
                <a:gd name="connsiteX1" fmla="*/ 91482 w 206997"/>
                <a:gd name="connsiteY1" fmla="*/ 27137 h 190733"/>
                <a:gd name="connsiteX2" fmla="*/ 71325 w 206997"/>
                <a:gd name="connsiteY2" fmla="*/ 4652 h 190733"/>
                <a:gd name="connsiteX3" fmla="*/ 68999 w 206997"/>
                <a:gd name="connsiteY3" fmla="*/ 33340 h 190733"/>
                <a:gd name="connsiteX4" fmla="*/ 42640 w 206997"/>
                <a:gd name="connsiteY4" fmla="*/ 17833 h 190733"/>
                <a:gd name="connsiteX5" fmla="*/ 50393 w 206997"/>
                <a:gd name="connsiteY5" fmla="*/ 46520 h 190733"/>
                <a:gd name="connsiteX6" fmla="*/ 20157 w 206997"/>
                <a:gd name="connsiteY6" fmla="*/ 39542 h 190733"/>
                <a:gd name="connsiteX7" fmla="*/ 36437 w 206997"/>
                <a:gd name="connsiteY7" fmla="*/ 63578 h 190733"/>
                <a:gd name="connsiteX8" fmla="*/ 5427 w 206997"/>
                <a:gd name="connsiteY8" fmla="*/ 65904 h 190733"/>
                <a:gd name="connsiteX9" fmla="*/ 29460 w 206997"/>
                <a:gd name="connsiteY9" fmla="*/ 84512 h 190733"/>
                <a:gd name="connsiteX10" fmla="*/ 0 w 206997"/>
                <a:gd name="connsiteY10" fmla="*/ 95367 h 190733"/>
                <a:gd name="connsiteX11" fmla="*/ 29460 w 206997"/>
                <a:gd name="connsiteY11" fmla="*/ 106221 h 190733"/>
                <a:gd name="connsiteX12" fmla="*/ 5427 w 206997"/>
                <a:gd name="connsiteY12" fmla="*/ 124830 h 190733"/>
                <a:gd name="connsiteX13" fmla="*/ 36437 w 206997"/>
                <a:gd name="connsiteY13" fmla="*/ 126380 h 190733"/>
                <a:gd name="connsiteX14" fmla="*/ 20157 w 206997"/>
                <a:gd name="connsiteY14" fmla="*/ 151191 h 190733"/>
                <a:gd name="connsiteX15" fmla="*/ 50393 w 206997"/>
                <a:gd name="connsiteY15" fmla="*/ 144213 h 190733"/>
                <a:gd name="connsiteX16" fmla="*/ 42640 w 206997"/>
                <a:gd name="connsiteY16" fmla="*/ 172125 h 190733"/>
                <a:gd name="connsiteX17" fmla="*/ 68999 w 206997"/>
                <a:gd name="connsiteY17" fmla="*/ 157394 h 190733"/>
                <a:gd name="connsiteX18" fmla="*/ 71325 w 206997"/>
                <a:gd name="connsiteY18" fmla="*/ 186081 h 190733"/>
                <a:gd name="connsiteX19" fmla="*/ 91482 w 206997"/>
                <a:gd name="connsiteY19" fmla="*/ 163596 h 190733"/>
                <a:gd name="connsiteX20" fmla="*/ 103111 w 206997"/>
                <a:gd name="connsiteY20" fmla="*/ 190733 h 190733"/>
                <a:gd name="connsiteX21" fmla="*/ 115515 w 206997"/>
                <a:gd name="connsiteY21" fmla="*/ 163596 h 190733"/>
                <a:gd name="connsiteX22" fmla="*/ 135673 w 206997"/>
                <a:gd name="connsiteY22" fmla="*/ 186081 h 190733"/>
                <a:gd name="connsiteX23" fmla="*/ 137223 w 206997"/>
                <a:gd name="connsiteY23" fmla="*/ 157394 h 190733"/>
                <a:gd name="connsiteX24" fmla="*/ 164358 w 206997"/>
                <a:gd name="connsiteY24" fmla="*/ 172125 h 190733"/>
                <a:gd name="connsiteX25" fmla="*/ 156605 w 206997"/>
                <a:gd name="connsiteY25" fmla="*/ 144213 h 190733"/>
                <a:gd name="connsiteX26" fmla="*/ 186841 w 206997"/>
                <a:gd name="connsiteY26" fmla="*/ 151191 h 190733"/>
                <a:gd name="connsiteX27" fmla="*/ 170560 w 206997"/>
                <a:gd name="connsiteY27" fmla="*/ 126380 h 190733"/>
                <a:gd name="connsiteX28" fmla="*/ 201571 w 206997"/>
                <a:gd name="connsiteY28" fmla="*/ 124830 h 190733"/>
                <a:gd name="connsiteX29" fmla="*/ 177537 w 206997"/>
                <a:gd name="connsiteY29" fmla="*/ 106221 h 190733"/>
                <a:gd name="connsiteX30" fmla="*/ 206998 w 206997"/>
                <a:gd name="connsiteY30" fmla="*/ 95367 h 190733"/>
                <a:gd name="connsiteX31" fmla="*/ 177537 w 206997"/>
                <a:gd name="connsiteY31" fmla="*/ 84512 h 190733"/>
                <a:gd name="connsiteX32" fmla="*/ 201571 w 206997"/>
                <a:gd name="connsiteY32" fmla="*/ 65904 h 190733"/>
                <a:gd name="connsiteX33" fmla="*/ 170560 w 206997"/>
                <a:gd name="connsiteY33" fmla="*/ 63578 h 190733"/>
                <a:gd name="connsiteX34" fmla="*/ 186841 w 206997"/>
                <a:gd name="connsiteY34" fmla="*/ 39542 h 190733"/>
                <a:gd name="connsiteX35" fmla="*/ 156605 w 206997"/>
                <a:gd name="connsiteY35" fmla="*/ 46520 h 190733"/>
                <a:gd name="connsiteX36" fmla="*/ 164358 w 206997"/>
                <a:gd name="connsiteY36" fmla="*/ 17833 h 190733"/>
                <a:gd name="connsiteX37" fmla="*/ 137223 w 206997"/>
                <a:gd name="connsiteY37" fmla="*/ 33340 h 190733"/>
                <a:gd name="connsiteX38" fmla="*/ 135673 w 206997"/>
                <a:gd name="connsiteY38" fmla="*/ 4652 h 190733"/>
                <a:gd name="connsiteX39" fmla="*/ 115515 w 206997"/>
                <a:gd name="connsiteY39" fmla="*/ 27137 h 19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6997" h="190733">
                  <a:moveTo>
                    <a:pt x="103111" y="0"/>
                  </a:moveTo>
                  <a:lnTo>
                    <a:pt x="91482" y="27137"/>
                  </a:lnTo>
                  <a:lnTo>
                    <a:pt x="71325" y="4652"/>
                  </a:lnTo>
                  <a:lnTo>
                    <a:pt x="68999" y="33340"/>
                  </a:lnTo>
                  <a:lnTo>
                    <a:pt x="42640" y="17833"/>
                  </a:lnTo>
                  <a:lnTo>
                    <a:pt x="50393" y="46520"/>
                  </a:lnTo>
                  <a:lnTo>
                    <a:pt x="20157" y="39542"/>
                  </a:lnTo>
                  <a:lnTo>
                    <a:pt x="36437" y="63578"/>
                  </a:lnTo>
                  <a:lnTo>
                    <a:pt x="5427" y="65904"/>
                  </a:lnTo>
                  <a:lnTo>
                    <a:pt x="29460" y="84512"/>
                  </a:lnTo>
                  <a:lnTo>
                    <a:pt x="0" y="95367"/>
                  </a:lnTo>
                  <a:lnTo>
                    <a:pt x="29460" y="106221"/>
                  </a:lnTo>
                  <a:lnTo>
                    <a:pt x="5427" y="124830"/>
                  </a:lnTo>
                  <a:lnTo>
                    <a:pt x="36437" y="126380"/>
                  </a:lnTo>
                  <a:lnTo>
                    <a:pt x="20157" y="151191"/>
                  </a:lnTo>
                  <a:lnTo>
                    <a:pt x="50393" y="144213"/>
                  </a:lnTo>
                  <a:lnTo>
                    <a:pt x="42640" y="172125"/>
                  </a:lnTo>
                  <a:lnTo>
                    <a:pt x="68999" y="157394"/>
                  </a:lnTo>
                  <a:lnTo>
                    <a:pt x="71325" y="186081"/>
                  </a:lnTo>
                  <a:lnTo>
                    <a:pt x="91482" y="163596"/>
                  </a:lnTo>
                  <a:lnTo>
                    <a:pt x="103111" y="190733"/>
                  </a:lnTo>
                  <a:lnTo>
                    <a:pt x="115515" y="163596"/>
                  </a:lnTo>
                  <a:lnTo>
                    <a:pt x="135673" y="186081"/>
                  </a:lnTo>
                  <a:lnTo>
                    <a:pt x="137223" y="157394"/>
                  </a:lnTo>
                  <a:lnTo>
                    <a:pt x="164358" y="172125"/>
                  </a:lnTo>
                  <a:lnTo>
                    <a:pt x="156605" y="144213"/>
                  </a:lnTo>
                  <a:lnTo>
                    <a:pt x="186841" y="151191"/>
                  </a:lnTo>
                  <a:lnTo>
                    <a:pt x="170560" y="126380"/>
                  </a:lnTo>
                  <a:lnTo>
                    <a:pt x="201571" y="124830"/>
                  </a:lnTo>
                  <a:lnTo>
                    <a:pt x="177537" y="106221"/>
                  </a:lnTo>
                  <a:lnTo>
                    <a:pt x="206998" y="95367"/>
                  </a:lnTo>
                  <a:lnTo>
                    <a:pt x="177537" y="84512"/>
                  </a:lnTo>
                  <a:lnTo>
                    <a:pt x="201571" y="65904"/>
                  </a:lnTo>
                  <a:lnTo>
                    <a:pt x="170560" y="63578"/>
                  </a:lnTo>
                  <a:lnTo>
                    <a:pt x="186841" y="39542"/>
                  </a:lnTo>
                  <a:lnTo>
                    <a:pt x="156605" y="46520"/>
                  </a:lnTo>
                  <a:lnTo>
                    <a:pt x="164358" y="17833"/>
                  </a:lnTo>
                  <a:lnTo>
                    <a:pt x="137223" y="33340"/>
                  </a:lnTo>
                  <a:lnTo>
                    <a:pt x="135673" y="4652"/>
                  </a:lnTo>
                  <a:lnTo>
                    <a:pt x="115515" y="27137"/>
                  </a:lnTo>
                  <a:close/>
                </a:path>
              </a:pathLst>
            </a:custGeom>
            <a:solidFill>
              <a:srgbClr val="03A2BD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52E6A4C9-2C9C-152F-FADB-93694A81FB90}"/>
                </a:ext>
              </a:extLst>
            </p:cNvPr>
            <p:cNvSpPr/>
            <p:nvPr/>
          </p:nvSpPr>
          <p:spPr>
            <a:xfrm rot="716324">
              <a:off x="-146213" y="4832797"/>
              <a:ext cx="206998" cy="189957"/>
            </a:xfrm>
            <a:custGeom>
              <a:avLst/>
              <a:gdLst>
                <a:gd name="connsiteX0" fmla="*/ 103111 w 206998"/>
                <a:gd name="connsiteY0" fmla="*/ 0 h 189957"/>
                <a:gd name="connsiteX1" fmla="*/ 91482 w 206998"/>
                <a:gd name="connsiteY1" fmla="*/ 26362 h 189957"/>
                <a:gd name="connsiteX2" fmla="*/ 71325 w 206998"/>
                <a:gd name="connsiteY2" fmla="*/ 4652 h 189957"/>
                <a:gd name="connsiteX3" fmla="*/ 68999 w 206998"/>
                <a:gd name="connsiteY3" fmla="*/ 33340 h 189957"/>
                <a:gd name="connsiteX4" fmla="*/ 42640 w 206998"/>
                <a:gd name="connsiteY4" fmla="*/ 17833 h 189957"/>
                <a:gd name="connsiteX5" fmla="*/ 50393 w 206998"/>
                <a:gd name="connsiteY5" fmla="*/ 45745 h 189957"/>
                <a:gd name="connsiteX6" fmla="*/ 20157 w 206998"/>
                <a:gd name="connsiteY6" fmla="*/ 38767 h 189957"/>
                <a:gd name="connsiteX7" fmla="*/ 36438 w 206998"/>
                <a:gd name="connsiteY7" fmla="*/ 63578 h 189957"/>
                <a:gd name="connsiteX8" fmla="*/ 5427 w 206998"/>
                <a:gd name="connsiteY8" fmla="*/ 65904 h 189957"/>
                <a:gd name="connsiteX9" fmla="*/ 29460 w 206998"/>
                <a:gd name="connsiteY9" fmla="*/ 83736 h 189957"/>
                <a:gd name="connsiteX10" fmla="*/ 0 w 206998"/>
                <a:gd name="connsiteY10" fmla="*/ 94591 h 189957"/>
                <a:gd name="connsiteX11" fmla="*/ 29460 w 206998"/>
                <a:gd name="connsiteY11" fmla="*/ 105446 h 189957"/>
                <a:gd name="connsiteX12" fmla="*/ 5427 w 206998"/>
                <a:gd name="connsiteY12" fmla="*/ 124054 h 189957"/>
                <a:gd name="connsiteX13" fmla="*/ 36438 w 206998"/>
                <a:gd name="connsiteY13" fmla="*/ 126380 h 189957"/>
                <a:gd name="connsiteX14" fmla="*/ 20157 w 206998"/>
                <a:gd name="connsiteY14" fmla="*/ 151191 h 189957"/>
                <a:gd name="connsiteX15" fmla="*/ 50393 w 206998"/>
                <a:gd name="connsiteY15" fmla="*/ 144213 h 189957"/>
                <a:gd name="connsiteX16" fmla="*/ 42640 w 206998"/>
                <a:gd name="connsiteY16" fmla="*/ 172125 h 189957"/>
                <a:gd name="connsiteX17" fmla="*/ 68999 w 206998"/>
                <a:gd name="connsiteY17" fmla="*/ 156618 h 189957"/>
                <a:gd name="connsiteX18" fmla="*/ 71325 w 206998"/>
                <a:gd name="connsiteY18" fmla="*/ 185306 h 189957"/>
                <a:gd name="connsiteX19" fmla="*/ 91482 w 206998"/>
                <a:gd name="connsiteY19" fmla="*/ 163596 h 189957"/>
                <a:gd name="connsiteX20" fmla="*/ 103111 w 206998"/>
                <a:gd name="connsiteY20" fmla="*/ 189958 h 189957"/>
                <a:gd name="connsiteX21" fmla="*/ 115516 w 206998"/>
                <a:gd name="connsiteY21" fmla="*/ 163596 h 189957"/>
                <a:gd name="connsiteX22" fmla="*/ 135673 w 206998"/>
                <a:gd name="connsiteY22" fmla="*/ 185306 h 189957"/>
                <a:gd name="connsiteX23" fmla="*/ 137223 w 206998"/>
                <a:gd name="connsiteY23" fmla="*/ 156618 h 189957"/>
                <a:gd name="connsiteX24" fmla="*/ 164358 w 206998"/>
                <a:gd name="connsiteY24" fmla="*/ 172125 h 189957"/>
                <a:gd name="connsiteX25" fmla="*/ 156605 w 206998"/>
                <a:gd name="connsiteY25" fmla="*/ 144213 h 189957"/>
                <a:gd name="connsiteX26" fmla="*/ 186841 w 206998"/>
                <a:gd name="connsiteY26" fmla="*/ 151191 h 189957"/>
                <a:gd name="connsiteX27" fmla="*/ 170560 w 206998"/>
                <a:gd name="connsiteY27" fmla="*/ 126380 h 189957"/>
                <a:gd name="connsiteX28" fmla="*/ 201571 w 206998"/>
                <a:gd name="connsiteY28" fmla="*/ 124054 h 189957"/>
                <a:gd name="connsiteX29" fmla="*/ 177538 w 206998"/>
                <a:gd name="connsiteY29" fmla="*/ 105446 h 189957"/>
                <a:gd name="connsiteX30" fmla="*/ 206998 w 206998"/>
                <a:gd name="connsiteY30" fmla="*/ 94591 h 189957"/>
                <a:gd name="connsiteX31" fmla="*/ 177538 w 206998"/>
                <a:gd name="connsiteY31" fmla="*/ 83736 h 189957"/>
                <a:gd name="connsiteX32" fmla="*/ 201571 w 206998"/>
                <a:gd name="connsiteY32" fmla="*/ 65904 h 189957"/>
                <a:gd name="connsiteX33" fmla="*/ 170560 w 206998"/>
                <a:gd name="connsiteY33" fmla="*/ 63578 h 189957"/>
                <a:gd name="connsiteX34" fmla="*/ 186841 w 206998"/>
                <a:gd name="connsiteY34" fmla="*/ 38767 h 189957"/>
                <a:gd name="connsiteX35" fmla="*/ 156605 w 206998"/>
                <a:gd name="connsiteY35" fmla="*/ 45745 h 189957"/>
                <a:gd name="connsiteX36" fmla="*/ 164358 w 206998"/>
                <a:gd name="connsiteY36" fmla="*/ 17833 h 189957"/>
                <a:gd name="connsiteX37" fmla="*/ 137223 w 206998"/>
                <a:gd name="connsiteY37" fmla="*/ 33340 h 189957"/>
                <a:gd name="connsiteX38" fmla="*/ 135673 w 206998"/>
                <a:gd name="connsiteY38" fmla="*/ 4652 h 189957"/>
                <a:gd name="connsiteX39" fmla="*/ 115516 w 206998"/>
                <a:gd name="connsiteY39" fmla="*/ 26362 h 18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6998" h="189957">
                  <a:moveTo>
                    <a:pt x="103111" y="0"/>
                  </a:moveTo>
                  <a:lnTo>
                    <a:pt x="91482" y="26362"/>
                  </a:lnTo>
                  <a:lnTo>
                    <a:pt x="71325" y="4652"/>
                  </a:lnTo>
                  <a:lnTo>
                    <a:pt x="68999" y="33340"/>
                  </a:lnTo>
                  <a:lnTo>
                    <a:pt x="42640" y="17833"/>
                  </a:lnTo>
                  <a:lnTo>
                    <a:pt x="50393" y="45745"/>
                  </a:lnTo>
                  <a:lnTo>
                    <a:pt x="20157" y="38767"/>
                  </a:lnTo>
                  <a:lnTo>
                    <a:pt x="36438" y="63578"/>
                  </a:lnTo>
                  <a:lnTo>
                    <a:pt x="5427" y="65904"/>
                  </a:lnTo>
                  <a:lnTo>
                    <a:pt x="29460" y="83736"/>
                  </a:lnTo>
                  <a:lnTo>
                    <a:pt x="0" y="94591"/>
                  </a:lnTo>
                  <a:lnTo>
                    <a:pt x="29460" y="105446"/>
                  </a:lnTo>
                  <a:lnTo>
                    <a:pt x="5427" y="124054"/>
                  </a:lnTo>
                  <a:lnTo>
                    <a:pt x="36438" y="126380"/>
                  </a:lnTo>
                  <a:lnTo>
                    <a:pt x="20157" y="151191"/>
                  </a:lnTo>
                  <a:lnTo>
                    <a:pt x="50393" y="144213"/>
                  </a:lnTo>
                  <a:lnTo>
                    <a:pt x="42640" y="172125"/>
                  </a:lnTo>
                  <a:lnTo>
                    <a:pt x="68999" y="156618"/>
                  </a:lnTo>
                  <a:lnTo>
                    <a:pt x="71325" y="185306"/>
                  </a:lnTo>
                  <a:lnTo>
                    <a:pt x="91482" y="163596"/>
                  </a:lnTo>
                  <a:lnTo>
                    <a:pt x="103111" y="189958"/>
                  </a:lnTo>
                  <a:lnTo>
                    <a:pt x="115516" y="163596"/>
                  </a:lnTo>
                  <a:lnTo>
                    <a:pt x="135673" y="185306"/>
                  </a:lnTo>
                  <a:lnTo>
                    <a:pt x="137223" y="156618"/>
                  </a:lnTo>
                  <a:lnTo>
                    <a:pt x="164358" y="172125"/>
                  </a:lnTo>
                  <a:lnTo>
                    <a:pt x="156605" y="144213"/>
                  </a:lnTo>
                  <a:lnTo>
                    <a:pt x="186841" y="151191"/>
                  </a:lnTo>
                  <a:lnTo>
                    <a:pt x="170560" y="126380"/>
                  </a:lnTo>
                  <a:lnTo>
                    <a:pt x="201571" y="124054"/>
                  </a:lnTo>
                  <a:lnTo>
                    <a:pt x="177538" y="105446"/>
                  </a:lnTo>
                  <a:lnTo>
                    <a:pt x="206998" y="94591"/>
                  </a:lnTo>
                  <a:lnTo>
                    <a:pt x="177538" y="83736"/>
                  </a:lnTo>
                  <a:lnTo>
                    <a:pt x="201571" y="65904"/>
                  </a:lnTo>
                  <a:lnTo>
                    <a:pt x="170560" y="63578"/>
                  </a:lnTo>
                  <a:lnTo>
                    <a:pt x="186841" y="38767"/>
                  </a:lnTo>
                  <a:lnTo>
                    <a:pt x="156605" y="45745"/>
                  </a:lnTo>
                  <a:lnTo>
                    <a:pt x="164358" y="17833"/>
                  </a:lnTo>
                  <a:lnTo>
                    <a:pt x="137223" y="33340"/>
                  </a:lnTo>
                  <a:lnTo>
                    <a:pt x="135673" y="4652"/>
                  </a:lnTo>
                  <a:lnTo>
                    <a:pt x="115516" y="26362"/>
                  </a:lnTo>
                  <a:close/>
                </a:path>
              </a:pathLst>
            </a:custGeom>
            <a:solidFill>
              <a:srgbClr val="03A2BD"/>
            </a:solidFill>
            <a:ln w="77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F4D2E3-4F5A-4932-C55A-D25D702E302C}"/>
              </a:ext>
            </a:extLst>
          </p:cNvPr>
          <p:cNvSpPr txBox="1"/>
          <p:nvPr/>
        </p:nvSpPr>
        <p:spPr>
          <a:xfrm>
            <a:off x="8692837" y="6430663"/>
            <a:ext cx="2831769" cy="248561"/>
          </a:xfrm>
          <a:prstGeom prst="rect">
            <a:avLst/>
          </a:prstGeom>
          <a:noFill/>
          <a:ln w="6350">
            <a:solidFill>
              <a:srgbClr val="005B7F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zpe.gov.pl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/a/przeczytaj/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DMZkxhIuH</a:t>
            </a:r>
            <a:endParaRPr lang="pl-PL" sz="1000" dirty="0">
              <a:solidFill>
                <a:srgbClr val="005B7F"/>
              </a:solidFill>
              <a:latin typeface="HK Grotesk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07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C54EC5-773E-AAA5-895E-44FABE15C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435"/>
            <a:ext cx="12192000" cy="60840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F4D2E3-4F5A-4932-C55A-D25D702E302C}"/>
              </a:ext>
            </a:extLst>
          </p:cNvPr>
          <p:cNvSpPr txBox="1"/>
          <p:nvPr/>
        </p:nvSpPr>
        <p:spPr>
          <a:xfrm>
            <a:off x="5347503" y="6257042"/>
            <a:ext cx="6655443" cy="246221"/>
          </a:xfrm>
          <a:prstGeom prst="rect">
            <a:avLst/>
          </a:prstGeom>
          <a:noFill/>
          <a:ln w="6350">
            <a:solidFill>
              <a:srgbClr val="005B7F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www.krakow.pl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odwiedz_krakow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/1418,artykul,historyczne_widoki_i_plany_krakowa_-_widok_1.html</a:t>
            </a:r>
          </a:p>
        </p:txBody>
      </p:sp>
    </p:spTree>
    <p:extLst>
      <p:ext uri="{BB962C8B-B14F-4D97-AF65-F5344CB8AC3E}">
        <p14:creationId xmlns:p14="http://schemas.microsoft.com/office/powerpoint/2010/main" val="29697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F4D2E3-4F5A-4932-C55A-D25D702E302C}"/>
              </a:ext>
            </a:extLst>
          </p:cNvPr>
          <p:cNvSpPr txBox="1"/>
          <p:nvPr/>
        </p:nvSpPr>
        <p:spPr>
          <a:xfrm>
            <a:off x="3402957" y="6384363"/>
            <a:ext cx="8267043" cy="246221"/>
          </a:xfrm>
          <a:prstGeom prst="rect">
            <a:avLst/>
          </a:prstGeom>
          <a:noFill/>
          <a:ln w="6350">
            <a:solidFill>
              <a:srgbClr val="005B7F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naukawpolsce.pl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aktualnosci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/news%2C29608%2Chistoryk-kopernik-bardzo-sobie-cenil-studia-na-uniwersytecie-w-krakowie.html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9DAC6F8-0F23-73D4-66F9-4002A456E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8227" y="52012"/>
            <a:ext cx="9753600" cy="6200775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7856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8">
            <a:extLst>
              <a:ext uri="{FF2B5EF4-FFF2-40B4-BE49-F238E27FC236}">
                <a16:creationId xmlns:a16="http://schemas.microsoft.com/office/drawing/2014/main" xmlns="" id="{F5B946A1-E173-0CE1-6776-96C06EC92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086" y="-285950"/>
            <a:ext cx="9572263" cy="7179197"/>
          </a:xfrm>
          <a:prstGeom prst="rect">
            <a:avLst/>
          </a:prstGeom>
          <a:ln w="38100">
            <a:noFill/>
          </a:ln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F4D2E3-4F5A-4932-C55A-D25D702E302C}"/>
              </a:ext>
            </a:extLst>
          </p:cNvPr>
          <p:cNvSpPr txBox="1"/>
          <p:nvPr/>
        </p:nvSpPr>
        <p:spPr>
          <a:xfrm>
            <a:off x="5032268" y="6419088"/>
            <a:ext cx="6878081" cy="246221"/>
          </a:xfrm>
          <a:prstGeom prst="rect">
            <a:avLst/>
          </a:prstGeom>
          <a:solidFill>
            <a:schemeClr val="bg1"/>
          </a:solidFill>
          <a:ln w="6350">
            <a:solidFill>
              <a:srgbClr val="005B7F"/>
            </a:solidFill>
          </a:ln>
        </p:spPr>
        <p:txBody>
          <a:bodyPr wrap="square">
            <a:spAutoFit/>
          </a:bodyPr>
          <a:lstStyle/>
          <a:p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commons.wikimedia.org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</a:t>
            </a:r>
            <a:r>
              <a:rPr lang="pl-PL" sz="1000" dirty="0" err="1">
                <a:solidFill>
                  <a:srgbClr val="005B7F"/>
                </a:solidFill>
                <a:latin typeface="HK Grotesk" pitchFamily="2" charset="77"/>
              </a:rPr>
              <a:t>wiki</a:t>
            </a:r>
            <a:r>
              <a:rPr lang="pl-PL" sz="1000" dirty="0">
                <a:solidFill>
                  <a:srgbClr val="005B7F"/>
                </a:solidFill>
                <a:latin typeface="HK Grotesk" pitchFamily="2" charset="77"/>
              </a:rPr>
              <a:t>/File:Nicolai_Copernici_Torinensis_De_revolutionibus_orbium_coelestium.jpg</a:t>
            </a:r>
          </a:p>
        </p:txBody>
      </p:sp>
    </p:spTree>
    <p:extLst>
      <p:ext uri="{BB962C8B-B14F-4D97-AF65-F5344CB8AC3E}">
        <p14:creationId xmlns:p14="http://schemas.microsoft.com/office/powerpoint/2010/main" val="138479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82FFC9AD-3A6F-FF80-A196-92BAC378A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 rot="716324">
            <a:off x="-2985198" y="4210738"/>
            <a:ext cx="6527800" cy="3651843"/>
          </a:xfrm>
          <a:prstGeom prst="rect">
            <a:avLst/>
          </a:prstGeom>
        </p:spPr>
      </p:pic>
      <p:pic>
        <p:nvPicPr>
          <p:cNvPr id="5" name="Obraz 3">
            <a:extLst>
              <a:ext uri="{FF2B5EF4-FFF2-40B4-BE49-F238E27FC236}">
                <a16:creationId xmlns:a16="http://schemas.microsoft.com/office/drawing/2014/main" xmlns="" id="{BAEDFEAB-2284-CC25-646C-FCA238003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580" y="-214130"/>
            <a:ext cx="9877421" cy="7095280"/>
          </a:xfrm>
          <a:prstGeom prst="rect">
            <a:avLst/>
          </a:prstGeom>
          <a:ln w="7620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6DD16F1-6A6E-9ECB-271B-1666FA933B1A}"/>
              </a:ext>
            </a:extLst>
          </p:cNvPr>
          <p:cNvSpPr txBox="1"/>
          <p:nvPr/>
        </p:nvSpPr>
        <p:spPr>
          <a:xfrm>
            <a:off x="278702" y="1667680"/>
            <a:ext cx="229087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5B7F"/>
                </a:solidFill>
                <a:latin typeface="HK Grotesk" pitchFamily="2" charset="77"/>
              </a:rPr>
              <a:t>Jan Matejko. Kopernik, Rozmowa z Bogiem</a:t>
            </a:r>
            <a:r>
              <a:rPr lang="pl-PL" dirty="0">
                <a:solidFill>
                  <a:srgbClr val="005B7F"/>
                </a:solidFill>
                <a:latin typeface="HK Grotesk" pitchFamily="2" charset="77"/>
              </a:rPr>
              <a:t> 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https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://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ciekawostkihistoryczne.pl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/2023/01/01/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mikolaj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-</a:t>
            </a:r>
            <a:r>
              <a:rPr lang="pl-PL" sz="1100" dirty="0" err="1">
                <a:solidFill>
                  <a:srgbClr val="005B7F"/>
                </a:solidFill>
                <a:latin typeface="HK Grotesk" pitchFamily="2" charset="77"/>
              </a:rPr>
              <a:t>kopernik</a:t>
            </a:r>
            <a:r>
              <a:rPr lang="pl-PL" sz="1100" dirty="0">
                <a:solidFill>
                  <a:srgbClr val="005B7F"/>
                </a:solidFill>
                <a:latin typeface="HK Grotesk" pitchFamily="2" charset="77"/>
              </a:rPr>
              <a:t>-biografia/</a:t>
            </a:r>
          </a:p>
        </p:txBody>
      </p:sp>
    </p:spTree>
    <p:extLst>
      <p:ext uri="{BB962C8B-B14F-4D97-AF65-F5344CB8AC3E}">
        <p14:creationId xmlns:p14="http://schemas.microsoft.com/office/powerpoint/2010/main" val="24450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51A1DB1880234AB8E62ED48D8B6B31" ma:contentTypeVersion="16" ma:contentTypeDescription="Utwórz nowy dokument." ma:contentTypeScope="" ma:versionID="b3c5eebdd5d356428a6b4653ed17f340">
  <xsd:schema xmlns:xsd="http://www.w3.org/2001/XMLSchema" xmlns:xs="http://www.w3.org/2001/XMLSchema" xmlns:p="http://schemas.microsoft.com/office/2006/metadata/properties" xmlns:ns2="c83b6978-a91a-418b-9c71-6d668af4d789" xmlns:ns3="38896886-ed7f-4692-b558-35f65803d681" targetNamespace="http://schemas.microsoft.com/office/2006/metadata/properties" ma:root="true" ma:fieldsID="76c016857ccee2fbd1d2b0400ed045f9" ns2:_="" ns3:_="">
    <xsd:import namespace="c83b6978-a91a-418b-9c71-6d668af4d789"/>
    <xsd:import namespace="38896886-ed7f-4692-b558-35f65803d6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b6978-a91a-418b-9c71-6d668af4d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i obrazów" ma:readOnly="false" ma:fieldId="{5cf76f15-5ced-4ddc-b409-7134ff3c332f}" ma:taxonomyMulti="true" ma:sspId="df511b4e-3975-49a1-a2ef-7f1de735e9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886-ed7f-4692-b558-35f65803d6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5d97741-1323-455a-a59f-e98803ccfed0}" ma:internalName="TaxCatchAll" ma:showField="CatchAllData" ma:web="38896886-ed7f-4692-b558-35f65803d6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ED04-6722-44C9-A360-D711F38E60C3}"/>
</file>

<file path=customXml/itemProps2.xml><?xml version="1.0" encoding="utf-8"?>
<ds:datastoreItem xmlns:ds="http://schemas.openxmlformats.org/officeDocument/2006/customXml" ds:itemID="{1E95B948-8EA9-4A7E-8ED3-5EAED2EEE759}"/>
</file>

<file path=docProps/app.xml><?xml version="1.0" encoding="utf-8"?>
<Properties xmlns="http://schemas.openxmlformats.org/officeDocument/2006/extended-properties" xmlns:vt="http://schemas.openxmlformats.org/officeDocument/2006/docPropsVTypes">
  <TotalTime>13528</TotalTime>
  <Words>120</Words>
  <Application>Microsoft Office PowerPoint</Application>
  <PresentationFormat>Niestandardowy</PresentationFormat>
  <Paragraphs>33</Paragraphs>
  <Slides>13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HK Grotesk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Wielcy z Małopolski</dc:title>
  <dc:subject>Lekcja 1</dc:subject>
  <dc:creator>Cogiteon</dc:creator>
  <cp:lastModifiedBy>Kubat MAC</cp:lastModifiedBy>
  <cp:revision>131</cp:revision>
  <dcterms:created xsi:type="dcterms:W3CDTF">2021-08-08T20:07:43Z</dcterms:created>
  <dcterms:modified xsi:type="dcterms:W3CDTF">2023-09-02T14:36:00Z</dcterms:modified>
</cp:coreProperties>
</file>