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79" r:id="rId14"/>
  </p:sldIdLst>
  <p:sldSz cx="12192000" cy="6858000"/>
  <p:notesSz cx="6858000" cy="9144000"/>
  <p:embeddedFontLs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HK Grotesk" charset="0"/>
      <p:regular r:id="rId20"/>
      <p:bold r:id="rId21"/>
      <p:italic r:id="rId22"/>
    </p:embeddedFont>
  </p:embeddedFont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 userDrawn="1">
          <p15:clr>
            <a:srgbClr val="A4A3A4"/>
          </p15:clr>
        </p15:guide>
        <p15:guide id="2" pos="1980" userDrawn="1">
          <p15:clr>
            <a:srgbClr val="A4A3A4"/>
          </p15:clr>
        </p15:guide>
        <p15:guide id="3" pos="16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7F"/>
    <a:srgbClr val="AF71A2"/>
    <a:srgbClr val="EEA02D"/>
    <a:srgbClr val="EE9F2D"/>
    <a:srgbClr val="FF9300"/>
    <a:srgbClr val="21A7BC"/>
    <a:srgbClr val="E21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85"/>
    <p:restoredTop sz="86390"/>
  </p:normalViewPr>
  <p:slideViewPr>
    <p:cSldViewPr snapToGrid="0" snapToObjects="1">
      <p:cViewPr>
        <p:scale>
          <a:sx n="111" d="100"/>
          <a:sy n="111" d="100"/>
        </p:scale>
        <p:origin x="-2724" y="-1272"/>
      </p:cViewPr>
      <p:guideLst>
        <p:guide orient="horz" pos="4320"/>
        <p:guide pos="1980"/>
        <p:guide pos="1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ommentAuthors" Target="commentAuthor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67555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63415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5244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29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23921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61997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2740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6314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72133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37312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43143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5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4" y="227968"/>
            <a:ext cx="2945219" cy="6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985198" y="4210738"/>
            <a:ext cx="6527800" cy="36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6DD16F1-6A6E-9ECB-271B-1666FA933B1A}"/>
              </a:ext>
            </a:extLst>
          </p:cNvPr>
          <p:cNvSpPr txBox="1"/>
          <p:nvPr/>
        </p:nvSpPr>
        <p:spPr>
          <a:xfrm>
            <a:off x="278701" y="1667680"/>
            <a:ext cx="40733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„Wstrzymał słońce, ruszył ziemię. 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Polskie go wydało plemię”</a:t>
            </a:r>
          </a:p>
          <a:p>
            <a:endParaRPr lang="pl-PL" sz="2000" b="1" dirty="0">
              <a:solidFill>
                <a:srgbClr val="005B7F"/>
              </a:solidFill>
              <a:latin typeface="HK Grotesk" pitchFamily="2" charset="77"/>
            </a:endParaRPr>
          </a:p>
          <a:p>
            <a:pPr algn="r"/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Jan Nepomucen Kamiński 1828 r.</a:t>
            </a:r>
          </a:p>
        </p:txBody>
      </p:sp>
      <p:pic>
        <p:nvPicPr>
          <p:cNvPr id="7" name="Obraz 1">
            <a:extLst>
              <a:ext uri="{FF2B5EF4-FFF2-40B4-BE49-F238E27FC236}">
                <a16:creationId xmlns:a16="http://schemas.microsoft.com/office/drawing/2014/main" xmlns="" id="{92E528BC-DA4E-ECBD-CC40-51445A9462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9403" y="-4409"/>
            <a:ext cx="5833639" cy="6863104"/>
          </a:xfrm>
          <a:prstGeom prst="rect">
            <a:avLst/>
          </a:prstGeom>
          <a:ln w="76200"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E7465AD-E03B-0117-20C0-C8CD5F0D6F95}"/>
              </a:ext>
            </a:extLst>
          </p:cNvPr>
          <p:cNvSpPr txBox="1"/>
          <p:nvPr/>
        </p:nvSpPr>
        <p:spPr>
          <a:xfrm>
            <a:off x="8215307" y="6430662"/>
            <a:ext cx="3440400" cy="246221"/>
          </a:xfrm>
          <a:prstGeom prst="rect">
            <a:avLst/>
          </a:prstGeom>
          <a:solidFill>
            <a:schemeClr val="bg1"/>
          </a:solidFill>
          <a:ln w="6350"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pl.wikipedia.org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wiki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/Miko%C5%82aj_Kopernik</a:t>
            </a:r>
          </a:p>
        </p:txBody>
      </p:sp>
    </p:spTree>
    <p:extLst>
      <p:ext uri="{BB962C8B-B14F-4D97-AF65-F5344CB8AC3E}">
        <p14:creationId xmlns:p14="http://schemas.microsoft.com/office/powerpoint/2010/main" val="380463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985198" y="4210738"/>
            <a:ext cx="6527800" cy="3651843"/>
          </a:xfrm>
          <a:prstGeom prst="rect">
            <a:avLst/>
          </a:prstGeom>
        </p:spPr>
      </p:pic>
      <p:pic>
        <p:nvPicPr>
          <p:cNvPr id="5" name="Obraz 8">
            <a:extLst>
              <a:ext uri="{FF2B5EF4-FFF2-40B4-BE49-F238E27FC236}">
                <a16:creationId xmlns:a16="http://schemas.microsoft.com/office/drawing/2014/main" xmlns="" id="{06AF1C7C-48A8-BED1-DFED-7CD6EE48E4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250" y="-122719"/>
            <a:ext cx="9105285" cy="6980719"/>
          </a:xfrm>
          <a:prstGeom prst="rect">
            <a:avLst/>
          </a:prstGeom>
          <a:ln w="76200"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0FC2857-7C9C-5009-0723-7C9948F2E82D}"/>
              </a:ext>
            </a:extLst>
          </p:cNvPr>
          <p:cNvSpPr txBox="1"/>
          <p:nvPr/>
        </p:nvSpPr>
        <p:spPr>
          <a:xfrm>
            <a:off x="278702" y="1667680"/>
            <a:ext cx="2819792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Skarbiec Kopernika (Collegium </a:t>
            </a:r>
            <a:r>
              <a:rPr lang="pl-PL" sz="2000" b="1" dirty="0" err="1">
                <a:solidFill>
                  <a:srgbClr val="005B7F"/>
                </a:solidFill>
                <a:latin typeface="HK Grotesk" pitchFamily="2" charset="77"/>
              </a:rPr>
              <a:t>Maius</a:t>
            </a: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) 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maius.uj.edu.pl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en_GB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/wystawy/stale/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pokoj-kopernika</a:t>
            </a:r>
            <a:endParaRPr lang="pl-PL" sz="1100" dirty="0">
              <a:solidFill>
                <a:srgbClr val="005B7F"/>
              </a:solidFill>
              <a:latin typeface="HK Grotes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4374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985198" y="4210738"/>
            <a:ext cx="6527800" cy="3651843"/>
          </a:xfrm>
          <a:prstGeom prst="rect">
            <a:avLst/>
          </a:prstGeom>
        </p:spPr>
      </p:pic>
      <p:sp>
        <p:nvSpPr>
          <p:cNvPr id="7" name="Prostokąt 4">
            <a:extLst>
              <a:ext uri="{FF2B5EF4-FFF2-40B4-BE49-F238E27FC236}">
                <a16:creationId xmlns:a16="http://schemas.microsoft.com/office/drawing/2014/main" xmlns="" id="{A96BE080-FD24-9C46-91C5-2B2EB8E2E7DB}"/>
              </a:ext>
            </a:extLst>
          </p:cNvPr>
          <p:cNvSpPr/>
          <p:nvPr/>
        </p:nvSpPr>
        <p:spPr>
          <a:xfrm>
            <a:off x="2294382" y="2024092"/>
            <a:ext cx="7949213" cy="1938992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C00000"/>
                </a:solidFill>
                <a:latin typeface="HK Grotesk" pitchFamily="2" charset="77"/>
              </a:rPr>
              <a:t>Zadanie domowe:</a:t>
            </a:r>
          </a:p>
          <a:p>
            <a:endParaRPr lang="pl-PL" sz="2000" b="1" dirty="0">
              <a:solidFill>
                <a:srgbClr val="C00000"/>
              </a:solidFill>
              <a:latin typeface="HK Grotesk" pitchFamily="2" charset="77"/>
            </a:endParaRP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Za 20 lat będziemy obchodzić 500-lecie wydania „De </a:t>
            </a:r>
            <a:r>
              <a:rPr lang="pl-PL" sz="2000" b="1" dirty="0" err="1">
                <a:solidFill>
                  <a:srgbClr val="005B7F"/>
                </a:solidFill>
                <a:latin typeface="HK Grotesk" pitchFamily="2" charset="77"/>
              </a:rPr>
              <a:t>revolutnibus</a:t>
            </a: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 </a:t>
            </a:r>
            <a:r>
              <a:rPr lang="pl-PL" sz="2000" b="1" dirty="0" err="1">
                <a:solidFill>
                  <a:srgbClr val="005B7F"/>
                </a:solidFill>
                <a:latin typeface="HK Grotesk" pitchFamily="2" charset="77"/>
              </a:rPr>
              <a:t>orbium</a:t>
            </a: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 </a:t>
            </a:r>
            <a:r>
              <a:rPr lang="pl-PL" sz="2000" b="1" dirty="0" err="1">
                <a:solidFill>
                  <a:srgbClr val="005B7F"/>
                </a:solidFill>
                <a:latin typeface="HK Grotesk" pitchFamily="2" charset="77"/>
              </a:rPr>
              <a:t>celestium</a:t>
            </a: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” i śmierci Mikołaja Kopernika. 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Jakie masz propozycje form obchodów? Odpowiedz w punktach </a:t>
            </a:r>
            <a:b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z objaśnieniem.</a:t>
            </a:r>
          </a:p>
        </p:txBody>
      </p:sp>
    </p:spTree>
    <p:extLst>
      <p:ext uri="{BB962C8B-B14F-4D97-AF65-F5344CB8AC3E}">
        <p14:creationId xmlns:p14="http://schemas.microsoft.com/office/powerpoint/2010/main" val="67105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xmlns="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0000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Obraz 1">
            <a:extLst>
              <a:ext uri="{FF2B5EF4-FFF2-40B4-BE49-F238E27FC236}">
                <a16:creationId xmlns:a16="http://schemas.microsoft.com/office/drawing/2014/main" xmlns="" id="{160DDDCC-A3A0-49C9-F295-569F52C09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963" y="1938867"/>
            <a:ext cx="4842709" cy="430086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0827FE87-32B5-6651-CE92-50606C173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6874833" y="-611421"/>
            <a:ext cx="5720687" cy="6019357"/>
          </a:xfrm>
          <a:prstGeom prst="rect">
            <a:avLst/>
          </a:prstGeom>
        </p:spPr>
      </p:pic>
      <p:grpSp>
        <p:nvGrpSpPr>
          <p:cNvPr id="34" name="Graphic 32">
            <a:extLst>
              <a:ext uri="{FF2B5EF4-FFF2-40B4-BE49-F238E27FC236}">
                <a16:creationId xmlns:a16="http://schemas.microsoft.com/office/drawing/2014/main" xmlns="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7524671" y="540793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MIKOŁAJ KOPERNIK </a:t>
            </a:r>
          </a:p>
          <a:p>
            <a:r>
              <a:rPr lang="en-GB" sz="2800" baseline="30000" dirty="0">
                <a:solidFill>
                  <a:srgbClr val="E21C2D"/>
                </a:solidFill>
                <a:latin typeface="HK Grotesk" pitchFamily="50" charset="-18"/>
              </a:rPr>
              <a:t>1473-1543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 rot="716324">
            <a:off x="-2938898" y="4210738"/>
            <a:ext cx="6527800" cy="3651843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4BF71FCF-14A3-347F-A49F-DC7EA8A41A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12092" y="838643"/>
            <a:ext cx="3596394" cy="378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938898" y="4210738"/>
            <a:ext cx="6527800" cy="3651843"/>
          </a:xfrm>
          <a:prstGeom prst="rect">
            <a:avLst/>
          </a:prstGeom>
        </p:spPr>
      </p:pic>
      <p:pic>
        <p:nvPicPr>
          <p:cNvPr id="12" name="Obraz 4">
            <a:extLst>
              <a:ext uri="{FF2B5EF4-FFF2-40B4-BE49-F238E27FC236}">
                <a16:creationId xmlns:a16="http://schemas.microsoft.com/office/drawing/2014/main" xmlns="" id="{A45063AB-6922-7E29-51F2-6073E2F21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134" y="159855"/>
            <a:ext cx="5118034" cy="65382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5806D68-4AE4-AB7D-7827-BF68C81D845B}"/>
              </a:ext>
            </a:extLst>
          </p:cNvPr>
          <p:cNvSpPr txBox="1"/>
          <p:nvPr/>
        </p:nvSpPr>
        <p:spPr>
          <a:xfrm>
            <a:off x="737279" y="2530101"/>
            <a:ext cx="44866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Mikołaj Kopernik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Rycina autorstwa Teodora de </a:t>
            </a:r>
            <a:r>
              <a:rPr lang="pl-PL" dirty="0" err="1">
                <a:solidFill>
                  <a:srgbClr val="005B7F"/>
                </a:solidFill>
                <a:latin typeface="HK Grotesk" pitchFamily="2" charset="77"/>
              </a:rPr>
              <a:t>Bry</a:t>
            </a: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 (XVI w)</a:t>
            </a:r>
          </a:p>
          <a:p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www.porta-polonica.de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pl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/atlas-miejsc-pami%C4%99ci/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mikolaj-kopernik</a:t>
            </a:r>
            <a:endParaRPr lang="pl-PL" sz="1200" dirty="0">
              <a:solidFill>
                <a:srgbClr val="005B7F"/>
              </a:solidFill>
              <a:latin typeface="HK Grotes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1738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230D689-F597-861E-F2B5-7A8777AD7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8634" y="-92597"/>
            <a:ext cx="12356617" cy="6950597"/>
          </a:xfrm>
          <a:prstGeom prst="rect">
            <a:avLst/>
          </a:prstGeom>
          <a:ln>
            <a:noFill/>
          </a:ln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 rot="716324">
            <a:off x="-2985198" y="4210738"/>
            <a:ext cx="6527800" cy="36518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3F4D2E3-4F5A-4932-C55A-D25D702E302C}"/>
              </a:ext>
            </a:extLst>
          </p:cNvPr>
          <p:cNvSpPr txBox="1"/>
          <p:nvPr/>
        </p:nvSpPr>
        <p:spPr>
          <a:xfrm>
            <a:off x="6393254" y="6430663"/>
            <a:ext cx="5598118" cy="246221"/>
          </a:xfrm>
          <a:prstGeom prst="rect">
            <a:avLst/>
          </a:prstGeom>
          <a:noFill/>
          <a:ln w="6350"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sz="1000" dirty="0" err="1">
                <a:solidFill>
                  <a:schemeClr val="bg2"/>
                </a:solidFill>
                <a:latin typeface="HK Grotesk" pitchFamily="2" charset="77"/>
              </a:rPr>
              <a:t>https</a:t>
            </a:r>
            <a:r>
              <a:rPr lang="pl-PL" sz="1000" dirty="0">
                <a:solidFill>
                  <a:schemeClr val="bg2"/>
                </a:solidFill>
                <a:latin typeface="HK Grotesk" pitchFamily="2" charset="77"/>
              </a:rPr>
              <a:t>://</a:t>
            </a:r>
            <a:r>
              <a:rPr lang="pl-PL" sz="1000" dirty="0" err="1">
                <a:solidFill>
                  <a:schemeClr val="bg2"/>
                </a:solidFill>
                <a:latin typeface="HK Grotesk" pitchFamily="2" charset="77"/>
              </a:rPr>
              <a:t>pl.wikipedia.org</a:t>
            </a:r>
            <a:r>
              <a:rPr lang="pl-PL" sz="1000" dirty="0">
                <a:solidFill>
                  <a:schemeClr val="bg2"/>
                </a:solidFill>
                <a:latin typeface="HK Grotesk" pitchFamily="2" charset="77"/>
              </a:rPr>
              <a:t>/</a:t>
            </a:r>
            <a:r>
              <a:rPr lang="pl-PL" sz="1000" dirty="0" err="1">
                <a:solidFill>
                  <a:schemeClr val="bg2"/>
                </a:solidFill>
                <a:latin typeface="HK Grotesk" pitchFamily="2" charset="77"/>
              </a:rPr>
              <a:t>wiki</a:t>
            </a:r>
            <a:r>
              <a:rPr lang="pl-PL" sz="1000" dirty="0">
                <a:solidFill>
                  <a:schemeClr val="bg2"/>
                </a:solidFill>
                <a:latin typeface="HK Grotesk" pitchFamily="2" charset="77"/>
              </a:rPr>
              <a:t>/Uk%C5%82ad_S%C5%82oneczny#/media/Plik:Planety2008.jpg</a:t>
            </a:r>
          </a:p>
        </p:txBody>
      </p:sp>
    </p:spTree>
    <p:extLst>
      <p:ext uri="{BB962C8B-B14F-4D97-AF65-F5344CB8AC3E}">
        <p14:creationId xmlns:p14="http://schemas.microsoft.com/office/powerpoint/2010/main" val="67217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E2178C86-751D-ACEE-0E0F-9CD2B964A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96" y="0"/>
            <a:ext cx="11908704" cy="643066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C263BE1E-9555-9F94-83EA-17EAA326BA07}"/>
              </a:ext>
            </a:extLst>
          </p:cNvPr>
          <p:cNvGrpSpPr/>
          <p:nvPr/>
        </p:nvGrpSpPr>
        <p:grpSpPr>
          <a:xfrm>
            <a:off x="-2525651" y="4603719"/>
            <a:ext cx="5551730" cy="3041651"/>
            <a:chOff x="-2525651" y="4603719"/>
            <a:chExt cx="5551730" cy="3041651"/>
          </a:xfrm>
        </p:grpSpPr>
        <p:grpSp>
          <p:nvGrpSpPr>
            <p:cNvPr id="4" name="Graphic 5">
              <a:extLst>
                <a:ext uri="{FF2B5EF4-FFF2-40B4-BE49-F238E27FC236}">
                  <a16:creationId xmlns:a16="http://schemas.microsoft.com/office/drawing/2014/main" xmlns="" id="{F96D8DFF-1C02-DC65-0C65-3E8F22ABA9EF}"/>
                </a:ext>
              </a:extLst>
            </p:cNvPr>
            <p:cNvGrpSpPr/>
            <p:nvPr/>
          </p:nvGrpSpPr>
          <p:grpSpPr>
            <a:xfrm rot="716324">
              <a:off x="-2525651" y="4603719"/>
              <a:ext cx="5551730" cy="3041651"/>
              <a:chOff x="-2506854" y="4607711"/>
              <a:chExt cx="5551730" cy="304165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xmlns="" id="{79FB222A-A922-F751-D552-181B4EDC391E}"/>
                  </a:ext>
                </a:extLst>
              </p:cNvPr>
              <p:cNvSpPr/>
              <p:nvPr/>
            </p:nvSpPr>
            <p:spPr>
              <a:xfrm rot="-620812">
                <a:off x="241383" y="5348118"/>
                <a:ext cx="1271398" cy="905559"/>
              </a:xfrm>
              <a:custGeom>
                <a:avLst/>
                <a:gdLst>
                  <a:gd name="connsiteX0" fmla="*/ 1271398 w 1271398"/>
                  <a:gd name="connsiteY0" fmla="*/ 452780 h 905559"/>
                  <a:gd name="connsiteX1" fmla="*/ 635699 w 1271398"/>
                  <a:gd name="connsiteY1" fmla="*/ 905560 h 905559"/>
                  <a:gd name="connsiteX2" fmla="*/ 0 w 1271398"/>
                  <a:gd name="connsiteY2" fmla="*/ 452780 h 905559"/>
                  <a:gd name="connsiteX3" fmla="*/ 635699 w 1271398"/>
                  <a:gd name="connsiteY3" fmla="*/ 0 h 905559"/>
                  <a:gd name="connsiteX4" fmla="*/ 1271398 w 1271398"/>
                  <a:gd name="connsiteY4" fmla="*/ 452780 h 905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1398" h="905559">
                    <a:moveTo>
                      <a:pt x="1271398" y="452780"/>
                    </a:moveTo>
                    <a:cubicBezTo>
                      <a:pt x="1271398" y="702843"/>
                      <a:pt x="986786" y="905560"/>
                      <a:pt x="635699" y="905560"/>
                    </a:cubicBezTo>
                    <a:cubicBezTo>
                      <a:pt x="284612" y="905560"/>
                      <a:pt x="0" y="702843"/>
                      <a:pt x="0" y="452780"/>
                    </a:cubicBezTo>
                    <a:cubicBezTo>
                      <a:pt x="0" y="202716"/>
                      <a:pt x="284612" y="0"/>
                      <a:pt x="635699" y="0"/>
                    </a:cubicBezTo>
                    <a:cubicBezTo>
                      <a:pt x="986786" y="0"/>
                      <a:pt x="1271398" y="202717"/>
                      <a:pt x="1271398" y="452780"/>
                    </a:cubicBezTo>
                    <a:close/>
                  </a:path>
                </a:pathLst>
              </a:custGeom>
              <a:noFill/>
              <a:ln w="27120" cap="rnd">
                <a:solidFill>
                  <a:srgbClr val="1D1D1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xmlns="" id="{1CB8D860-5E9B-9CD6-2885-04888F2A5D2B}"/>
                  </a:ext>
                </a:extLst>
              </p:cNvPr>
              <p:cNvSpPr/>
              <p:nvPr/>
            </p:nvSpPr>
            <p:spPr>
              <a:xfrm rot="-620812">
                <a:off x="393331" y="5472167"/>
                <a:ext cx="967503" cy="657461"/>
              </a:xfrm>
              <a:custGeom>
                <a:avLst/>
                <a:gdLst>
                  <a:gd name="connsiteX0" fmla="*/ 967503 w 967503"/>
                  <a:gd name="connsiteY0" fmla="*/ 328731 h 657461"/>
                  <a:gd name="connsiteX1" fmla="*/ 483751 w 967503"/>
                  <a:gd name="connsiteY1" fmla="*/ 657461 h 657461"/>
                  <a:gd name="connsiteX2" fmla="*/ 0 w 967503"/>
                  <a:gd name="connsiteY2" fmla="*/ 328731 h 657461"/>
                  <a:gd name="connsiteX3" fmla="*/ 483751 w 967503"/>
                  <a:gd name="connsiteY3" fmla="*/ 0 h 657461"/>
                  <a:gd name="connsiteX4" fmla="*/ 967503 w 967503"/>
                  <a:gd name="connsiteY4" fmla="*/ 328731 h 657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7503" h="657461">
                    <a:moveTo>
                      <a:pt x="967503" y="328731"/>
                    </a:moveTo>
                    <a:cubicBezTo>
                      <a:pt x="967503" y="510283"/>
                      <a:pt x="750920" y="657461"/>
                      <a:pt x="483751" y="657461"/>
                    </a:cubicBezTo>
                    <a:cubicBezTo>
                      <a:pt x="216583" y="657461"/>
                      <a:pt x="0" y="510283"/>
                      <a:pt x="0" y="328731"/>
                    </a:cubicBezTo>
                    <a:cubicBezTo>
                      <a:pt x="0" y="147178"/>
                      <a:pt x="216583" y="0"/>
                      <a:pt x="483751" y="0"/>
                    </a:cubicBezTo>
                    <a:cubicBezTo>
                      <a:pt x="750920" y="0"/>
                      <a:pt x="967503" y="147178"/>
                      <a:pt x="967503" y="328731"/>
                    </a:cubicBezTo>
                    <a:close/>
                  </a:path>
                </a:pathLst>
              </a:custGeom>
              <a:noFill/>
              <a:ln w="27120" cap="rnd">
                <a:solidFill>
                  <a:srgbClr val="1D1D1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xmlns="" id="{2FBD2AFE-8B4E-E2FC-2F3A-ED2529F50C2A}"/>
                  </a:ext>
                </a:extLst>
              </p:cNvPr>
              <p:cNvSpPr/>
              <p:nvPr/>
            </p:nvSpPr>
            <p:spPr>
              <a:xfrm>
                <a:off x="682407" y="5660620"/>
                <a:ext cx="389399" cy="335050"/>
              </a:xfrm>
              <a:custGeom>
                <a:avLst/>
                <a:gdLst>
                  <a:gd name="connsiteX0" fmla="*/ 389399 w 389399"/>
                  <a:gd name="connsiteY0" fmla="*/ 158169 h 335050"/>
                  <a:gd name="connsiteX1" fmla="*/ 230468 w 389399"/>
                  <a:gd name="connsiteY1" fmla="*/ 331845 h 335050"/>
                  <a:gd name="connsiteX2" fmla="*/ 3313 w 389399"/>
                  <a:gd name="connsiteY2" fmla="*/ 175226 h 335050"/>
                  <a:gd name="connsiteX3" fmla="*/ 59133 w 389399"/>
                  <a:gd name="connsiteY3" fmla="*/ 0 h 33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99" h="335050">
                    <a:moveTo>
                      <a:pt x="389399" y="158169"/>
                    </a:moveTo>
                    <a:cubicBezTo>
                      <a:pt x="381647" y="243456"/>
                      <a:pt x="318074" y="316338"/>
                      <a:pt x="230468" y="331845"/>
                    </a:cubicBezTo>
                    <a:cubicBezTo>
                      <a:pt x="124256" y="351228"/>
                      <a:pt x="22695" y="280672"/>
                      <a:pt x="3313" y="175226"/>
                    </a:cubicBezTo>
                    <a:cubicBezTo>
                      <a:pt x="-9091" y="108547"/>
                      <a:pt x="14167" y="44194"/>
                      <a:pt x="59133" y="0"/>
                    </a:cubicBezTo>
                  </a:path>
                </a:pathLst>
              </a:custGeom>
              <a:noFill/>
              <a:ln w="27121" cap="rnd">
                <a:solidFill>
                  <a:srgbClr val="1D1D1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xmlns="" id="{B3156184-CF91-871C-9D28-04ACBA1789F1}"/>
                  </a:ext>
                </a:extLst>
              </p:cNvPr>
              <p:cNvSpPr/>
              <p:nvPr/>
            </p:nvSpPr>
            <p:spPr>
              <a:xfrm>
                <a:off x="788831" y="5606242"/>
                <a:ext cx="280648" cy="159824"/>
              </a:xfrm>
              <a:custGeom>
                <a:avLst/>
                <a:gdLst>
                  <a:gd name="connsiteX0" fmla="*/ 0 w 280648"/>
                  <a:gd name="connsiteY0" fmla="*/ 21038 h 159824"/>
                  <a:gd name="connsiteX1" fmla="*/ 53494 w 280648"/>
                  <a:gd name="connsiteY1" fmla="*/ 3206 h 159824"/>
                  <a:gd name="connsiteX2" fmla="*/ 280649 w 280648"/>
                  <a:gd name="connsiteY2" fmla="*/ 159824 h 159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0648" h="159824">
                    <a:moveTo>
                      <a:pt x="0" y="21038"/>
                    </a:moveTo>
                    <a:cubicBezTo>
                      <a:pt x="16281" y="12510"/>
                      <a:pt x="34112" y="6307"/>
                      <a:pt x="53494" y="3206"/>
                    </a:cubicBezTo>
                    <a:cubicBezTo>
                      <a:pt x="159706" y="-16178"/>
                      <a:pt x="261267" y="54378"/>
                      <a:pt x="280649" y="159824"/>
                    </a:cubicBezTo>
                  </a:path>
                </a:pathLst>
              </a:custGeom>
              <a:noFill/>
              <a:ln w="27121" cap="rnd">
                <a:solidFill>
                  <a:srgbClr val="1D1D1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xmlns="" id="{E03BE606-01AC-E2AC-FE5E-C6C70AA15A18}"/>
                  </a:ext>
                </a:extLst>
              </p:cNvPr>
              <p:cNvSpPr/>
              <p:nvPr/>
            </p:nvSpPr>
            <p:spPr>
              <a:xfrm>
                <a:off x="62458" y="5207182"/>
                <a:ext cx="1627721" cy="1187806"/>
              </a:xfrm>
              <a:custGeom>
                <a:avLst/>
                <a:gdLst>
                  <a:gd name="connsiteX0" fmla="*/ 1531106 w 1627721"/>
                  <a:gd name="connsiteY0" fmla="*/ 810094 h 1187806"/>
                  <a:gd name="connsiteX1" fmla="*/ 919416 w 1627721"/>
                  <a:gd name="connsiteY1" fmla="*/ 1169075 h 1187806"/>
                  <a:gd name="connsiteX2" fmla="*/ 6919 w 1627721"/>
                  <a:gd name="connsiteY2" fmla="*/ 741089 h 1187806"/>
                  <a:gd name="connsiteX3" fmla="*/ 708542 w 1627721"/>
                  <a:gd name="connsiteY3" fmla="*/ 18473 h 1187806"/>
                  <a:gd name="connsiteX4" fmla="*/ 1621038 w 1627721"/>
                  <a:gd name="connsiteY4" fmla="*/ 446460 h 1187806"/>
                  <a:gd name="connsiteX5" fmla="*/ 1617937 w 1627721"/>
                  <a:gd name="connsiteY5" fmla="*/ 616259 h 1187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27721" h="1187806">
                    <a:moveTo>
                      <a:pt x="1531106" y="810094"/>
                    </a:moveTo>
                    <a:cubicBezTo>
                      <a:pt x="1410939" y="982219"/>
                      <a:pt x="1189211" y="1119454"/>
                      <a:pt x="919416" y="1169075"/>
                    </a:cubicBezTo>
                    <a:cubicBezTo>
                      <a:pt x="473634" y="1250486"/>
                      <a:pt x="65065" y="1058978"/>
                      <a:pt x="6919" y="741089"/>
                    </a:cubicBezTo>
                    <a:cubicBezTo>
                      <a:pt x="-51226" y="423200"/>
                      <a:pt x="263535" y="99109"/>
                      <a:pt x="708542" y="18473"/>
                    </a:cubicBezTo>
                    <a:cubicBezTo>
                      <a:pt x="1153549" y="-62162"/>
                      <a:pt x="1562893" y="128572"/>
                      <a:pt x="1621038" y="446460"/>
                    </a:cubicBezTo>
                    <a:cubicBezTo>
                      <a:pt x="1631117" y="503060"/>
                      <a:pt x="1629566" y="560435"/>
                      <a:pt x="1617937" y="616259"/>
                    </a:cubicBezTo>
                  </a:path>
                </a:pathLst>
              </a:custGeom>
              <a:noFill/>
              <a:ln w="27121" cap="rnd">
                <a:solidFill>
                  <a:srgbClr val="1D1D1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xmlns="" id="{526708B2-866B-B6C7-F87A-07A69030E168}"/>
                  </a:ext>
                </a:extLst>
              </p:cNvPr>
              <p:cNvSpPr/>
              <p:nvPr/>
            </p:nvSpPr>
            <p:spPr>
              <a:xfrm>
                <a:off x="1671867" y="5951372"/>
                <a:ext cx="81403" cy="73657"/>
              </a:xfrm>
              <a:custGeom>
                <a:avLst/>
                <a:gdLst>
                  <a:gd name="connsiteX0" fmla="*/ 81404 w 81403"/>
                  <a:gd name="connsiteY0" fmla="*/ 0 h 73657"/>
                  <a:gd name="connsiteX1" fmla="*/ 61246 w 81403"/>
                  <a:gd name="connsiteY1" fmla="*/ 37216 h 73657"/>
                  <a:gd name="connsiteX2" fmla="*/ 0 w 81403"/>
                  <a:gd name="connsiteY2" fmla="*/ 73657 h 7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1403" h="73657">
                    <a:moveTo>
                      <a:pt x="81404" y="0"/>
                    </a:moveTo>
                    <a:cubicBezTo>
                      <a:pt x="77527" y="13956"/>
                      <a:pt x="70550" y="26361"/>
                      <a:pt x="61246" y="37216"/>
                    </a:cubicBezTo>
                    <a:cubicBezTo>
                      <a:pt x="46516" y="55824"/>
                      <a:pt x="24809" y="69005"/>
                      <a:pt x="0" y="73657"/>
                    </a:cubicBezTo>
                  </a:path>
                </a:pathLst>
              </a:custGeom>
              <a:solidFill>
                <a:srgbClr val="FFFFFF"/>
              </a:solidFill>
              <a:ln w="27121" cap="rnd">
                <a:solidFill>
                  <a:srgbClr val="1D1D1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xmlns="" id="{5CD72F4A-9A80-186E-50C3-D062DC4C8719}"/>
                  </a:ext>
                </a:extLst>
              </p:cNvPr>
              <p:cNvSpPr/>
              <p:nvPr/>
            </p:nvSpPr>
            <p:spPr>
              <a:xfrm>
                <a:off x="1549278" y="5818693"/>
                <a:ext cx="206318" cy="204785"/>
              </a:xfrm>
              <a:custGeom>
                <a:avLst/>
                <a:gdLst>
                  <a:gd name="connsiteX0" fmla="*/ 78399 w 206318"/>
                  <a:gd name="connsiteY0" fmla="*/ 204785 h 204785"/>
                  <a:gd name="connsiteX1" fmla="*/ 1646 w 206318"/>
                  <a:gd name="connsiteY1" fmla="*/ 122599 h 204785"/>
                  <a:gd name="connsiteX2" fmla="*/ 85376 w 206318"/>
                  <a:gd name="connsiteY2" fmla="*/ 1647 h 204785"/>
                  <a:gd name="connsiteX3" fmla="*/ 206319 w 206318"/>
                  <a:gd name="connsiteY3" fmla="*/ 85383 h 204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6318" h="204785">
                    <a:moveTo>
                      <a:pt x="78399" y="204785"/>
                    </a:moveTo>
                    <a:cubicBezTo>
                      <a:pt x="40410" y="194706"/>
                      <a:pt x="9399" y="163692"/>
                      <a:pt x="1646" y="122599"/>
                    </a:cubicBezTo>
                    <a:cubicBezTo>
                      <a:pt x="-8432" y="66000"/>
                      <a:pt x="28781" y="11726"/>
                      <a:pt x="85376" y="1647"/>
                    </a:cubicBezTo>
                    <a:cubicBezTo>
                      <a:pt x="141971" y="-8433"/>
                      <a:pt x="196240" y="28783"/>
                      <a:pt x="206319" y="85383"/>
                    </a:cubicBezTo>
                  </a:path>
                </a:pathLst>
              </a:custGeom>
              <a:noFill/>
              <a:ln w="27121" cap="rnd">
                <a:solidFill>
                  <a:srgbClr val="1D1D1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xmlns="" id="{46BD74E9-D2A5-1921-4B20-E01478D1FDAA}"/>
                  </a:ext>
                </a:extLst>
              </p:cNvPr>
              <p:cNvSpPr/>
              <p:nvPr/>
            </p:nvSpPr>
            <p:spPr>
              <a:xfrm>
                <a:off x="1796090" y="5776024"/>
                <a:ext cx="75670" cy="75976"/>
              </a:xfrm>
              <a:custGeom>
                <a:avLst/>
                <a:gdLst>
                  <a:gd name="connsiteX0" fmla="*/ 75023 w 75670"/>
                  <a:gd name="connsiteY0" fmla="*/ 31135 h 75976"/>
                  <a:gd name="connsiteX1" fmla="*/ 44787 w 75670"/>
                  <a:gd name="connsiteY1" fmla="*/ 75329 h 75976"/>
                  <a:gd name="connsiteX2" fmla="*/ 597 w 75670"/>
                  <a:gd name="connsiteY2" fmla="*/ 45091 h 75976"/>
                  <a:gd name="connsiteX3" fmla="*/ 11451 w 75670"/>
                  <a:gd name="connsiteY3" fmla="*/ 10976 h 75976"/>
                  <a:gd name="connsiteX4" fmla="*/ 30832 w 75670"/>
                  <a:gd name="connsiteY4" fmla="*/ 896 h 75976"/>
                  <a:gd name="connsiteX5" fmla="*/ 75023 w 75670"/>
                  <a:gd name="connsiteY5" fmla="*/ 31135 h 7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670" h="75976">
                    <a:moveTo>
                      <a:pt x="75023" y="31135"/>
                    </a:moveTo>
                    <a:cubicBezTo>
                      <a:pt x="78900" y="52069"/>
                      <a:pt x="64944" y="71452"/>
                      <a:pt x="44787" y="75329"/>
                    </a:cubicBezTo>
                    <a:cubicBezTo>
                      <a:pt x="24630" y="79206"/>
                      <a:pt x="4473" y="65250"/>
                      <a:pt x="597" y="45091"/>
                    </a:cubicBezTo>
                    <a:cubicBezTo>
                      <a:pt x="-1729" y="31910"/>
                      <a:pt x="2922" y="19505"/>
                      <a:pt x="11451" y="10976"/>
                    </a:cubicBezTo>
                    <a:cubicBezTo>
                      <a:pt x="16878" y="5549"/>
                      <a:pt x="23080" y="2447"/>
                      <a:pt x="30832" y="896"/>
                    </a:cubicBezTo>
                    <a:cubicBezTo>
                      <a:pt x="51765" y="-3756"/>
                      <a:pt x="71147" y="10200"/>
                      <a:pt x="75023" y="31135"/>
                    </a:cubicBezTo>
                    <a:close/>
                  </a:path>
                </a:pathLst>
              </a:custGeom>
              <a:noFill/>
              <a:ln w="27121" cap="rnd">
                <a:solidFill>
                  <a:srgbClr val="1D1D1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xmlns="" id="{B9109FC3-51CD-A263-1EBE-D7B829454E06}"/>
                  </a:ext>
                </a:extLst>
              </p:cNvPr>
              <p:cNvSpPr/>
              <p:nvPr/>
            </p:nvSpPr>
            <p:spPr>
              <a:xfrm>
                <a:off x="-2506854" y="4607711"/>
                <a:ext cx="5551730" cy="3041651"/>
              </a:xfrm>
              <a:custGeom>
                <a:avLst/>
                <a:gdLst>
                  <a:gd name="connsiteX0" fmla="*/ 5551731 w 5551730"/>
                  <a:gd name="connsiteY0" fmla="*/ 3041652 h 3041651"/>
                  <a:gd name="connsiteX1" fmla="*/ 4268654 w 5551730"/>
                  <a:gd name="connsiteY1" fmla="*/ 2009677 h 3041651"/>
                  <a:gd name="connsiteX2" fmla="*/ 2590963 w 5551730"/>
                  <a:gd name="connsiteY2" fmla="*/ 1801111 h 3041651"/>
                  <a:gd name="connsiteX3" fmla="*/ 1856004 w 5551730"/>
                  <a:gd name="connsiteY3" fmla="*/ 592358 h 3041651"/>
                  <a:gd name="connsiteX4" fmla="*/ 0 w 5551730"/>
                  <a:gd name="connsiteY4" fmla="*/ 0 h 304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51730" h="3041651">
                    <a:moveTo>
                      <a:pt x="5551731" y="3041652"/>
                    </a:moveTo>
                    <a:cubicBezTo>
                      <a:pt x="5318374" y="2387267"/>
                      <a:pt x="4803593" y="2099616"/>
                      <a:pt x="4268654" y="2009677"/>
                    </a:cubicBezTo>
                    <a:cubicBezTo>
                      <a:pt x="3743794" y="1921288"/>
                      <a:pt x="3042172" y="2188005"/>
                      <a:pt x="2590963" y="1801111"/>
                    </a:cubicBezTo>
                    <a:cubicBezTo>
                      <a:pt x="2207203" y="1472367"/>
                      <a:pt x="2210304" y="928080"/>
                      <a:pt x="1856004" y="592358"/>
                    </a:cubicBezTo>
                    <a:cubicBezTo>
                      <a:pt x="1352852" y="115525"/>
                      <a:pt x="641926" y="95367"/>
                      <a:pt x="0" y="0"/>
                    </a:cubicBezTo>
                  </a:path>
                </a:pathLst>
              </a:custGeom>
              <a:noFill/>
              <a:ln w="27121" cap="rnd">
                <a:solidFill>
                  <a:srgbClr val="1D1D1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F015BD1E-69DC-CA87-719C-FE1F3C8A44C2}"/>
                </a:ext>
              </a:extLst>
            </p:cNvPr>
            <p:cNvSpPr/>
            <p:nvPr/>
          </p:nvSpPr>
          <p:spPr>
            <a:xfrm rot="716324">
              <a:off x="1942553" y="5578757"/>
              <a:ext cx="206998" cy="189957"/>
            </a:xfrm>
            <a:custGeom>
              <a:avLst/>
              <a:gdLst>
                <a:gd name="connsiteX0" fmla="*/ 103111 w 206998"/>
                <a:gd name="connsiteY0" fmla="*/ 0 h 189957"/>
                <a:gd name="connsiteX1" fmla="*/ 91482 w 206998"/>
                <a:gd name="connsiteY1" fmla="*/ 26361 h 189957"/>
                <a:gd name="connsiteX2" fmla="*/ 71325 w 206998"/>
                <a:gd name="connsiteY2" fmla="*/ 4652 h 189957"/>
                <a:gd name="connsiteX3" fmla="*/ 69000 w 206998"/>
                <a:gd name="connsiteY3" fmla="*/ 33340 h 189957"/>
                <a:gd name="connsiteX4" fmla="*/ 42640 w 206998"/>
                <a:gd name="connsiteY4" fmla="*/ 17833 h 189957"/>
                <a:gd name="connsiteX5" fmla="*/ 50393 w 206998"/>
                <a:gd name="connsiteY5" fmla="*/ 45745 h 189957"/>
                <a:gd name="connsiteX6" fmla="*/ 19382 w 206998"/>
                <a:gd name="connsiteY6" fmla="*/ 38767 h 189957"/>
                <a:gd name="connsiteX7" fmla="*/ 36438 w 206998"/>
                <a:gd name="connsiteY7" fmla="*/ 63578 h 189957"/>
                <a:gd name="connsiteX8" fmla="*/ 4651 w 206998"/>
                <a:gd name="connsiteY8" fmla="*/ 65904 h 189957"/>
                <a:gd name="connsiteX9" fmla="*/ 28685 w 206998"/>
                <a:gd name="connsiteY9" fmla="*/ 83737 h 189957"/>
                <a:gd name="connsiteX10" fmla="*/ 0 w 206998"/>
                <a:gd name="connsiteY10" fmla="*/ 94591 h 189957"/>
                <a:gd name="connsiteX11" fmla="*/ 28685 w 206998"/>
                <a:gd name="connsiteY11" fmla="*/ 105446 h 189957"/>
                <a:gd name="connsiteX12" fmla="*/ 4651 w 206998"/>
                <a:gd name="connsiteY12" fmla="*/ 124054 h 189957"/>
                <a:gd name="connsiteX13" fmla="*/ 36438 w 206998"/>
                <a:gd name="connsiteY13" fmla="*/ 126380 h 189957"/>
                <a:gd name="connsiteX14" fmla="*/ 19382 w 206998"/>
                <a:gd name="connsiteY14" fmla="*/ 151191 h 189957"/>
                <a:gd name="connsiteX15" fmla="*/ 50393 w 206998"/>
                <a:gd name="connsiteY15" fmla="*/ 144213 h 189957"/>
                <a:gd name="connsiteX16" fmla="*/ 42640 w 206998"/>
                <a:gd name="connsiteY16" fmla="*/ 172125 h 189957"/>
                <a:gd name="connsiteX17" fmla="*/ 69000 w 206998"/>
                <a:gd name="connsiteY17" fmla="*/ 156618 h 189957"/>
                <a:gd name="connsiteX18" fmla="*/ 71325 w 206998"/>
                <a:gd name="connsiteY18" fmla="*/ 185306 h 189957"/>
                <a:gd name="connsiteX19" fmla="*/ 91482 w 206998"/>
                <a:gd name="connsiteY19" fmla="*/ 163596 h 189957"/>
                <a:gd name="connsiteX20" fmla="*/ 103111 w 206998"/>
                <a:gd name="connsiteY20" fmla="*/ 189958 h 189957"/>
                <a:gd name="connsiteX21" fmla="*/ 114740 w 206998"/>
                <a:gd name="connsiteY21" fmla="*/ 163596 h 189957"/>
                <a:gd name="connsiteX22" fmla="*/ 134898 w 206998"/>
                <a:gd name="connsiteY22" fmla="*/ 185306 h 189957"/>
                <a:gd name="connsiteX23" fmla="*/ 137223 w 206998"/>
                <a:gd name="connsiteY23" fmla="*/ 156618 h 189957"/>
                <a:gd name="connsiteX24" fmla="*/ 164358 w 206998"/>
                <a:gd name="connsiteY24" fmla="*/ 172125 h 189957"/>
                <a:gd name="connsiteX25" fmla="*/ 156605 w 206998"/>
                <a:gd name="connsiteY25" fmla="*/ 144213 h 189957"/>
                <a:gd name="connsiteX26" fmla="*/ 186841 w 206998"/>
                <a:gd name="connsiteY26" fmla="*/ 151191 h 189957"/>
                <a:gd name="connsiteX27" fmla="*/ 170560 w 206998"/>
                <a:gd name="connsiteY27" fmla="*/ 126380 h 189957"/>
                <a:gd name="connsiteX28" fmla="*/ 201571 w 206998"/>
                <a:gd name="connsiteY28" fmla="*/ 124054 h 189957"/>
                <a:gd name="connsiteX29" fmla="*/ 177538 w 206998"/>
                <a:gd name="connsiteY29" fmla="*/ 105446 h 189957"/>
                <a:gd name="connsiteX30" fmla="*/ 206998 w 206998"/>
                <a:gd name="connsiteY30" fmla="*/ 94591 h 189957"/>
                <a:gd name="connsiteX31" fmla="*/ 177538 w 206998"/>
                <a:gd name="connsiteY31" fmla="*/ 83737 h 189957"/>
                <a:gd name="connsiteX32" fmla="*/ 201571 w 206998"/>
                <a:gd name="connsiteY32" fmla="*/ 65904 h 189957"/>
                <a:gd name="connsiteX33" fmla="*/ 170560 w 206998"/>
                <a:gd name="connsiteY33" fmla="*/ 63578 h 189957"/>
                <a:gd name="connsiteX34" fmla="*/ 186841 w 206998"/>
                <a:gd name="connsiteY34" fmla="*/ 38767 h 189957"/>
                <a:gd name="connsiteX35" fmla="*/ 156605 w 206998"/>
                <a:gd name="connsiteY35" fmla="*/ 45745 h 189957"/>
                <a:gd name="connsiteX36" fmla="*/ 164358 w 206998"/>
                <a:gd name="connsiteY36" fmla="*/ 17833 h 189957"/>
                <a:gd name="connsiteX37" fmla="*/ 137223 w 206998"/>
                <a:gd name="connsiteY37" fmla="*/ 33340 h 189957"/>
                <a:gd name="connsiteX38" fmla="*/ 134898 w 206998"/>
                <a:gd name="connsiteY38" fmla="*/ 4652 h 189957"/>
                <a:gd name="connsiteX39" fmla="*/ 114740 w 206998"/>
                <a:gd name="connsiteY39" fmla="*/ 26361 h 18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06998" h="189957">
                  <a:moveTo>
                    <a:pt x="103111" y="0"/>
                  </a:moveTo>
                  <a:lnTo>
                    <a:pt x="91482" y="26361"/>
                  </a:lnTo>
                  <a:lnTo>
                    <a:pt x="71325" y="4652"/>
                  </a:lnTo>
                  <a:lnTo>
                    <a:pt x="69000" y="33340"/>
                  </a:lnTo>
                  <a:lnTo>
                    <a:pt x="42640" y="17833"/>
                  </a:lnTo>
                  <a:lnTo>
                    <a:pt x="50393" y="45745"/>
                  </a:lnTo>
                  <a:lnTo>
                    <a:pt x="19382" y="38767"/>
                  </a:lnTo>
                  <a:lnTo>
                    <a:pt x="36438" y="63578"/>
                  </a:lnTo>
                  <a:lnTo>
                    <a:pt x="4651" y="65904"/>
                  </a:lnTo>
                  <a:lnTo>
                    <a:pt x="28685" y="83737"/>
                  </a:lnTo>
                  <a:lnTo>
                    <a:pt x="0" y="94591"/>
                  </a:lnTo>
                  <a:lnTo>
                    <a:pt x="28685" y="105446"/>
                  </a:lnTo>
                  <a:lnTo>
                    <a:pt x="4651" y="124054"/>
                  </a:lnTo>
                  <a:lnTo>
                    <a:pt x="36438" y="126380"/>
                  </a:lnTo>
                  <a:lnTo>
                    <a:pt x="19382" y="151191"/>
                  </a:lnTo>
                  <a:lnTo>
                    <a:pt x="50393" y="144213"/>
                  </a:lnTo>
                  <a:lnTo>
                    <a:pt x="42640" y="172125"/>
                  </a:lnTo>
                  <a:lnTo>
                    <a:pt x="69000" y="156618"/>
                  </a:lnTo>
                  <a:lnTo>
                    <a:pt x="71325" y="185306"/>
                  </a:lnTo>
                  <a:lnTo>
                    <a:pt x="91482" y="163596"/>
                  </a:lnTo>
                  <a:lnTo>
                    <a:pt x="103111" y="189958"/>
                  </a:lnTo>
                  <a:lnTo>
                    <a:pt x="114740" y="163596"/>
                  </a:lnTo>
                  <a:lnTo>
                    <a:pt x="134898" y="185306"/>
                  </a:lnTo>
                  <a:lnTo>
                    <a:pt x="137223" y="156618"/>
                  </a:lnTo>
                  <a:lnTo>
                    <a:pt x="164358" y="172125"/>
                  </a:lnTo>
                  <a:lnTo>
                    <a:pt x="156605" y="144213"/>
                  </a:lnTo>
                  <a:lnTo>
                    <a:pt x="186841" y="151191"/>
                  </a:lnTo>
                  <a:lnTo>
                    <a:pt x="170560" y="126380"/>
                  </a:lnTo>
                  <a:lnTo>
                    <a:pt x="201571" y="124054"/>
                  </a:lnTo>
                  <a:lnTo>
                    <a:pt x="177538" y="105446"/>
                  </a:lnTo>
                  <a:lnTo>
                    <a:pt x="206998" y="94591"/>
                  </a:lnTo>
                  <a:lnTo>
                    <a:pt x="177538" y="83737"/>
                  </a:lnTo>
                  <a:lnTo>
                    <a:pt x="201571" y="65904"/>
                  </a:lnTo>
                  <a:lnTo>
                    <a:pt x="170560" y="63578"/>
                  </a:lnTo>
                  <a:lnTo>
                    <a:pt x="186841" y="38767"/>
                  </a:lnTo>
                  <a:lnTo>
                    <a:pt x="156605" y="45745"/>
                  </a:lnTo>
                  <a:lnTo>
                    <a:pt x="164358" y="17833"/>
                  </a:lnTo>
                  <a:lnTo>
                    <a:pt x="137223" y="33340"/>
                  </a:lnTo>
                  <a:lnTo>
                    <a:pt x="134898" y="4652"/>
                  </a:lnTo>
                  <a:lnTo>
                    <a:pt x="114740" y="26361"/>
                  </a:lnTo>
                  <a:close/>
                </a:path>
              </a:pathLst>
            </a:custGeom>
            <a:solidFill>
              <a:srgbClr val="03A2BD"/>
            </a:solidFill>
            <a:ln w="77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5768156D-DC0D-8F67-D9EB-225502B1BA60}"/>
                </a:ext>
              </a:extLst>
            </p:cNvPr>
            <p:cNvSpPr/>
            <p:nvPr/>
          </p:nvSpPr>
          <p:spPr>
            <a:xfrm rot="716324">
              <a:off x="1559175" y="6544570"/>
              <a:ext cx="206997" cy="190733"/>
            </a:xfrm>
            <a:custGeom>
              <a:avLst/>
              <a:gdLst>
                <a:gd name="connsiteX0" fmla="*/ 103111 w 206997"/>
                <a:gd name="connsiteY0" fmla="*/ 0 h 190733"/>
                <a:gd name="connsiteX1" fmla="*/ 91482 w 206997"/>
                <a:gd name="connsiteY1" fmla="*/ 27137 h 190733"/>
                <a:gd name="connsiteX2" fmla="*/ 71325 w 206997"/>
                <a:gd name="connsiteY2" fmla="*/ 4652 h 190733"/>
                <a:gd name="connsiteX3" fmla="*/ 68999 w 206997"/>
                <a:gd name="connsiteY3" fmla="*/ 33340 h 190733"/>
                <a:gd name="connsiteX4" fmla="*/ 42640 w 206997"/>
                <a:gd name="connsiteY4" fmla="*/ 17833 h 190733"/>
                <a:gd name="connsiteX5" fmla="*/ 50393 w 206997"/>
                <a:gd name="connsiteY5" fmla="*/ 46520 h 190733"/>
                <a:gd name="connsiteX6" fmla="*/ 20157 w 206997"/>
                <a:gd name="connsiteY6" fmla="*/ 39542 h 190733"/>
                <a:gd name="connsiteX7" fmla="*/ 36437 w 206997"/>
                <a:gd name="connsiteY7" fmla="*/ 63578 h 190733"/>
                <a:gd name="connsiteX8" fmla="*/ 5427 w 206997"/>
                <a:gd name="connsiteY8" fmla="*/ 65904 h 190733"/>
                <a:gd name="connsiteX9" fmla="*/ 29460 w 206997"/>
                <a:gd name="connsiteY9" fmla="*/ 84512 h 190733"/>
                <a:gd name="connsiteX10" fmla="*/ 0 w 206997"/>
                <a:gd name="connsiteY10" fmla="*/ 95367 h 190733"/>
                <a:gd name="connsiteX11" fmla="*/ 29460 w 206997"/>
                <a:gd name="connsiteY11" fmla="*/ 106221 h 190733"/>
                <a:gd name="connsiteX12" fmla="*/ 5427 w 206997"/>
                <a:gd name="connsiteY12" fmla="*/ 124830 h 190733"/>
                <a:gd name="connsiteX13" fmla="*/ 36437 w 206997"/>
                <a:gd name="connsiteY13" fmla="*/ 126380 h 190733"/>
                <a:gd name="connsiteX14" fmla="*/ 20157 w 206997"/>
                <a:gd name="connsiteY14" fmla="*/ 151191 h 190733"/>
                <a:gd name="connsiteX15" fmla="*/ 50393 w 206997"/>
                <a:gd name="connsiteY15" fmla="*/ 144213 h 190733"/>
                <a:gd name="connsiteX16" fmla="*/ 42640 w 206997"/>
                <a:gd name="connsiteY16" fmla="*/ 172125 h 190733"/>
                <a:gd name="connsiteX17" fmla="*/ 68999 w 206997"/>
                <a:gd name="connsiteY17" fmla="*/ 157394 h 190733"/>
                <a:gd name="connsiteX18" fmla="*/ 71325 w 206997"/>
                <a:gd name="connsiteY18" fmla="*/ 186081 h 190733"/>
                <a:gd name="connsiteX19" fmla="*/ 91482 w 206997"/>
                <a:gd name="connsiteY19" fmla="*/ 163596 h 190733"/>
                <a:gd name="connsiteX20" fmla="*/ 103111 w 206997"/>
                <a:gd name="connsiteY20" fmla="*/ 190733 h 190733"/>
                <a:gd name="connsiteX21" fmla="*/ 115515 w 206997"/>
                <a:gd name="connsiteY21" fmla="*/ 163596 h 190733"/>
                <a:gd name="connsiteX22" fmla="*/ 135673 w 206997"/>
                <a:gd name="connsiteY22" fmla="*/ 186081 h 190733"/>
                <a:gd name="connsiteX23" fmla="*/ 137223 w 206997"/>
                <a:gd name="connsiteY23" fmla="*/ 157394 h 190733"/>
                <a:gd name="connsiteX24" fmla="*/ 164358 w 206997"/>
                <a:gd name="connsiteY24" fmla="*/ 172125 h 190733"/>
                <a:gd name="connsiteX25" fmla="*/ 156605 w 206997"/>
                <a:gd name="connsiteY25" fmla="*/ 144213 h 190733"/>
                <a:gd name="connsiteX26" fmla="*/ 186841 w 206997"/>
                <a:gd name="connsiteY26" fmla="*/ 151191 h 190733"/>
                <a:gd name="connsiteX27" fmla="*/ 170560 w 206997"/>
                <a:gd name="connsiteY27" fmla="*/ 126380 h 190733"/>
                <a:gd name="connsiteX28" fmla="*/ 201571 w 206997"/>
                <a:gd name="connsiteY28" fmla="*/ 124830 h 190733"/>
                <a:gd name="connsiteX29" fmla="*/ 177537 w 206997"/>
                <a:gd name="connsiteY29" fmla="*/ 106221 h 190733"/>
                <a:gd name="connsiteX30" fmla="*/ 206998 w 206997"/>
                <a:gd name="connsiteY30" fmla="*/ 95367 h 190733"/>
                <a:gd name="connsiteX31" fmla="*/ 177537 w 206997"/>
                <a:gd name="connsiteY31" fmla="*/ 84512 h 190733"/>
                <a:gd name="connsiteX32" fmla="*/ 201571 w 206997"/>
                <a:gd name="connsiteY32" fmla="*/ 65904 h 190733"/>
                <a:gd name="connsiteX33" fmla="*/ 170560 w 206997"/>
                <a:gd name="connsiteY33" fmla="*/ 63578 h 190733"/>
                <a:gd name="connsiteX34" fmla="*/ 186841 w 206997"/>
                <a:gd name="connsiteY34" fmla="*/ 39542 h 190733"/>
                <a:gd name="connsiteX35" fmla="*/ 156605 w 206997"/>
                <a:gd name="connsiteY35" fmla="*/ 46520 h 190733"/>
                <a:gd name="connsiteX36" fmla="*/ 164358 w 206997"/>
                <a:gd name="connsiteY36" fmla="*/ 17833 h 190733"/>
                <a:gd name="connsiteX37" fmla="*/ 137223 w 206997"/>
                <a:gd name="connsiteY37" fmla="*/ 33340 h 190733"/>
                <a:gd name="connsiteX38" fmla="*/ 135673 w 206997"/>
                <a:gd name="connsiteY38" fmla="*/ 4652 h 190733"/>
                <a:gd name="connsiteX39" fmla="*/ 115515 w 206997"/>
                <a:gd name="connsiteY39" fmla="*/ 27137 h 19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06997" h="190733">
                  <a:moveTo>
                    <a:pt x="103111" y="0"/>
                  </a:moveTo>
                  <a:lnTo>
                    <a:pt x="91482" y="27137"/>
                  </a:lnTo>
                  <a:lnTo>
                    <a:pt x="71325" y="4652"/>
                  </a:lnTo>
                  <a:lnTo>
                    <a:pt x="68999" y="33340"/>
                  </a:lnTo>
                  <a:lnTo>
                    <a:pt x="42640" y="17833"/>
                  </a:lnTo>
                  <a:lnTo>
                    <a:pt x="50393" y="46520"/>
                  </a:lnTo>
                  <a:lnTo>
                    <a:pt x="20157" y="39542"/>
                  </a:lnTo>
                  <a:lnTo>
                    <a:pt x="36437" y="63578"/>
                  </a:lnTo>
                  <a:lnTo>
                    <a:pt x="5427" y="65904"/>
                  </a:lnTo>
                  <a:lnTo>
                    <a:pt x="29460" y="84512"/>
                  </a:lnTo>
                  <a:lnTo>
                    <a:pt x="0" y="95367"/>
                  </a:lnTo>
                  <a:lnTo>
                    <a:pt x="29460" y="106221"/>
                  </a:lnTo>
                  <a:lnTo>
                    <a:pt x="5427" y="124830"/>
                  </a:lnTo>
                  <a:lnTo>
                    <a:pt x="36437" y="126380"/>
                  </a:lnTo>
                  <a:lnTo>
                    <a:pt x="20157" y="151191"/>
                  </a:lnTo>
                  <a:lnTo>
                    <a:pt x="50393" y="144213"/>
                  </a:lnTo>
                  <a:lnTo>
                    <a:pt x="42640" y="172125"/>
                  </a:lnTo>
                  <a:lnTo>
                    <a:pt x="68999" y="157394"/>
                  </a:lnTo>
                  <a:lnTo>
                    <a:pt x="71325" y="186081"/>
                  </a:lnTo>
                  <a:lnTo>
                    <a:pt x="91482" y="163596"/>
                  </a:lnTo>
                  <a:lnTo>
                    <a:pt x="103111" y="190733"/>
                  </a:lnTo>
                  <a:lnTo>
                    <a:pt x="115515" y="163596"/>
                  </a:lnTo>
                  <a:lnTo>
                    <a:pt x="135673" y="186081"/>
                  </a:lnTo>
                  <a:lnTo>
                    <a:pt x="137223" y="157394"/>
                  </a:lnTo>
                  <a:lnTo>
                    <a:pt x="164358" y="172125"/>
                  </a:lnTo>
                  <a:lnTo>
                    <a:pt x="156605" y="144213"/>
                  </a:lnTo>
                  <a:lnTo>
                    <a:pt x="186841" y="151191"/>
                  </a:lnTo>
                  <a:lnTo>
                    <a:pt x="170560" y="126380"/>
                  </a:lnTo>
                  <a:lnTo>
                    <a:pt x="201571" y="124830"/>
                  </a:lnTo>
                  <a:lnTo>
                    <a:pt x="177537" y="106221"/>
                  </a:lnTo>
                  <a:lnTo>
                    <a:pt x="206998" y="95367"/>
                  </a:lnTo>
                  <a:lnTo>
                    <a:pt x="177537" y="84512"/>
                  </a:lnTo>
                  <a:lnTo>
                    <a:pt x="201571" y="65904"/>
                  </a:lnTo>
                  <a:lnTo>
                    <a:pt x="170560" y="63578"/>
                  </a:lnTo>
                  <a:lnTo>
                    <a:pt x="186841" y="39542"/>
                  </a:lnTo>
                  <a:lnTo>
                    <a:pt x="156605" y="46520"/>
                  </a:lnTo>
                  <a:lnTo>
                    <a:pt x="164358" y="17833"/>
                  </a:lnTo>
                  <a:lnTo>
                    <a:pt x="137223" y="33340"/>
                  </a:lnTo>
                  <a:lnTo>
                    <a:pt x="135673" y="4652"/>
                  </a:lnTo>
                  <a:lnTo>
                    <a:pt x="115515" y="27137"/>
                  </a:lnTo>
                  <a:close/>
                </a:path>
              </a:pathLst>
            </a:custGeom>
            <a:solidFill>
              <a:srgbClr val="03A2BD"/>
            </a:solidFill>
            <a:ln w="77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52E6A4C9-2C9C-152F-FADB-93694A81FB90}"/>
                </a:ext>
              </a:extLst>
            </p:cNvPr>
            <p:cNvSpPr/>
            <p:nvPr/>
          </p:nvSpPr>
          <p:spPr>
            <a:xfrm rot="716324">
              <a:off x="-146213" y="4832797"/>
              <a:ext cx="206998" cy="189957"/>
            </a:xfrm>
            <a:custGeom>
              <a:avLst/>
              <a:gdLst>
                <a:gd name="connsiteX0" fmla="*/ 103111 w 206998"/>
                <a:gd name="connsiteY0" fmla="*/ 0 h 189957"/>
                <a:gd name="connsiteX1" fmla="*/ 91482 w 206998"/>
                <a:gd name="connsiteY1" fmla="*/ 26362 h 189957"/>
                <a:gd name="connsiteX2" fmla="*/ 71325 w 206998"/>
                <a:gd name="connsiteY2" fmla="*/ 4652 h 189957"/>
                <a:gd name="connsiteX3" fmla="*/ 68999 w 206998"/>
                <a:gd name="connsiteY3" fmla="*/ 33340 h 189957"/>
                <a:gd name="connsiteX4" fmla="*/ 42640 w 206998"/>
                <a:gd name="connsiteY4" fmla="*/ 17833 h 189957"/>
                <a:gd name="connsiteX5" fmla="*/ 50393 w 206998"/>
                <a:gd name="connsiteY5" fmla="*/ 45745 h 189957"/>
                <a:gd name="connsiteX6" fmla="*/ 20157 w 206998"/>
                <a:gd name="connsiteY6" fmla="*/ 38767 h 189957"/>
                <a:gd name="connsiteX7" fmla="*/ 36438 w 206998"/>
                <a:gd name="connsiteY7" fmla="*/ 63578 h 189957"/>
                <a:gd name="connsiteX8" fmla="*/ 5427 w 206998"/>
                <a:gd name="connsiteY8" fmla="*/ 65904 h 189957"/>
                <a:gd name="connsiteX9" fmla="*/ 29460 w 206998"/>
                <a:gd name="connsiteY9" fmla="*/ 83736 h 189957"/>
                <a:gd name="connsiteX10" fmla="*/ 0 w 206998"/>
                <a:gd name="connsiteY10" fmla="*/ 94591 h 189957"/>
                <a:gd name="connsiteX11" fmla="*/ 29460 w 206998"/>
                <a:gd name="connsiteY11" fmla="*/ 105446 h 189957"/>
                <a:gd name="connsiteX12" fmla="*/ 5427 w 206998"/>
                <a:gd name="connsiteY12" fmla="*/ 124054 h 189957"/>
                <a:gd name="connsiteX13" fmla="*/ 36438 w 206998"/>
                <a:gd name="connsiteY13" fmla="*/ 126380 h 189957"/>
                <a:gd name="connsiteX14" fmla="*/ 20157 w 206998"/>
                <a:gd name="connsiteY14" fmla="*/ 151191 h 189957"/>
                <a:gd name="connsiteX15" fmla="*/ 50393 w 206998"/>
                <a:gd name="connsiteY15" fmla="*/ 144213 h 189957"/>
                <a:gd name="connsiteX16" fmla="*/ 42640 w 206998"/>
                <a:gd name="connsiteY16" fmla="*/ 172125 h 189957"/>
                <a:gd name="connsiteX17" fmla="*/ 68999 w 206998"/>
                <a:gd name="connsiteY17" fmla="*/ 156618 h 189957"/>
                <a:gd name="connsiteX18" fmla="*/ 71325 w 206998"/>
                <a:gd name="connsiteY18" fmla="*/ 185306 h 189957"/>
                <a:gd name="connsiteX19" fmla="*/ 91482 w 206998"/>
                <a:gd name="connsiteY19" fmla="*/ 163596 h 189957"/>
                <a:gd name="connsiteX20" fmla="*/ 103111 w 206998"/>
                <a:gd name="connsiteY20" fmla="*/ 189958 h 189957"/>
                <a:gd name="connsiteX21" fmla="*/ 115516 w 206998"/>
                <a:gd name="connsiteY21" fmla="*/ 163596 h 189957"/>
                <a:gd name="connsiteX22" fmla="*/ 135673 w 206998"/>
                <a:gd name="connsiteY22" fmla="*/ 185306 h 189957"/>
                <a:gd name="connsiteX23" fmla="*/ 137223 w 206998"/>
                <a:gd name="connsiteY23" fmla="*/ 156618 h 189957"/>
                <a:gd name="connsiteX24" fmla="*/ 164358 w 206998"/>
                <a:gd name="connsiteY24" fmla="*/ 172125 h 189957"/>
                <a:gd name="connsiteX25" fmla="*/ 156605 w 206998"/>
                <a:gd name="connsiteY25" fmla="*/ 144213 h 189957"/>
                <a:gd name="connsiteX26" fmla="*/ 186841 w 206998"/>
                <a:gd name="connsiteY26" fmla="*/ 151191 h 189957"/>
                <a:gd name="connsiteX27" fmla="*/ 170560 w 206998"/>
                <a:gd name="connsiteY27" fmla="*/ 126380 h 189957"/>
                <a:gd name="connsiteX28" fmla="*/ 201571 w 206998"/>
                <a:gd name="connsiteY28" fmla="*/ 124054 h 189957"/>
                <a:gd name="connsiteX29" fmla="*/ 177538 w 206998"/>
                <a:gd name="connsiteY29" fmla="*/ 105446 h 189957"/>
                <a:gd name="connsiteX30" fmla="*/ 206998 w 206998"/>
                <a:gd name="connsiteY30" fmla="*/ 94591 h 189957"/>
                <a:gd name="connsiteX31" fmla="*/ 177538 w 206998"/>
                <a:gd name="connsiteY31" fmla="*/ 83736 h 189957"/>
                <a:gd name="connsiteX32" fmla="*/ 201571 w 206998"/>
                <a:gd name="connsiteY32" fmla="*/ 65904 h 189957"/>
                <a:gd name="connsiteX33" fmla="*/ 170560 w 206998"/>
                <a:gd name="connsiteY33" fmla="*/ 63578 h 189957"/>
                <a:gd name="connsiteX34" fmla="*/ 186841 w 206998"/>
                <a:gd name="connsiteY34" fmla="*/ 38767 h 189957"/>
                <a:gd name="connsiteX35" fmla="*/ 156605 w 206998"/>
                <a:gd name="connsiteY35" fmla="*/ 45745 h 189957"/>
                <a:gd name="connsiteX36" fmla="*/ 164358 w 206998"/>
                <a:gd name="connsiteY36" fmla="*/ 17833 h 189957"/>
                <a:gd name="connsiteX37" fmla="*/ 137223 w 206998"/>
                <a:gd name="connsiteY37" fmla="*/ 33340 h 189957"/>
                <a:gd name="connsiteX38" fmla="*/ 135673 w 206998"/>
                <a:gd name="connsiteY38" fmla="*/ 4652 h 189957"/>
                <a:gd name="connsiteX39" fmla="*/ 115516 w 206998"/>
                <a:gd name="connsiteY39" fmla="*/ 26362 h 18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06998" h="189957">
                  <a:moveTo>
                    <a:pt x="103111" y="0"/>
                  </a:moveTo>
                  <a:lnTo>
                    <a:pt x="91482" y="26362"/>
                  </a:lnTo>
                  <a:lnTo>
                    <a:pt x="71325" y="4652"/>
                  </a:lnTo>
                  <a:lnTo>
                    <a:pt x="68999" y="33340"/>
                  </a:lnTo>
                  <a:lnTo>
                    <a:pt x="42640" y="17833"/>
                  </a:lnTo>
                  <a:lnTo>
                    <a:pt x="50393" y="45745"/>
                  </a:lnTo>
                  <a:lnTo>
                    <a:pt x="20157" y="38767"/>
                  </a:lnTo>
                  <a:lnTo>
                    <a:pt x="36438" y="63578"/>
                  </a:lnTo>
                  <a:lnTo>
                    <a:pt x="5427" y="65904"/>
                  </a:lnTo>
                  <a:lnTo>
                    <a:pt x="29460" y="83736"/>
                  </a:lnTo>
                  <a:lnTo>
                    <a:pt x="0" y="94591"/>
                  </a:lnTo>
                  <a:lnTo>
                    <a:pt x="29460" y="105446"/>
                  </a:lnTo>
                  <a:lnTo>
                    <a:pt x="5427" y="124054"/>
                  </a:lnTo>
                  <a:lnTo>
                    <a:pt x="36438" y="126380"/>
                  </a:lnTo>
                  <a:lnTo>
                    <a:pt x="20157" y="151191"/>
                  </a:lnTo>
                  <a:lnTo>
                    <a:pt x="50393" y="144213"/>
                  </a:lnTo>
                  <a:lnTo>
                    <a:pt x="42640" y="172125"/>
                  </a:lnTo>
                  <a:lnTo>
                    <a:pt x="68999" y="156618"/>
                  </a:lnTo>
                  <a:lnTo>
                    <a:pt x="71325" y="185306"/>
                  </a:lnTo>
                  <a:lnTo>
                    <a:pt x="91482" y="163596"/>
                  </a:lnTo>
                  <a:lnTo>
                    <a:pt x="103111" y="189958"/>
                  </a:lnTo>
                  <a:lnTo>
                    <a:pt x="115516" y="163596"/>
                  </a:lnTo>
                  <a:lnTo>
                    <a:pt x="135673" y="185306"/>
                  </a:lnTo>
                  <a:lnTo>
                    <a:pt x="137223" y="156618"/>
                  </a:lnTo>
                  <a:lnTo>
                    <a:pt x="164358" y="172125"/>
                  </a:lnTo>
                  <a:lnTo>
                    <a:pt x="156605" y="144213"/>
                  </a:lnTo>
                  <a:lnTo>
                    <a:pt x="186841" y="151191"/>
                  </a:lnTo>
                  <a:lnTo>
                    <a:pt x="170560" y="126380"/>
                  </a:lnTo>
                  <a:lnTo>
                    <a:pt x="201571" y="124054"/>
                  </a:lnTo>
                  <a:lnTo>
                    <a:pt x="177538" y="105446"/>
                  </a:lnTo>
                  <a:lnTo>
                    <a:pt x="206998" y="94591"/>
                  </a:lnTo>
                  <a:lnTo>
                    <a:pt x="177538" y="83736"/>
                  </a:lnTo>
                  <a:lnTo>
                    <a:pt x="201571" y="65904"/>
                  </a:lnTo>
                  <a:lnTo>
                    <a:pt x="170560" y="63578"/>
                  </a:lnTo>
                  <a:lnTo>
                    <a:pt x="186841" y="38767"/>
                  </a:lnTo>
                  <a:lnTo>
                    <a:pt x="156605" y="45745"/>
                  </a:lnTo>
                  <a:lnTo>
                    <a:pt x="164358" y="17833"/>
                  </a:lnTo>
                  <a:lnTo>
                    <a:pt x="137223" y="33340"/>
                  </a:lnTo>
                  <a:lnTo>
                    <a:pt x="135673" y="4652"/>
                  </a:lnTo>
                  <a:lnTo>
                    <a:pt x="115516" y="26362"/>
                  </a:lnTo>
                  <a:close/>
                </a:path>
              </a:pathLst>
            </a:custGeom>
            <a:solidFill>
              <a:srgbClr val="03A2BD"/>
            </a:solidFill>
            <a:ln w="77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3F4D2E3-4F5A-4932-C55A-D25D702E302C}"/>
              </a:ext>
            </a:extLst>
          </p:cNvPr>
          <p:cNvSpPr txBox="1"/>
          <p:nvPr/>
        </p:nvSpPr>
        <p:spPr>
          <a:xfrm>
            <a:off x="8692837" y="6430663"/>
            <a:ext cx="2831769" cy="248561"/>
          </a:xfrm>
          <a:prstGeom prst="rect">
            <a:avLst/>
          </a:prstGeom>
          <a:noFill/>
          <a:ln w="6350"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zpe.gov.pl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/a/przeczytaj/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DMZkxhIuH</a:t>
            </a:r>
            <a:endParaRPr lang="pl-PL" sz="1000" dirty="0">
              <a:solidFill>
                <a:srgbClr val="005B7F"/>
              </a:solidFill>
              <a:latin typeface="HK Grotes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9073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0C54EC5-773E-AAA5-895E-44FABE15C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7435"/>
            <a:ext cx="12192000" cy="608409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 rot="716324">
            <a:off x="-2985198" y="4210738"/>
            <a:ext cx="6527800" cy="36518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3F4D2E3-4F5A-4932-C55A-D25D702E302C}"/>
              </a:ext>
            </a:extLst>
          </p:cNvPr>
          <p:cNvSpPr txBox="1"/>
          <p:nvPr/>
        </p:nvSpPr>
        <p:spPr>
          <a:xfrm>
            <a:off x="5347503" y="6257042"/>
            <a:ext cx="6655443" cy="246221"/>
          </a:xfrm>
          <a:prstGeom prst="rect">
            <a:avLst/>
          </a:prstGeom>
          <a:noFill/>
          <a:ln w="6350"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www.krakow.pl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odwiedz_krakow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/1418,artykul,historyczne_widoki_i_plany_krakowa_-_widok_1.html</a:t>
            </a:r>
          </a:p>
        </p:txBody>
      </p:sp>
    </p:spTree>
    <p:extLst>
      <p:ext uri="{BB962C8B-B14F-4D97-AF65-F5344CB8AC3E}">
        <p14:creationId xmlns:p14="http://schemas.microsoft.com/office/powerpoint/2010/main" val="296974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985198" y="4210738"/>
            <a:ext cx="6527800" cy="36518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3F4D2E3-4F5A-4932-C55A-D25D702E302C}"/>
              </a:ext>
            </a:extLst>
          </p:cNvPr>
          <p:cNvSpPr txBox="1"/>
          <p:nvPr/>
        </p:nvSpPr>
        <p:spPr>
          <a:xfrm>
            <a:off x="3402957" y="6384363"/>
            <a:ext cx="8267043" cy="246221"/>
          </a:xfrm>
          <a:prstGeom prst="rect">
            <a:avLst/>
          </a:prstGeom>
          <a:noFill/>
          <a:ln w="6350"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naukawpolsce.pl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aktualnosci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/news%2C29608%2Chistoryk-kopernik-bardzo-sobie-cenil-studia-na-uniwersytecie-w-krakowie.html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49DAC6F8-0F23-73D4-66F9-4002A456EC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8227" y="52012"/>
            <a:ext cx="9753600" cy="6200775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178563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8">
            <a:extLst>
              <a:ext uri="{FF2B5EF4-FFF2-40B4-BE49-F238E27FC236}">
                <a16:creationId xmlns:a16="http://schemas.microsoft.com/office/drawing/2014/main" xmlns="" id="{F5B946A1-E173-0CE1-6776-96C06EC92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086" y="-285950"/>
            <a:ext cx="9572263" cy="7179197"/>
          </a:xfrm>
          <a:prstGeom prst="rect">
            <a:avLst/>
          </a:prstGeom>
          <a:ln w="38100">
            <a:noFill/>
          </a:ln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 rot="716324">
            <a:off x="-2985198" y="4210738"/>
            <a:ext cx="6527800" cy="36518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3F4D2E3-4F5A-4932-C55A-D25D702E302C}"/>
              </a:ext>
            </a:extLst>
          </p:cNvPr>
          <p:cNvSpPr txBox="1"/>
          <p:nvPr/>
        </p:nvSpPr>
        <p:spPr>
          <a:xfrm>
            <a:off x="5032268" y="6419088"/>
            <a:ext cx="6878081" cy="246221"/>
          </a:xfrm>
          <a:prstGeom prst="rect">
            <a:avLst/>
          </a:prstGeom>
          <a:solidFill>
            <a:schemeClr val="bg1"/>
          </a:solidFill>
          <a:ln w="6350"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commons.wikimedia.org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wiki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/File:Nicolai_Copernici_Torinensis_De_revolutionibus_orbium_coelestium.jpg</a:t>
            </a:r>
          </a:p>
        </p:txBody>
      </p:sp>
    </p:spTree>
    <p:extLst>
      <p:ext uri="{BB962C8B-B14F-4D97-AF65-F5344CB8AC3E}">
        <p14:creationId xmlns:p14="http://schemas.microsoft.com/office/powerpoint/2010/main" val="138479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985198" y="4210738"/>
            <a:ext cx="6527800" cy="3651843"/>
          </a:xfrm>
          <a:prstGeom prst="rect">
            <a:avLst/>
          </a:prstGeom>
        </p:spPr>
      </p:pic>
      <p:pic>
        <p:nvPicPr>
          <p:cNvPr id="5" name="Obraz 3">
            <a:extLst>
              <a:ext uri="{FF2B5EF4-FFF2-40B4-BE49-F238E27FC236}">
                <a16:creationId xmlns:a16="http://schemas.microsoft.com/office/drawing/2014/main" xmlns="" id="{BAEDFEAB-2284-CC25-646C-FCA2380033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9580" y="-214130"/>
            <a:ext cx="9877421" cy="7095280"/>
          </a:xfrm>
          <a:prstGeom prst="rect">
            <a:avLst/>
          </a:prstGeom>
          <a:ln w="76200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6DD16F1-6A6E-9ECB-271B-1666FA933B1A}"/>
              </a:ext>
            </a:extLst>
          </p:cNvPr>
          <p:cNvSpPr txBox="1"/>
          <p:nvPr/>
        </p:nvSpPr>
        <p:spPr>
          <a:xfrm>
            <a:off x="278702" y="1667680"/>
            <a:ext cx="2290878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Jan Matejko. Kopernik, Rozmowa z Bogiem</a:t>
            </a: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 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ciekawostkihistoryczne.pl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/2023/01/01/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mikolaj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-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kopernik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-biografia/</a:t>
            </a:r>
          </a:p>
        </p:txBody>
      </p:sp>
    </p:spTree>
    <p:extLst>
      <p:ext uri="{BB962C8B-B14F-4D97-AF65-F5344CB8AC3E}">
        <p14:creationId xmlns:p14="http://schemas.microsoft.com/office/powerpoint/2010/main" val="244506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6" ma:contentTypeDescription="Utwórz nowy dokument." ma:contentTypeScope="" ma:versionID="b3c5eebdd5d356428a6b4653ed17f340">
  <xsd:schema xmlns:xsd="http://www.w3.org/2001/XMLSchema" xmlns:xs="http://www.w3.org/2001/XMLSchema" xmlns:p="http://schemas.microsoft.com/office/2006/metadata/properties" xmlns:ns2="c83b6978-a91a-418b-9c71-6d668af4d789" xmlns:ns3="38896886-ed7f-4692-b558-35f65803d681" targetNamespace="http://schemas.microsoft.com/office/2006/metadata/properties" ma:root="true" ma:fieldsID="76c016857ccee2fbd1d2b0400ed045f9" ns2:_="" ns3:_="">
    <xsd:import namespace="c83b6978-a91a-418b-9c71-6d668af4d789"/>
    <xsd:import namespace="38896886-ed7f-4692-b558-35f65803d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i obrazów" ma:readOnly="false" ma:fieldId="{5cf76f15-5ced-4ddc-b409-7134ff3c332f}" ma:taxonomyMulti="true" ma:sspId="df511b4e-3975-49a1-a2ef-7f1de735e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96886-ed7f-4692-b558-35f65803d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d97741-1323-455a-a59f-e98803ccfed0}" ma:internalName="TaxCatchAll" ma:showField="CatchAllData" ma:web="38896886-ed7f-4692-b558-35f65803d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06ED04-6722-44C9-A360-D711F38E60C3}"/>
</file>

<file path=customXml/itemProps2.xml><?xml version="1.0" encoding="utf-8"?>
<ds:datastoreItem xmlns:ds="http://schemas.openxmlformats.org/officeDocument/2006/customXml" ds:itemID="{1E95B948-8EA9-4A7E-8ED3-5EAED2EEE759}"/>
</file>

<file path=docProps/app.xml><?xml version="1.0" encoding="utf-8"?>
<Properties xmlns="http://schemas.openxmlformats.org/officeDocument/2006/extended-properties" xmlns:vt="http://schemas.openxmlformats.org/officeDocument/2006/docPropsVTypes">
  <TotalTime>13528</TotalTime>
  <Words>120</Words>
  <Application>Microsoft Office PowerPoint</Application>
  <PresentationFormat>Niestandardowy</PresentationFormat>
  <Paragraphs>33</Paragraphs>
  <Slides>13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7" baseType="lpstr">
      <vt:lpstr>Arial</vt:lpstr>
      <vt:lpstr>Calibri</vt:lpstr>
      <vt:lpstr>HK Grotesk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</dc:title>
  <dc:subject>Lekcja 1</dc:subject>
  <dc:creator>Cogiteon</dc:creator>
  <cp:lastModifiedBy>Kubat MAC</cp:lastModifiedBy>
  <cp:revision>131</cp:revision>
  <dcterms:created xsi:type="dcterms:W3CDTF">2021-08-08T20:07:43Z</dcterms:created>
  <dcterms:modified xsi:type="dcterms:W3CDTF">2023-09-02T14:36:00Z</dcterms:modified>
</cp:coreProperties>
</file>